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AD2C-F9A3-4A33-403A-B6F9C78C2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2B5D3-799D-BA41-1B16-C3B3C3567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CF1AA-6E4E-A04C-FBBF-3F116247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569D-7A9B-4255-9398-B46770A9F1B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DC16-45C7-5D84-737B-824C6847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15BBC-7F5E-1614-D19E-64CA074E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9940-7570-4870-ACA1-5483532F8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4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5303-F53D-8EA9-A55A-F2CE85AD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13391-4AF7-982D-EBF6-627DA6A74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FF3AE-74F9-F64A-9A14-B9870546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569D-7A9B-4255-9398-B46770A9F1B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9B4AA-3466-FB76-0A25-B806412B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D194B-17F5-083B-15AE-B89BC1A9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9940-7570-4870-ACA1-5483532F8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69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9E0BC-013F-C9A2-E41E-7FFCCBC16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90336-4423-28C7-4202-31E18637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86D32-D1BF-0A4F-B960-AC627FF8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569D-7A9B-4255-9398-B46770A9F1B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0E98D-A208-0565-07A2-8690CBF5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3DFEA-4417-0D25-8548-456D991E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9940-7570-4870-ACA1-5483532F8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533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7C24-7173-1F1D-3B01-B90748EB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025CA-0E9A-80EA-A6D6-C62F1610E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D460-B987-7B67-04F9-400CDCF3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569D-7A9B-4255-9398-B46770A9F1B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C78C-D599-E756-47BE-B8E5BE2E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0938-EB53-6D83-B6FA-C0092E29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9940-7570-4870-ACA1-5483532F8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11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D442-4B5A-EFCB-EEF2-871E0C18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BA0D9-5930-D12B-F66F-D737704B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C544-A021-E631-6BB6-043FD078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569D-7A9B-4255-9398-B46770A9F1B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59D5-F15A-3898-6F50-65B8802D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CEB7D-323C-1A0B-988A-ED631458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9940-7570-4870-ACA1-5483532F8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08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CB0F-BC47-3ABF-9712-1140AB1C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9BD2C-D671-B8EB-9986-626805B0A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61E2-F200-1A23-98DE-ABC4319E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569D-7A9B-4255-9398-B46770A9F1B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A766-D69A-5C63-1FD9-EA2A4B5A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B8200-B6AB-CAF6-C3B8-309CCE91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9940-7570-4870-ACA1-5483532F8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48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5BBE-82CE-A9EC-1974-0F360A98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178B-D6D1-E479-0A2A-A9A3BC3B7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F61D7-E0FE-6294-13D1-FEBEA92DA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2CB8E-E1CF-0B4A-F713-E0A8C389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569D-7A9B-4255-9398-B46770A9F1B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300F8-BF1A-65C8-6885-200EA509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94603-B72E-1E47-20FB-21D58ED1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9940-7570-4870-ACA1-5483532F8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4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9D4C-A765-5632-3101-B43762C5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410F9-E083-9389-ED78-BC6C428B8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571AC-58C1-AB0D-5343-0D672876A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B6560-F847-170B-00FF-FD7B8E4AE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CF954-FF9B-020E-542D-68666E351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F270E-2B60-14BC-7C6C-B4C44355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569D-7A9B-4255-9398-B46770A9F1B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B1DB0-7A4F-A5B6-DFF7-63041B20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3DD5D-30E6-A64D-32DF-A1BCC5B4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9940-7570-4870-ACA1-5483532F8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4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05FE-0D22-628E-3FA4-F6FCB3F2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9BA04-A9DC-434C-5296-FA2FC6BF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569D-7A9B-4255-9398-B46770A9F1B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80317-D5A0-5CC9-9281-6EBE1C42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171A0-9A81-B340-ABEA-DB968D9F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9940-7570-4870-ACA1-5483532F8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8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51F15-B737-5650-7057-E8D1A5B5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569D-7A9B-4255-9398-B46770A9F1B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D150D-4C98-8AC1-A86D-BFC32750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73C68-00CA-4984-B071-F9965B7B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9940-7570-4870-ACA1-5483532F8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30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E598-FD37-1EF8-8FDE-BF04A2F0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97528-AC6A-A61D-FE66-05B0ACC8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EFA0B-D3E6-9146-8188-6C8315BDF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17570-3831-5FD8-845F-EE5A39FF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569D-7A9B-4255-9398-B46770A9F1B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3DF27-B73E-647D-DF1E-85E3FE1F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92939-7018-E3A8-1677-FCDFEDDE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9940-7570-4870-ACA1-5483532F8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5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6421-04A1-0156-FFE6-123B92BB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A7895-8CD8-76F4-9475-701479046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88DFC-C509-3C49-8255-3239E99FE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F79E4-9062-AB02-24B3-E9C6825C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569D-7A9B-4255-9398-B46770A9F1B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AB1E5-7FF7-B185-7575-13FFB76D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A771E-2F43-A6B5-3B51-17EB986B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9940-7570-4870-ACA1-5483532F8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24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B149D-4803-AA50-C8F9-B3677DA4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D4880-53B1-7A69-3EF2-3F95D0C89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90CB2-7EE0-B0D2-0569-B109CC1E1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569D-7A9B-4255-9398-B46770A9F1B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B443E-D882-F669-CF8E-81E5430F8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A870D-2A22-6F6B-E176-7ABDF96F6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659940-7570-4870-ACA1-5483532F8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2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356B0-10C1-D4DD-1768-7231AE084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Welcome to Our Android App for Learning</a:t>
            </a:r>
            <a:endParaRPr lang="en-IN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455F6-D94F-0C04-01FF-E34065082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Buy Courses, Pay Fees, and Interact Seamlessly!</a:t>
            </a:r>
            <a:endParaRPr lang="en-IN" sz="2000">
              <a:solidFill>
                <a:schemeClr val="bg1"/>
              </a:solidFill>
            </a:endParaRPr>
          </a:p>
        </p:txBody>
      </p:sp>
      <p:pic>
        <p:nvPicPr>
          <p:cNvPr id="5" name="Picture 4" descr="A hands holding a phone&#10;&#10;Description automatically generated">
            <a:extLst>
              <a:ext uri="{FF2B5EF4-FFF2-40B4-BE49-F238E27FC236}">
                <a16:creationId xmlns:a16="http://schemas.microsoft.com/office/drawing/2014/main" id="{121F3148-BBAE-3AD8-E28B-7654D3A6C90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3" b="9053"/>
          <a:stretch/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</p:spPr>
      </p:pic>
      <p:sp>
        <p:nvSpPr>
          <p:cNvPr id="61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3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773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ABE42-5D18-F716-2F88-125C9973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7F5AC-ED6A-ABE4-B950-A084FC8D7EB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890E9-6872-199D-5292-1D11A715B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Our Android app revolutionizes learning! With us, you can access a plethora of courses, interact with teachers, and pay your fees hassle-free.</a:t>
            </a:r>
          </a:p>
        </p:txBody>
      </p: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782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6D7DD-9B19-F554-4C9C-305A0273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Buy and Sell Courses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FAE3-94FF-5286-D412-E597ADED2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Browse through our extensive collection of courses. Click on 'Buy' to purchase a course or 'Sell' to offer your own expertise.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6B2E75-21A1-7D43-6BB2-39E3D4B877D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1310834"/>
            <a:ext cx="5666547" cy="42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1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7CF8E-61B4-E8AC-928F-10A8B3BA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Secure Payments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FD5B9C7-A6C5-F857-1E14-CEA766A5353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47" y="1864214"/>
            <a:ext cx="3038592" cy="32173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C65E3-3966-28F5-9E0C-2E2AAB4D5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Pay your fees securely within the app. Whether it's tuition fees to the school or payments to individual teachers, our app ensures safe transactions.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06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337F4-C2D5-8A0A-144D-24787F36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Customized Experience</a:t>
            </a: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2BD00-423C-5338-9A24-9DF2E6B21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520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Enjoy a tailored experience based on your role. Students can access course materials and pay fees, while teachers can manage courses and receive payments.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D46B91C-1DC9-F39D-26A1-EC25A7DE3D7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21" y="1916491"/>
            <a:ext cx="3555043" cy="302501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856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E2038-D046-D507-AAE7-9C7A0A48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Firewall Database Security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5D34E3B-61E4-715A-1BE2-BA75D8B2CBD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442" y="1864214"/>
            <a:ext cx="2818603" cy="32173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7EF04-E110-6AED-099C-CAC089D6D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Rest assured, our app's backend is fortified by a firewall database. Your data remains protected at all times, ensuring confidentiality and integrity.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97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0D7F4-E8C1-0519-87B9-BFAC4CAF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Join Us Now!</a:t>
            </a: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78082-5B5C-9891-6DCA-F33ABC6C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520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Don't miss out on the opportunity to revolutionize your learning experience. Download our app today and embark on a journey of knowledge and growth!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4E004C8-BF5C-D6C6-5DBD-15226E37B20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21" y="2187388"/>
            <a:ext cx="3555043" cy="248322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90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everal colorful gears with words&#10;&#10;Description automatically generated">
            <a:extLst>
              <a:ext uri="{FF2B5EF4-FFF2-40B4-BE49-F238E27FC236}">
                <a16:creationId xmlns:a16="http://schemas.microsoft.com/office/drawing/2014/main" id="{F49D9A4A-BEB5-8493-E67E-E20EFE09A138}"/>
              </a:ext>
            </a:extLst>
          </p:cNvPr>
          <p:cNvPicPr>
            <a:picLocks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51AB65-7847-3DAC-56AF-7C973122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Have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53954-C72C-7255-DC12-8E4174D74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</a:rPr>
              <a:t>For any inquiries or assistance, feel free to reach out to us. We're here to help!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8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Welcome to Our Android App for Learning</vt:lpstr>
      <vt:lpstr>Introduction</vt:lpstr>
      <vt:lpstr>Buy and Sell Courses</vt:lpstr>
      <vt:lpstr>Secure Payments</vt:lpstr>
      <vt:lpstr>Customized Experience</vt:lpstr>
      <vt:lpstr>Firewall Database Security</vt:lpstr>
      <vt:lpstr>Join Us Now!</vt:lpstr>
      <vt:lpstr>Have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Android App for Learning</dc:title>
  <dc:creator>Majahar Kazi</dc:creator>
  <cp:lastModifiedBy>Majahar Kazi</cp:lastModifiedBy>
  <cp:revision>1</cp:revision>
  <dcterms:created xsi:type="dcterms:W3CDTF">2024-04-25T04:22:07Z</dcterms:created>
  <dcterms:modified xsi:type="dcterms:W3CDTF">2024-04-25T06:18:46Z</dcterms:modified>
</cp:coreProperties>
</file>