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601200" cy="12801600" type="A3"/>
  <p:notesSz cx="9939338" cy="143684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B3B3B3"/>
    <a:srgbClr val="FF7C80"/>
    <a:srgbClr val="FF0066"/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1608" y="43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30T14:55:37.9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0A01A97-DAAE-4603-AD5B-009E45277A9B}" emma:medium="tactile" emma:mode="ink">
          <msink:context xmlns:msink="http://schemas.microsoft.com/ink/2010/main" type="inkDrawing" rotatedBoundingBox="32055,2789 32125,2844 32115,2856 32045,2800" shapeName="Other"/>
        </emma:interpretation>
      </emma:emma>
    </inkml:annotationXML>
    <inkml:trace contextRef="#ctx0" brushRef="#br0">0 0 654 0,'0'0'0'16,"0"0"1"-16,0 0 5 16,0 0 15-16,0 0-21 15,0 0 0-15,0 0-4 16,70 56-21-16,-70-56-40 15,0 0-11-15,0 0-37 16,0 0-35-16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30T14:55:39.1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3D29C03-8807-4617-8C28-44423F05356E}" emma:medium="tactile" emma:mode="ink">
          <msink:context xmlns:msink="http://schemas.microsoft.com/ink/2010/main" type="inkDrawing" rotatedBoundingBox="33555,22955 33555,22994 33540,22994 33540,22955" shapeName="Other"/>
        </emma:interpretation>
      </emma:emma>
    </inkml:annotationXML>
    <inkml:trace contextRef="#ctx0" brushRef="#br0">0 0 327 0,'0'0'31'0,"0"0"-31"16,0 0-28-16,0 0 28 15,0 0 6-15,0 0-6 16,0 39-2-16,0-39 2 16,0 0-1-16,0 0-11 15,0 0-36-15,0 0-36 16,0 0-89-16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2E2-3334-4FA0-BE78-B8BDAB98B8D3}" type="datetimeFigureOut">
              <a:rPr lang="zh-TW" altLang="en-US" smtClean="0"/>
              <a:pPr/>
              <a:t>2018/4/23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59AA-B094-44C9-80F0-D0FD48B131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601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2E2-3334-4FA0-BE78-B8BDAB98B8D3}" type="datetimeFigureOut">
              <a:rPr lang="zh-TW" altLang="en-US" smtClean="0"/>
              <a:pPr/>
              <a:t>2018/4/23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59AA-B094-44C9-80F0-D0FD48B131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0322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2E2-3334-4FA0-BE78-B8BDAB98B8D3}" type="datetimeFigureOut">
              <a:rPr lang="zh-TW" altLang="en-US" smtClean="0"/>
              <a:pPr/>
              <a:t>2018/4/23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59AA-B094-44C9-80F0-D0FD48B131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1629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2E2-3334-4FA0-BE78-B8BDAB98B8D3}" type="datetimeFigureOut">
              <a:rPr lang="zh-TW" altLang="en-US" smtClean="0"/>
              <a:pPr/>
              <a:t>2018/4/23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59AA-B094-44C9-80F0-D0FD48B131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1821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2E2-3334-4FA0-BE78-B8BDAB98B8D3}" type="datetimeFigureOut">
              <a:rPr lang="zh-TW" altLang="en-US" smtClean="0"/>
              <a:pPr/>
              <a:t>2018/4/23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59AA-B094-44C9-80F0-D0FD48B131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3933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2E2-3334-4FA0-BE78-B8BDAB98B8D3}" type="datetimeFigureOut">
              <a:rPr lang="zh-TW" altLang="en-US" smtClean="0"/>
              <a:pPr/>
              <a:t>2018/4/23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59AA-B094-44C9-80F0-D0FD48B131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3508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2E2-3334-4FA0-BE78-B8BDAB98B8D3}" type="datetimeFigureOut">
              <a:rPr lang="zh-TW" altLang="en-US" smtClean="0"/>
              <a:pPr/>
              <a:t>2018/4/23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59AA-B094-44C9-80F0-D0FD48B131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0615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2E2-3334-4FA0-BE78-B8BDAB98B8D3}" type="datetimeFigureOut">
              <a:rPr lang="zh-TW" altLang="en-US" smtClean="0"/>
              <a:pPr/>
              <a:t>2018/4/23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59AA-B094-44C9-80F0-D0FD48B131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9798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2E2-3334-4FA0-BE78-B8BDAB98B8D3}" type="datetimeFigureOut">
              <a:rPr lang="zh-TW" altLang="en-US" smtClean="0"/>
              <a:pPr/>
              <a:t>2018/4/23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59AA-B094-44C9-80F0-D0FD48B131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823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2E2-3334-4FA0-BE78-B8BDAB98B8D3}" type="datetimeFigureOut">
              <a:rPr lang="zh-TW" altLang="en-US" smtClean="0"/>
              <a:pPr/>
              <a:t>2018/4/23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59AA-B094-44C9-80F0-D0FD48B131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6253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2E2-3334-4FA0-BE78-B8BDAB98B8D3}" type="datetimeFigureOut">
              <a:rPr lang="zh-TW" altLang="en-US" smtClean="0"/>
              <a:pPr/>
              <a:t>2018/4/23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59AA-B094-44C9-80F0-D0FD48B131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8185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472E2-3334-4FA0-BE78-B8BDAB98B8D3}" type="datetimeFigureOut">
              <a:rPr lang="zh-TW" altLang="en-US" smtClean="0"/>
              <a:pPr/>
              <a:t>2018/4/23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59AA-B094-44C9-80F0-D0FD48B131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9588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C8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364627"/>
            <a:ext cx="9601200" cy="51481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 now introduce the English, Vietnamese and Thai language finger books!</a:t>
            </a:r>
          </a:p>
          <a:p>
            <a:pPr algn="ctr"/>
            <a:r>
              <a:rPr lang="en-US" altLang="zh-TW" dirty="0" smtClean="0"/>
              <a:t>Makes it easy for you not to get sick.</a:t>
            </a:r>
            <a:endParaRPr lang="zh-TW" altLang="en-US" dirty="0"/>
          </a:p>
        </p:txBody>
      </p:sp>
      <p:sp>
        <p:nvSpPr>
          <p:cNvPr id="5" name="橢圓形圖說文字 4"/>
          <p:cNvSpPr/>
          <p:nvPr/>
        </p:nvSpPr>
        <p:spPr>
          <a:xfrm>
            <a:off x="685800" y="503862"/>
            <a:ext cx="8315574" cy="6117906"/>
          </a:xfrm>
          <a:prstGeom prst="wedgeEllipseCallout">
            <a:avLst>
              <a:gd name="adj1" fmla="val 31323"/>
              <a:gd name="adj2" fmla="val 55774"/>
            </a:avLst>
          </a:prstGeom>
          <a:solidFill>
            <a:schemeClr val="bg1"/>
          </a:solidFill>
          <a:ln w="76200"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zh-TW"/>
              <a:t>ง่ายไปคลินิก! สวัสดิการของผู้ลี้ภัยมา!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26701" y="1436893"/>
            <a:ext cx="68399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5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看病其實很簡單！</a:t>
            </a:r>
            <a:endParaRPr lang="en-US" altLang="zh-TW" sz="5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(P)" panose="020F0800000000000000" pitchFamily="34" charset="-120"/>
              <a:ea typeface="華康中特圓體(P)" panose="020F0800000000000000" pitchFamily="34" charset="-120"/>
            </a:endParaRPr>
          </a:p>
          <a:p>
            <a:pPr algn="ctr"/>
            <a:r>
              <a:rPr lang="zh-TW" altLang="en-US" sz="5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特圓體(P)" panose="020F0800000000000000" pitchFamily="34" charset="-120"/>
                <a:ea typeface="華康中特圓體(P)" panose="020F0800000000000000" pitchFamily="34" charset="-120"/>
              </a:rPr>
              <a:t>東南亞朋友的福利來了！</a:t>
            </a:r>
            <a:endParaRPr lang="zh-TW" altLang="en-US" sz="5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(P)" panose="020F0800000000000000" pitchFamily="34" charset="-120"/>
              <a:ea typeface="華康中特圓體(P)" panose="020F0800000000000000" pitchFamily="34" charset="-120"/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9" name="筆跡 8"/>
              <p14:cNvContentPartPr/>
              <p14:nvPr/>
            </p14:nvContentPartPr>
            <p14:xfrm>
              <a:off x="11539800" y="1004280"/>
              <a:ext cx="25560" cy="20520"/>
            </p14:xfrm>
          </p:contentPart>
        </mc:Choice>
        <mc:Fallback>
          <p:pic>
            <p:nvPicPr>
              <p:cNvPr id="9" name="筆跡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30800" y="995280"/>
                <a:ext cx="432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10" name="筆跡 9"/>
              <p14:cNvContentPartPr/>
              <p14:nvPr/>
            </p14:nvContentPartPr>
            <p14:xfrm>
              <a:off x="12079800" y="8264040"/>
              <a:ext cx="360" cy="14400"/>
            </p14:xfrm>
          </p:contentPart>
        </mc:Choice>
        <mc:Fallback>
          <p:pic>
            <p:nvPicPr>
              <p:cNvPr id="10" name="筆跡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73680" y="8257920"/>
                <a:ext cx="1260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矩形 1"/>
          <p:cNvSpPr/>
          <p:nvPr/>
        </p:nvSpPr>
        <p:spPr>
          <a:xfrm>
            <a:off x="-68624" y="7417055"/>
            <a:ext cx="9720000" cy="50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1262" y="7556885"/>
            <a:ext cx="99264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我們現在推出英、越、泰三種語言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藥袋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、初診單與醫療手冊！</a:t>
            </a:r>
            <a:endParaRPr lang="en-US" altLang="zh-TW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451" y="1090364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合作診所如下：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12" y="8124318"/>
            <a:ext cx="9710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Bahnschrift" panose="020B0502040204020203" pitchFamily="34" charset="0"/>
                <a:ea typeface="Microsoft YaHei UI" panose="020B0503020204020204" pitchFamily="34" charset="-122"/>
                <a:cs typeface="Segoe UI Semibold" panose="020B0702040204020203" pitchFamily="34" charset="0"/>
              </a:rPr>
              <a:t>N</a:t>
            </a:r>
            <a:r>
              <a:rPr lang="zh-TW" altLang="en-US" sz="2400" dirty="0" smtClean="0">
                <a:latin typeface="Bahnschrift" panose="020B0502040204020203" pitchFamily="34" charset="0"/>
                <a:ea typeface="Microsoft YaHei UI" panose="020B0503020204020204" pitchFamily="34" charset="-122"/>
                <a:cs typeface="Segoe UI Semibold" panose="020B0702040204020203" pitchFamily="34" charset="0"/>
              </a:rPr>
              <a:t>ow </a:t>
            </a:r>
            <a:r>
              <a:rPr lang="en-US" altLang="zh-TW" sz="2400" dirty="0" smtClean="0">
                <a:latin typeface="Bahnschrift" panose="020B0502040204020203" pitchFamily="34" charset="0"/>
                <a:ea typeface="Microsoft YaHei UI" panose="020B0503020204020204" pitchFamily="34" charset="-122"/>
                <a:cs typeface="Segoe UI Semibold" panose="020B0702040204020203" pitchFamily="34" charset="0"/>
              </a:rPr>
              <a:t>we have</a:t>
            </a:r>
            <a:r>
              <a:rPr lang="zh-TW" altLang="en-US" sz="2400" dirty="0" smtClean="0">
                <a:latin typeface="Bahnschrift" panose="020B0502040204020203" pitchFamily="34" charset="0"/>
                <a:ea typeface="Microsoft YaHei UI" panose="020B0503020204020204" pitchFamily="34" charset="-122"/>
                <a:cs typeface="Segoe UI Semibold" panose="020B0702040204020203" pitchFamily="34" charset="0"/>
              </a:rPr>
              <a:t> English, Vietnamese and Thai language </a:t>
            </a:r>
            <a:r>
              <a:rPr lang="en-US" altLang="zh-TW" sz="2400" dirty="0">
                <a:latin typeface="Bahnschrift" panose="020B0502040204020203" pitchFamily="34" charset="0"/>
                <a:ea typeface="Microsoft YaHei UI" panose="020B0503020204020204" pitchFamily="34" charset="-122"/>
                <a:cs typeface="Segoe UI Semibold" panose="020B0702040204020203" pitchFamily="34" charset="0"/>
              </a:rPr>
              <a:t>Medical </a:t>
            </a:r>
            <a:r>
              <a:rPr lang="en-US" altLang="zh-TW" sz="2400" dirty="0" smtClean="0">
                <a:latin typeface="Bahnschrift" panose="020B0502040204020203" pitchFamily="34" charset="0"/>
                <a:ea typeface="Microsoft YaHei UI" panose="020B0503020204020204" pitchFamily="34" charset="-122"/>
                <a:cs typeface="Segoe UI Semibold" panose="020B0702040204020203" pitchFamily="34" charset="0"/>
              </a:rPr>
              <a:t>brochure!</a:t>
            </a:r>
            <a:endParaRPr lang="en-US" altLang="zh-TW" sz="2400" dirty="0">
              <a:latin typeface="Bahnschrift" panose="020B0502040204020203" pitchFamily="34" charset="0"/>
              <a:ea typeface="Microsoft YaHei UI" panose="020B0503020204020204" pitchFamily="34" charset="-122"/>
              <a:cs typeface="Segoe UI Semibold" panose="020B0702040204020203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50" y="8645833"/>
            <a:ext cx="99264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วิธีการใช้ยาหรือสรรพคุณยาต่างๆจะมีทั้ง</a:t>
            </a:r>
            <a:r>
              <a:rPr lang="en-US" altLang="zh-TW" sz="3200" dirty="0" err="1" smtClean="0"/>
              <a:t>ภาษาอังกฤษ</a:t>
            </a:r>
            <a:endParaRPr lang="en-US" altLang="zh-TW" sz="3200" dirty="0"/>
          </a:p>
          <a:p>
            <a:r>
              <a:rPr lang="en-US" altLang="zh-TW" sz="3200" dirty="0" err="1" smtClean="0"/>
              <a:t>เวียดนาม</a:t>
            </a:r>
            <a:r>
              <a:rPr lang="en-US" altLang="zh-TW" sz="3200" dirty="0" err="1"/>
              <a:t>และไทยเพื่อการสักดวกต่อการ</a:t>
            </a:r>
            <a:r>
              <a:rPr lang="en-US" altLang="zh-TW" sz="3200" dirty="0" err="1" smtClean="0"/>
              <a:t>ใช้</a:t>
            </a:r>
            <a:endParaRPr lang="zh-TW" altLang="zh-TW" sz="3200" dirty="0"/>
          </a:p>
        </p:txBody>
      </p:sp>
      <p:sp>
        <p:nvSpPr>
          <p:cNvPr id="19" name="矩形 18"/>
          <p:cNvSpPr/>
          <p:nvPr/>
        </p:nvSpPr>
        <p:spPr>
          <a:xfrm>
            <a:off x="11262" y="9777783"/>
            <a:ext cx="992643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500" dirty="0" smtClean="0"/>
              <a:t>Bây giờ chúng tôi giới thiệu sách bằng tiếng Anh, tiếng Việt và tiếng Thái!</a:t>
            </a:r>
          </a:p>
          <a:p>
            <a:r>
              <a:rPr lang="zh-TW" altLang="en-US" sz="2500" dirty="0" smtClean="0"/>
              <a:t>Làm cho bạn dễ dàng không bị bệnh.</a:t>
            </a:r>
            <a:endParaRPr lang="zh-TW" altLang="en-US" sz="25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451" y="11381580"/>
            <a:ext cx="5397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林邑樵耳鼻喉科：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高雄市楠梓區益群路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162963" y="10756124"/>
            <a:ext cx="6480000" cy="0"/>
          </a:xfrm>
          <a:prstGeom prst="line">
            <a:avLst/>
          </a:prstGeom>
          <a:ln w="38100"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943416" y="10545146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詳細資訊 請見網站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3" panose="05040102010807070707" pitchFamily="18" charset="2"/>
              </a:rPr>
              <a:t>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2934" y="3127365"/>
            <a:ext cx="875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  <a:cs typeface="Aharoni" panose="02010803020104030203" pitchFamily="2" charset="-79"/>
              </a:rPr>
              <a:t>Simple to go clinic !</a:t>
            </a:r>
            <a:r>
              <a:rPr lang="zh-TW" altLang="en-US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  <a:cs typeface="Aharoni" panose="02010803020104030203" pitchFamily="2" charset="-79"/>
              </a:rPr>
              <a:t> </a:t>
            </a:r>
            <a:r>
              <a:rPr lang="en-US" altLang="zh-TW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  <a:cs typeface="Aharoni" panose="02010803020104030203" pitchFamily="2" charset="-79"/>
              </a:rPr>
              <a:t>The </a:t>
            </a:r>
            <a:r>
              <a:rPr lang="en-US" altLang="zh-TW" sz="36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  <a:cs typeface="Aharoni" panose="02010803020104030203" pitchFamily="2" charset="-79"/>
              </a:rPr>
              <a:t>welfare </a:t>
            </a:r>
            <a:r>
              <a:rPr lang="en-US" altLang="zh-TW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  <a:cs typeface="Aharoni" panose="02010803020104030203" pitchFamily="2" charset="-79"/>
              </a:rPr>
              <a:t>of Immigrant come !</a:t>
            </a:r>
            <a:endParaRPr lang="en-US" altLang="zh-TW"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  <a:cs typeface="Aharoni" panose="02010803020104030203" pitchFamily="2" charset="-79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1045" y="3926394"/>
            <a:ext cx="7237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zh-TW" sz="3200" b="1" dirty="0">
                <a:solidFill>
                  <a:schemeClr val="accent3">
                    <a:lumMod val="50000"/>
                  </a:schemeClr>
                </a:solidFill>
              </a:rPr>
              <a:t>หาหมอง่ายนิดเดียว ข้อดีสำหรับคนเอเชีย</a:t>
            </a:r>
            <a:endParaRPr lang="zh-TW" altLang="zh-TW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269" y="4511169"/>
            <a:ext cx="5612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  <a:cs typeface="Aharoni" panose="02010803020104030203" pitchFamily="2" charset="-79"/>
              </a:rPr>
              <a:t>Đơn giả</a:t>
            </a:r>
            <a:r>
              <a:rPr lang="zh-TW" altLang="en-US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  <a:cs typeface="Aharoni" panose="02010803020104030203" pitchFamily="2" charset="-79"/>
              </a:rPr>
              <a:t>n để đ</a:t>
            </a:r>
            <a:r>
              <a:rPr lang="zh-TW" altLang="en-US" sz="36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  <a:cs typeface="Aharoni" panose="02010803020104030203" pitchFamily="2" charset="-79"/>
              </a:rPr>
              <a:t>i phòng khám! </a:t>
            </a:r>
            <a:endParaRPr lang="en-US" altLang="zh-TW" sz="3600" b="1" dirty="0" smtClean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  <a:cs typeface="Aharoni" panose="02010803020104030203" pitchFamily="2" charset="-79"/>
            </a:endParaRPr>
          </a:p>
          <a:p>
            <a:r>
              <a:rPr lang="zh-TW" altLang="en-US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  <a:cs typeface="Aharoni" panose="02010803020104030203" pitchFamily="2" charset="-79"/>
              </a:rPr>
              <a:t>Phúc </a:t>
            </a:r>
            <a:r>
              <a:rPr lang="zh-TW" altLang="en-US" sz="36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  <a:cs typeface="Aharoni" panose="02010803020104030203" pitchFamily="2" charset="-79"/>
              </a:rPr>
              <a:t>lợi của người nhập cư đến</a:t>
            </a:r>
            <a:r>
              <a:rPr lang="zh-TW" altLang="en-US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  <a:cs typeface="Aharoni" panose="02010803020104030203" pitchFamily="2" charset="-79"/>
              </a:rPr>
              <a:t>!</a:t>
            </a:r>
            <a:endParaRPr lang="zh-TW" altLang="en-US"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  <a:cs typeface="Aharoni" panose="02010803020104030203" pitchFamily="2" charset="-79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38735" y="10889084"/>
            <a:ext cx="1728000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75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217</Words>
  <Application>Microsoft Office PowerPoint</Application>
  <PresentationFormat>A3 紙張 (297x420 公釐)</PresentationFormat>
  <Paragraphs>18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TIGER-XP</cp:lastModifiedBy>
  <cp:revision>21</cp:revision>
  <dcterms:created xsi:type="dcterms:W3CDTF">2018-03-30T14:26:32Z</dcterms:created>
  <dcterms:modified xsi:type="dcterms:W3CDTF">2018-04-23T06:25:02Z</dcterms:modified>
</cp:coreProperties>
</file>