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3E1B1A"/>
    <a:srgbClr val="F04844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6C5D-76C2-4D59-A375-343D3C32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F1B63-9A7A-48BF-8E6A-6922B15D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A971-D420-4B29-B156-6E402CDC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8752-49B9-4FCF-AF49-79C780E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BFA0-D6E8-43AA-BD8F-BB759087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0379-2E72-4AF5-8A1F-8D8F6F9D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FEB34-8C67-4FC2-A5C6-AB54E386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084B-D18F-4F15-BDAA-69A92ED2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D20C-7707-480C-82FF-2C9E4C33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DC3D-5430-4662-A4C3-CA41C38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46B0-4547-429F-ADA8-147809712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9824-F2DE-4487-B047-56C456F11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C85E-34B1-409B-96B7-84376C10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9F11-41F1-4EF2-8548-E6F9275A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B6D0-0D6C-46DE-B574-FB4D013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9964-729C-48AC-928A-516A121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B5F9-D35E-4E4C-8C65-86FB6564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AF47-95F8-4999-A61B-18B6D5B6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B044-513E-41CC-91F5-C5D224B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303A-4909-40D3-BDA6-16CAA9E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1FEE-BD05-42D5-A580-4481CAA6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2EC8-7331-4DBD-BC33-F459D787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0F94-C7BC-41D8-B877-7A2BFDE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80E1-6FE2-4F56-AAAC-30953FAC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76CB-B3B7-48F1-A58D-1DE4037F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2E95-8B77-474E-A51B-4BBC3306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D630-7A64-48FA-BD38-DF06CE2CB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D190-7671-41EB-AF55-CA6B21F8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ACD9-A267-42CB-9737-7DBB8F9B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EC95-2254-4020-A324-4AA41CE2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50EAA-6E48-4FA8-83EB-884B4128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33DB-250E-48B3-9FD7-134F79FA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BF10-5A4F-43D1-A606-81BEE4CF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6C70-4E51-4D7B-8759-306DE70F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67D8-0C1F-4863-8438-468E20C2C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E0370-A726-4662-AB42-100316A3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0AB87-FEAE-4894-873B-28FC45D5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41B5-F29D-47C2-A7F8-49B5F11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B633C-8B3F-491A-B5A6-82D2235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E4D6-A363-4C01-A471-2BD802B4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F4CFC-1423-411D-8517-724AC771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5053-00E5-46DC-A168-58C2AE7E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91AD9-5A21-4CDF-81AF-B4886034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6B46B-FD59-4215-8626-EB6A71CA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E37FF-A0DC-484F-952B-59FE9CE5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095A9-44DE-40C9-B402-1EE0308F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7788-587B-4980-8F61-73E8D059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D54E-C755-4811-A8C8-47638217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2067-743B-4CCA-8DA1-7FFC4707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8BE8-4D99-4EA7-BB97-3463DA7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D5D8-4FF3-4A98-BD68-64CC391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FD58-2756-4E49-B2D4-5BF0CEA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0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0F48-D6D4-4A29-B1E0-9AC6B380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000B3-CDEC-4AE6-9789-F6371DA2D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6809-95B9-4D85-BEBE-C138FF06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0798-996F-4E04-9652-044F519C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E0E0-8EA2-4B9C-B551-677DBAD7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136A-82D2-4500-8EE5-63192B66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D6122-BC72-4C95-98F9-8335E3B3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EBA63-E098-42FE-9A8E-91589F8E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EA74-095E-4DF6-B578-D4D530688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1BBD-982C-4FC6-AE87-2D8A13C4842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E588-1705-479E-B35D-7C03E7C99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EB74-DDA1-4913-9956-22C47DD7A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42FF-4B21-4078-8F3A-5CB09B9C3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F7C3E7-4892-49E0-8E8A-71A27ED06521}"/>
              </a:ext>
            </a:extLst>
          </p:cNvPr>
          <p:cNvGrpSpPr/>
          <p:nvPr/>
        </p:nvGrpSpPr>
        <p:grpSpPr>
          <a:xfrm>
            <a:off x="1809152" y="332943"/>
            <a:ext cx="8573696" cy="6192114"/>
            <a:chOff x="1809152" y="332943"/>
            <a:chExt cx="8573696" cy="61921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DF25CF-1959-455D-9E81-8D078292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52" y="332943"/>
              <a:ext cx="8573696" cy="619211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929693-638F-4C18-AC91-127BC2650A8C}"/>
                </a:ext>
              </a:extLst>
            </p:cNvPr>
            <p:cNvSpPr/>
            <p:nvPr/>
          </p:nvSpPr>
          <p:spPr>
            <a:xfrm>
              <a:off x="3596936" y="992080"/>
              <a:ext cx="4998127" cy="487384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4E205-5578-42D0-B0F5-230925C18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03" y="1484876"/>
            <a:ext cx="2755993" cy="3888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E8AA5A-6C44-4C7A-9BAE-94B973DA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99778"/>
            <a:ext cx="8573696" cy="619211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1F3A7FC-9C88-47C6-BE4F-3E428BAABF9D}"/>
              </a:ext>
            </a:extLst>
          </p:cNvPr>
          <p:cNvSpPr/>
          <p:nvPr/>
        </p:nvSpPr>
        <p:spPr>
          <a:xfrm>
            <a:off x="3559948" y="894426"/>
            <a:ext cx="5061749" cy="49803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D45E4A-F31D-4537-997E-97E73CA5A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33" y="1125244"/>
            <a:ext cx="5497334" cy="36648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C9769-FC9B-4A92-AAA1-C3772F00E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46512"/>
            <a:ext cx="8573696" cy="619211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2C999BB-3D3D-4B24-9011-370EA1093BBB}"/>
              </a:ext>
            </a:extLst>
          </p:cNvPr>
          <p:cNvSpPr/>
          <p:nvPr/>
        </p:nvSpPr>
        <p:spPr>
          <a:xfrm>
            <a:off x="3559948" y="796773"/>
            <a:ext cx="5061749" cy="5086904"/>
          </a:xfrm>
          <a:prstGeom prst="ellipse">
            <a:avLst/>
          </a:prstGeom>
          <a:solidFill>
            <a:srgbClr val="F04844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EAB9DA-91E2-48CC-BBC7-4A6061B5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82" y="2128423"/>
            <a:ext cx="4339279" cy="26544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F141B3-5461-45CD-BBDF-F16056FB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93246"/>
            <a:ext cx="8573696" cy="619211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DBB5DC6-1EA3-4419-B7D3-8F992801B3B8}"/>
              </a:ext>
            </a:extLst>
          </p:cNvPr>
          <p:cNvSpPr/>
          <p:nvPr/>
        </p:nvSpPr>
        <p:spPr>
          <a:xfrm>
            <a:off x="3559948" y="761262"/>
            <a:ext cx="5061749" cy="51224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FB02AC-B0A6-4EE9-BD80-5CEE200ADC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8" y="1802824"/>
            <a:ext cx="3206877" cy="29396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F41BC1-7D4D-4B9C-92AB-2EF26F7F13F9}"/>
              </a:ext>
            </a:extLst>
          </p:cNvPr>
          <p:cNvSpPr txBox="1"/>
          <p:nvPr/>
        </p:nvSpPr>
        <p:spPr>
          <a:xfrm>
            <a:off x="6526016" y="2668448"/>
            <a:ext cx="233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rgbClr val="00D8FF"/>
                </a:solidFill>
              </a:rPr>
              <a:t>Deep Learning</a:t>
            </a:r>
            <a:endParaRPr lang="en-US" sz="3600" b="1" dirty="0">
              <a:solidFill>
                <a:srgbClr val="00D8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121FD72-8CD2-4B5A-B044-C67C6783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66613"/>
            <a:ext cx="8573696" cy="6192114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AB3D1FD-F747-48ED-871E-7EBE04E74027}"/>
              </a:ext>
            </a:extLst>
          </p:cNvPr>
          <p:cNvSpPr/>
          <p:nvPr/>
        </p:nvSpPr>
        <p:spPr>
          <a:xfrm>
            <a:off x="3533314" y="716873"/>
            <a:ext cx="5115017" cy="5175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5AF17-DA76-444D-8248-DAC9F1DA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67" y="2200531"/>
            <a:ext cx="4244108" cy="218415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7827730-3F85-43C4-8B44-B842159C3F1A}"/>
              </a:ext>
            </a:extLst>
          </p:cNvPr>
          <p:cNvGrpSpPr/>
          <p:nvPr/>
        </p:nvGrpSpPr>
        <p:grpSpPr>
          <a:xfrm>
            <a:off x="1809152" y="39980"/>
            <a:ext cx="8573696" cy="6192114"/>
            <a:chOff x="1809152" y="39980"/>
            <a:chExt cx="8573696" cy="61921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78C22A-59A6-4108-85F3-C9BF84299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52" y="39980"/>
              <a:ext cx="8573696" cy="6192114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2A9B0DB-13A5-4C9C-A03A-CABF33158F94}"/>
                </a:ext>
              </a:extLst>
            </p:cNvPr>
            <p:cNvSpPr/>
            <p:nvPr/>
          </p:nvSpPr>
          <p:spPr>
            <a:xfrm>
              <a:off x="3533314" y="690240"/>
              <a:ext cx="5115017" cy="51756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6B0DFF5-91EC-4D98-AF0E-29BC5436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767" y="2173898"/>
              <a:ext cx="4244108" cy="2184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2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4418DD-DFF5-45CD-9FCB-028B5DCD2A93}"/>
              </a:ext>
            </a:extLst>
          </p:cNvPr>
          <p:cNvGrpSpPr/>
          <p:nvPr/>
        </p:nvGrpSpPr>
        <p:grpSpPr>
          <a:xfrm>
            <a:off x="3596936" y="992080"/>
            <a:ext cx="4998127" cy="4873840"/>
            <a:chOff x="3596936" y="992080"/>
            <a:chExt cx="4998127" cy="48738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5AC896-85D0-45C8-930C-3385BB4A6DEA}"/>
                </a:ext>
              </a:extLst>
            </p:cNvPr>
            <p:cNvSpPr/>
            <p:nvPr/>
          </p:nvSpPr>
          <p:spPr>
            <a:xfrm>
              <a:off x="3596936" y="992080"/>
              <a:ext cx="4998127" cy="487384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7540DA-6D48-483E-B2D8-5ABAB8AF6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003" y="1680832"/>
              <a:ext cx="3509993" cy="3496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50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RamJi</dc:creator>
  <cp:lastModifiedBy>RamJi</cp:lastModifiedBy>
  <cp:revision>12</cp:revision>
  <dcterms:created xsi:type="dcterms:W3CDTF">2020-12-03T13:25:36Z</dcterms:created>
  <dcterms:modified xsi:type="dcterms:W3CDTF">2020-12-04T07:21:50Z</dcterms:modified>
</cp:coreProperties>
</file>