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 showGuides="1">
      <p:cViewPr varScale="1">
        <p:scale>
          <a:sx n="91" d="100"/>
          <a:sy n="91" d="100"/>
        </p:scale>
        <p:origin x="8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A588-1A06-2340-8388-383ED73DD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8B60F-6FCC-7640-916C-0A9AF4E97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79AB-7FB2-5246-9083-59B06961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8CDA-B180-5E4C-8A2A-1D3089AA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2D5E-9F0A-2D4E-93B1-1080395B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1272-17E6-DF45-B80E-2E6F296B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73AFA-EEA6-7B47-9B96-8333F664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E5EE-1F13-2642-A90A-1E671A0C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5587-41A9-AF45-B4BA-DDADD707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FED4D-0AE6-954A-B77E-C3E25C68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5E204-F5E7-C642-BA6F-C90A41B6B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00624-7D06-7B43-9AE5-FF2C88961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B400-3246-A543-946E-37A4D295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48E0-7737-FB4F-8069-B64B41E8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1D3F-8B62-3D44-A4F0-8C50ED41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1AE4-A0CD-8B42-8CD0-F832A4A0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477C-1F9D-5A4E-8EA0-A4374F86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3A38-DF2D-C046-A2E3-50314E83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2CA6-2A7C-B94E-A6A6-A0E27A8F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94CA-EE36-AC41-9A96-5539AFFA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11EE-114F-9A41-995D-AF0942F3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1ABBC-0450-9F49-9B20-14E8F1278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42FA2-8434-C146-A0CE-58AD4CE8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7DF3-C795-794C-B4BD-1837ED5A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8575-99FB-1E41-ABB3-307B805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5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8BE1-9072-7D4C-AD88-BECF89A8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772A-99B6-5F43-B191-1E988BE0B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E953-C12A-C64B-B24C-786BA5F31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C2F7D-EC83-2E44-81B5-45C7B242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83438-07BA-D34D-A85B-3C4C3C6C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D24EF-2E40-0F40-93B6-D76F743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A097-515D-2948-8E19-A2D514EA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9DF7B-957E-F648-8406-37A71A1B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5C2E6-54E9-D54D-BB08-B412BE78B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588B6-E91B-054E-988A-A145878F3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31781-3989-4F4D-AFFD-FB31F80BF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17A05-F3E3-8245-AA6B-6DBD3C3A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48243-0FF3-A444-B257-0D2E62BC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EDCB1-6EB2-E548-9D83-1E9CAEC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7C16-59D8-874F-A788-3C2E9744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58F94-8EF7-3D43-B99D-3CFA229C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019A3-8A88-5048-B3DF-1ACC11EC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9A705-4EE7-4C4B-A911-68FB752D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90DCF-CE26-5043-9323-5AD38B5D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51FCC-CD22-3E44-9ED8-494BCD46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FF001-6263-BF4D-84A5-9B769A7F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ABBF-F307-4E48-A4CC-9EC9B6C4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BB62-5F9B-B84B-A356-AECE8AD84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C1FCF-6F5D-2A46-9597-5BF3F359A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749A6-1EA9-3B47-B3EA-92FC8FAD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CE1A5-E81D-1F42-A7E9-51A6C8C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AC52-9EBF-1946-9CF0-F8B575B0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DCE-E110-4C4D-8FBE-3F1D3E63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8D82B-AC5A-7746-9F2D-E6F251CB0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14A62-260E-C14D-B291-AA234E645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567C-2BEF-F743-8FE2-15D15CB6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F2095-AD7B-1941-B93A-4FCE8CF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2716B-9B3A-3449-B559-DF9A2209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8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5BF8D-265E-BC40-8DBC-1432E188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450F-9863-7745-8C63-F0611C848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2B5C6-3CF4-2449-B241-E8B37DC97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36B1-84B5-DB4F-949B-2626B2691606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D0C4-0A1C-7542-9912-300A4721B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25F5-BE07-2F46-B43E-2F527AC97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DD43A-5B9F-3B43-B697-AFEB3774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8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924B0E-958D-E542-90A0-68A7680BC54B}"/>
              </a:ext>
            </a:extLst>
          </p:cNvPr>
          <p:cNvSpPr/>
          <p:nvPr/>
        </p:nvSpPr>
        <p:spPr>
          <a:xfrm>
            <a:off x="518160" y="291904"/>
            <a:ext cx="11155680" cy="6274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1EE47-860D-494B-AB33-CC37B204A860}"/>
              </a:ext>
            </a:extLst>
          </p:cNvPr>
          <p:cNvSpPr/>
          <p:nvPr/>
        </p:nvSpPr>
        <p:spPr>
          <a:xfrm>
            <a:off x="562708" y="351692"/>
            <a:ext cx="11085341" cy="436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3D70A-C98A-E447-BAC6-B995ECB7956A}"/>
              </a:ext>
            </a:extLst>
          </p:cNvPr>
          <p:cNvSpPr txBox="1"/>
          <p:nvPr/>
        </p:nvSpPr>
        <p:spPr>
          <a:xfrm>
            <a:off x="773723" y="38507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41C4C-D70F-1E4E-8F80-B4487C41D300}"/>
              </a:ext>
            </a:extLst>
          </p:cNvPr>
          <p:cNvSpPr/>
          <p:nvPr/>
        </p:nvSpPr>
        <p:spPr>
          <a:xfrm>
            <a:off x="562708" y="4839286"/>
            <a:ext cx="11111132" cy="1726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ED579-FF4C-D544-B22C-92D63779AA9D}"/>
              </a:ext>
            </a:extLst>
          </p:cNvPr>
          <p:cNvSpPr txBox="1"/>
          <p:nvPr/>
        </p:nvSpPr>
        <p:spPr>
          <a:xfrm>
            <a:off x="2940148" y="4839286"/>
            <a:ext cx="67280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Panel which displays the current state of the player and actions</a:t>
            </a:r>
          </a:p>
          <a:p>
            <a:r>
              <a:rPr lang="en-US" dirty="0"/>
              <a:t>Player location</a:t>
            </a:r>
          </a:p>
          <a:p>
            <a:r>
              <a:rPr lang="en-US" dirty="0"/>
              <a:t>Current treasure bag</a:t>
            </a:r>
          </a:p>
          <a:p>
            <a:r>
              <a:rPr lang="en-US" dirty="0"/>
              <a:t>Current arrow count</a:t>
            </a:r>
          </a:p>
          <a:p>
            <a:r>
              <a:rPr lang="en-US" dirty="0"/>
              <a:t>Last 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61C270-BA8C-D94E-B35E-F04D80F685A4}"/>
              </a:ext>
            </a:extLst>
          </p:cNvPr>
          <p:cNvSpPr/>
          <p:nvPr/>
        </p:nvSpPr>
        <p:spPr>
          <a:xfrm>
            <a:off x="562708" y="787791"/>
            <a:ext cx="11085341" cy="82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59CFD-1AC1-044E-AA00-194A55F86598}"/>
              </a:ext>
            </a:extLst>
          </p:cNvPr>
          <p:cNvSpPr txBox="1"/>
          <p:nvPr/>
        </p:nvSpPr>
        <p:spPr>
          <a:xfrm>
            <a:off x="5363652" y="761608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Button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A80FF-66B4-5641-B34D-9396572EA539}"/>
              </a:ext>
            </a:extLst>
          </p:cNvPr>
          <p:cNvSpPr txBox="1"/>
          <p:nvPr/>
        </p:nvSpPr>
        <p:spPr>
          <a:xfrm>
            <a:off x="5350764" y="1030681"/>
            <a:ext cx="14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 Button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6A31B-CBF6-FA48-987E-71C8E76D072B}"/>
              </a:ext>
            </a:extLst>
          </p:cNvPr>
          <p:cNvSpPr txBox="1"/>
          <p:nvPr/>
        </p:nvSpPr>
        <p:spPr>
          <a:xfrm>
            <a:off x="5324973" y="1286999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Pickup Button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A12C15-EE47-1546-9107-2ED619B93548}"/>
              </a:ext>
            </a:extLst>
          </p:cNvPr>
          <p:cNvGrpSpPr/>
          <p:nvPr/>
        </p:nvGrpSpPr>
        <p:grpSpPr>
          <a:xfrm>
            <a:off x="8430251" y="2179531"/>
            <a:ext cx="3030229" cy="2136555"/>
            <a:chOff x="9161771" y="1651169"/>
            <a:chExt cx="3030229" cy="2136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889328-D4BB-4B46-A670-30A310AB9A58}"/>
                </a:ext>
              </a:extLst>
            </p:cNvPr>
            <p:cNvSpPr/>
            <p:nvPr/>
          </p:nvSpPr>
          <p:spPr>
            <a:xfrm>
              <a:off x="10160885" y="1651169"/>
              <a:ext cx="1012874" cy="7174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821C12-159C-DD42-B956-FB2ED0DF0A9C}"/>
                </a:ext>
              </a:extLst>
            </p:cNvPr>
            <p:cNvSpPr/>
            <p:nvPr/>
          </p:nvSpPr>
          <p:spPr>
            <a:xfrm>
              <a:off x="10160885" y="3070273"/>
              <a:ext cx="1012874" cy="7174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70661-BE9B-9E48-9E9B-8E299491EFED}"/>
                </a:ext>
              </a:extLst>
            </p:cNvPr>
            <p:cNvSpPr/>
            <p:nvPr/>
          </p:nvSpPr>
          <p:spPr>
            <a:xfrm>
              <a:off x="9161771" y="2352822"/>
              <a:ext cx="1012874" cy="7174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31363C-8339-E64D-9FFB-46ADC0B57618}"/>
                </a:ext>
              </a:extLst>
            </p:cNvPr>
            <p:cNvSpPr/>
            <p:nvPr/>
          </p:nvSpPr>
          <p:spPr>
            <a:xfrm>
              <a:off x="11179126" y="2372110"/>
              <a:ext cx="1012874" cy="7174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0E310E-F017-A340-AD75-81CC0A9FF22A}"/>
              </a:ext>
            </a:extLst>
          </p:cNvPr>
          <p:cNvSpPr txBox="1"/>
          <p:nvPr/>
        </p:nvSpPr>
        <p:spPr>
          <a:xfrm>
            <a:off x="9223459" y="2377272"/>
            <a:ext cx="142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 Button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EAE08-646B-2B41-8CED-3DB04B177D90}"/>
              </a:ext>
            </a:extLst>
          </p:cNvPr>
          <p:cNvSpPr txBox="1"/>
          <p:nvPr/>
        </p:nvSpPr>
        <p:spPr>
          <a:xfrm>
            <a:off x="9223459" y="3802627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 Button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439BE-62FE-0843-BED1-ADD5E3958921}"/>
              </a:ext>
            </a:extLst>
          </p:cNvPr>
          <p:cNvSpPr txBox="1"/>
          <p:nvPr/>
        </p:nvSpPr>
        <p:spPr>
          <a:xfrm>
            <a:off x="10324255" y="3055243"/>
            <a:ext cx="125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 Button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83697F-2631-1E49-860C-E96FEBF40F05}"/>
              </a:ext>
            </a:extLst>
          </p:cNvPr>
          <p:cNvSpPr txBox="1"/>
          <p:nvPr/>
        </p:nvSpPr>
        <p:spPr>
          <a:xfrm>
            <a:off x="8292457" y="3052126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Button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ECB651-3BC4-EE4E-B542-2DD9CFF6381B}"/>
              </a:ext>
            </a:extLst>
          </p:cNvPr>
          <p:cNvSpPr/>
          <p:nvPr/>
        </p:nvSpPr>
        <p:spPr>
          <a:xfrm>
            <a:off x="7709095" y="1640533"/>
            <a:ext cx="3938954" cy="3179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8C40D-3D22-9B49-AD69-79A98F03CBAE}"/>
              </a:ext>
            </a:extLst>
          </p:cNvPr>
          <p:cNvSpPr txBox="1"/>
          <p:nvPr/>
        </p:nvSpPr>
        <p:spPr>
          <a:xfrm>
            <a:off x="1514631" y="2839749"/>
            <a:ext cx="224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Dungeon Display Area</a:t>
            </a:r>
          </a:p>
        </p:txBody>
      </p:sp>
    </p:spTree>
    <p:extLst>
      <p:ext uri="{BB962C8B-B14F-4D97-AF65-F5344CB8AC3E}">
        <p14:creationId xmlns:p14="http://schemas.microsoft.com/office/powerpoint/2010/main" val="134946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Greene</dc:creator>
  <cp:lastModifiedBy>Matthew Greene</cp:lastModifiedBy>
  <cp:revision>1</cp:revision>
  <dcterms:created xsi:type="dcterms:W3CDTF">2021-12-10T21:45:15Z</dcterms:created>
  <dcterms:modified xsi:type="dcterms:W3CDTF">2021-12-10T21:51:12Z</dcterms:modified>
</cp:coreProperties>
</file>