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8288000" cy="10287000"/>
  <p:notesSz cx="6858000" cy="9144000"/>
  <p:embeddedFontLst>
    <p:embeddedFont>
      <p:font typeface="DM Sans" pitchFamily="2" charset="0"/>
      <p:regular r:id="rId4"/>
      <p:bold r:id="rId5"/>
      <p:italic r:id="rId6"/>
      <p:boldItalic r:id="rId7"/>
    </p:embeddedFont>
    <p:embeddedFont>
      <p:font typeface="Sansita"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g3WiFM0PUH1jyp/jxrWbeAvFCV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4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customschemas.google.com/relationships/presentationmetadata" Target="metadata"/><Relationship Id="rId3" Type="http://schemas.openxmlformats.org/officeDocument/2006/relationships/notesMaster" Target="notesMasters/notesMaster1.xml"/><Relationship Id="rId7"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792288" y="612775"/>
            <a:ext cx="5486400" cy="4114800"/>
          </a:xfrm>
          <a:prstGeom prst="rect">
            <a:avLst/>
          </a:prstGeom>
          <a:noFill/>
          <a:ln>
            <a:noFill/>
          </a:ln>
        </p:spPr>
      </p:sp>
      <p:sp>
        <p:nvSpPr>
          <p:cNvPr id="64" name="Google Shape;64;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
          <p:cNvGrpSpPr/>
          <p:nvPr/>
        </p:nvGrpSpPr>
        <p:grpSpPr>
          <a:xfrm>
            <a:off x="604241" y="1126749"/>
            <a:ext cx="3363447" cy="3625724"/>
            <a:chOff x="0" y="-38100"/>
            <a:chExt cx="812800" cy="876181"/>
          </a:xfrm>
        </p:grpSpPr>
        <p:sp>
          <p:nvSpPr>
            <p:cNvPr id="85" name="Google Shape;85;p1"/>
            <p:cNvSpPr/>
            <p:nvPr/>
          </p:nvSpPr>
          <p:spPr>
            <a:xfrm>
              <a:off x="0" y="0"/>
              <a:ext cx="812800" cy="838081"/>
            </a:xfrm>
            <a:custGeom>
              <a:avLst/>
              <a:gdLst/>
              <a:ahLst/>
              <a:cxnLst/>
              <a:rect l="l" t="t" r="r" b="b"/>
              <a:pathLst>
                <a:path w="812800" h="838081" extrusionOk="0">
                  <a:moveTo>
                    <a:pt x="34527" y="0"/>
                  </a:moveTo>
                  <a:lnTo>
                    <a:pt x="778273" y="0"/>
                  </a:lnTo>
                  <a:cubicBezTo>
                    <a:pt x="797342" y="0"/>
                    <a:pt x="812800" y="15458"/>
                    <a:pt x="812800" y="34527"/>
                  </a:cubicBezTo>
                  <a:lnTo>
                    <a:pt x="812800" y="803554"/>
                  </a:lnTo>
                  <a:cubicBezTo>
                    <a:pt x="812800" y="822623"/>
                    <a:pt x="797342" y="838081"/>
                    <a:pt x="778273" y="838081"/>
                  </a:cubicBezTo>
                  <a:lnTo>
                    <a:pt x="34527" y="838081"/>
                  </a:lnTo>
                  <a:cubicBezTo>
                    <a:pt x="15458" y="838081"/>
                    <a:pt x="0" y="822623"/>
                    <a:pt x="0" y="803554"/>
                  </a:cubicBezTo>
                  <a:lnTo>
                    <a:pt x="0" y="34527"/>
                  </a:lnTo>
                  <a:cubicBezTo>
                    <a:pt x="0" y="15458"/>
                    <a:pt x="15458" y="0"/>
                    <a:pt x="34527" y="0"/>
                  </a:cubicBezTo>
                  <a:close/>
                </a:path>
              </a:pathLst>
            </a:custGeom>
            <a:solidFill>
              <a:srgbClr val="FFFFFF"/>
            </a:solidFill>
            <a:ln w="19050" cap="sq" cmpd="sng">
              <a:solidFill>
                <a:srgbClr val="73737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txBox="1"/>
            <p:nvPr/>
          </p:nvSpPr>
          <p:spPr>
            <a:xfrm>
              <a:off x="0" y="-38100"/>
              <a:ext cx="812800" cy="876181"/>
            </a:xfrm>
            <a:prstGeom prst="rect">
              <a:avLst/>
            </a:prstGeom>
            <a:noFill/>
            <a:ln>
              <a:noFill/>
            </a:ln>
          </p:spPr>
          <p:txBody>
            <a:bodyPr spcFirstLastPara="1" wrap="square" lIns="50800" tIns="50800" rIns="50800" bIns="50800" anchor="ctr" anchorCtr="0">
              <a:noAutofit/>
            </a:bodyPr>
            <a:lstStyle/>
            <a:p>
              <a:pPr marL="0" marR="0" lvl="0" indent="0" algn="ctr" rtl="0">
                <a:lnSpc>
                  <a:spcPct val="12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 name="Google Shape;87;p1"/>
          <p:cNvGrpSpPr/>
          <p:nvPr/>
        </p:nvGrpSpPr>
        <p:grpSpPr>
          <a:xfrm>
            <a:off x="4033259" y="1126749"/>
            <a:ext cx="3363447" cy="3625724"/>
            <a:chOff x="0" y="-38100"/>
            <a:chExt cx="812800" cy="876181"/>
          </a:xfrm>
        </p:grpSpPr>
        <p:sp>
          <p:nvSpPr>
            <p:cNvPr id="88" name="Google Shape;88;p1"/>
            <p:cNvSpPr/>
            <p:nvPr/>
          </p:nvSpPr>
          <p:spPr>
            <a:xfrm>
              <a:off x="0" y="0"/>
              <a:ext cx="812800" cy="838081"/>
            </a:xfrm>
            <a:custGeom>
              <a:avLst/>
              <a:gdLst/>
              <a:ahLst/>
              <a:cxnLst/>
              <a:rect l="l" t="t" r="r" b="b"/>
              <a:pathLst>
                <a:path w="812800" h="838081" extrusionOk="0">
                  <a:moveTo>
                    <a:pt x="34527" y="0"/>
                  </a:moveTo>
                  <a:lnTo>
                    <a:pt x="778273" y="0"/>
                  </a:lnTo>
                  <a:cubicBezTo>
                    <a:pt x="797342" y="0"/>
                    <a:pt x="812800" y="15458"/>
                    <a:pt x="812800" y="34527"/>
                  </a:cubicBezTo>
                  <a:lnTo>
                    <a:pt x="812800" y="803554"/>
                  </a:lnTo>
                  <a:cubicBezTo>
                    <a:pt x="812800" y="822623"/>
                    <a:pt x="797342" y="838081"/>
                    <a:pt x="778273" y="838081"/>
                  </a:cubicBezTo>
                  <a:lnTo>
                    <a:pt x="34527" y="838081"/>
                  </a:lnTo>
                  <a:cubicBezTo>
                    <a:pt x="15458" y="838081"/>
                    <a:pt x="0" y="822623"/>
                    <a:pt x="0" y="803554"/>
                  </a:cubicBezTo>
                  <a:lnTo>
                    <a:pt x="0" y="34527"/>
                  </a:lnTo>
                  <a:cubicBezTo>
                    <a:pt x="0" y="15458"/>
                    <a:pt x="15458" y="0"/>
                    <a:pt x="34527" y="0"/>
                  </a:cubicBezTo>
                  <a:close/>
                </a:path>
              </a:pathLst>
            </a:custGeom>
            <a:solidFill>
              <a:srgbClr val="FFFFFF"/>
            </a:solidFill>
            <a:ln w="19050" cap="sq" cmpd="sng">
              <a:solidFill>
                <a:srgbClr val="73737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txBox="1"/>
            <p:nvPr/>
          </p:nvSpPr>
          <p:spPr>
            <a:xfrm>
              <a:off x="0" y="-38100"/>
              <a:ext cx="812800" cy="876181"/>
            </a:xfrm>
            <a:prstGeom prst="rect">
              <a:avLst/>
            </a:prstGeom>
            <a:noFill/>
            <a:ln>
              <a:noFill/>
            </a:ln>
          </p:spPr>
          <p:txBody>
            <a:bodyPr spcFirstLastPara="1" wrap="square" lIns="50800" tIns="50800" rIns="50800" bIns="50800" anchor="ctr" anchorCtr="0">
              <a:noAutofit/>
            </a:bodyPr>
            <a:lstStyle/>
            <a:p>
              <a:pPr marL="0" marR="0" lvl="0" indent="0" algn="ctr" rtl="0">
                <a:lnSpc>
                  <a:spcPct val="12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0" name="Google Shape;90;p1"/>
          <p:cNvGrpSpPr/>
          <p:nvPr/>
        </p:nvGrpSpPr>
        <p:grpSpPr>
          <a:xfrm>
            <a:off x="571455" y="4718139"/>
            <a:ext cx="6792465" cy="2623418"/>
            <a:chOff x="0" y="-38100"/>
            <a:chExt cx="1641446" cy="633967"/>
          </a:xfrm>
        </p:grpSpPr>
        <p:sp>
          <p:nvSpPr>
            <p:cNvPr id="91" name="Google Shape;91;p1"/>
            <p:cNvSpPr/>
            <p:nvPr/>
          </p:nvSpPr>
          <p:spPr>
            <a:xfrm>
              <a:off x="0" y="0"/>
              <a:ext cx="1641446" cy="595867"/>
            </a:xfrm>
            <a:custGeom>
              <a:avLst/>
              <a:gdLst/>
              <a:ahLst/>
              <a:cxnLst/>
              <a:rect l="l" t="t" r="r" b="b"/>
              <a:pathLst>
                <a:path w="1641446" h="595867" extrusionOk="0">
                  <a:moveTo>
                    <a:pt x="17097" y="0"/>
                  </a:moveTo>
                  <a:lnTo>
                    <a:pt x="1624349" y="0"/>
                  </a:lnTo>
                  <a:cubicBezTo>
                    <a:pt x="1633791" y="0"/>
                    <a:pt x="1641446" y="7654"/>
                    <a:pt x="1641446" y="17097"/>
                  </a:cubicBezTo>
                  <a:lnTo>
                    <a:pt x="1641446" y="578770"/>
                  </a:lnTo>
                  <a:cubicBezTo>
                    <a:pt x="1641446" y="583304"/>
                    <a:pt x="1639644" y="587653"/>
                    <a:pt x="1636438" y="590859"/>
                  </a:cubicBezTo>
                  <a:cubicBezTo>
                    <a:pt x="1633232" y="594066"/>
                    <a:pt x="1628883" y="595867"/>
                    <a:pt x="1624349" y="595867"/>
                  </a:cubicBezTo>
                  <a:lnTo>
                    <a:pt x="17097" y="595867"/>
                  </a:lnTo>
                  <a:cubicBezTo>
                    <a:pt x="12562" y="595867"/>
                    <a:pt x="8214" y="594066"/>
                    <a:pt x="5008" y="590859"/>
                  </a:cubicBezTo>
                  <a:cubicBezTo>
                    <a:pt x="1801" y="587653"/>
                    <a:pt x="0" y="583304"/>
                    <a:pt x="0" y="578770"/>
                  </a:cubicBezTo>
                  <a:lnTo>
                    <a:pt x="0" y="17097"/>
                  </a:lnTo>
                  <a:cubicBezTo>
                    <a:pt x="0" y="12562"/>
                    <a:pt x="1801" y="8214"/>
                    <a:pt x="5008" y="5008"/>
                  </a:cubicBezTo>
                  <a:cubicBezTo>
                    <a:pt x="8214" y="1801"/>
                    <a:pt x="12562" y="0"/>
                    <a:pt x="17097" y="0"/>
                  </a:cubicBezTo>
                  <a:close/>
                </a:path>
              </a:pathLst>
            </a:custGeom>
            <a:solidFill>
              <a:srgbClr val="FFFFFF"/>
            </a:solidFill>
            <a:ln w="19050" cap="sq" cmpd="sng">
              <a:solidFill>
                <a:srgbClr val="73737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
            <p:cNvSpPr txBox="1"/>
            <p:nvPr/>
          </p:nvSpPr>
          <p:spPr>
            <a:xfrm>
              <a:off x="0" y="-38100"/>
              <a:ext cx="1641446" cy="633967"/>
            </a:xfrm>
            <a:prstGeom prst="rect">
              <a:avLst/>
            </a:prstGeom>
            <a:noFill/>
            <a:ln>
              <a:noFill/>
            </a:ln>
          </p:spPr>
          <p:txBody>
            <a:bodyPr spcFirstLastPara="1" wrap="square" lIns="50800" tIns="50800" rIns="50800" bIns="50800" anchor="ctr" anchorCtr="0">
              <a:noAutofit/>
            </a:bodyPr>
            <a:lstStyle/>
            <a:p>
              <a:pPr marL="0" marR="0" lvl="0" indent="0" algn="ctr" rtl="0">
                <a:lnSpc>
                  <a:spcPct val="12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3" name="Google Shape;93;p1"/>
          <p:cNvGrpSpPr/>
          <p:nvPr/>
        </p:nvGrpSpPr>
        <p:grpSpPr>
          <a:xfrm>
            <a:off x="604241" y="7141241"/>
            <a:ext cx="8498738" cy="2572674"/>
            <a:chOff x="0" y="-38100"/>
            <a:chExt cx="1641446" cy="496886"/>
          </a:xfrm>
        </p:grpSpPr>
        <p:sp>
          <p:nvSpPr>
            <p:cNvPr id="94" name="Google Shape;94;p1"/>
            <p:cNvSpPr/>
            <p:nvPr/>
          </p:nvSpPr>
          <p:spPr>
            <a:xfrm>
              <a:off x="0" y="0"/>
              <a:ext cx="1641446" cy="458786"/>
            </a:xfrm>
            <a:custGeom>
              <a:avLst/>
              <a:gdLst/>
              <a:ahLst/>
              <a:cxnLst/>
              <a:rect l="l" t="t" r="r" b="b"/>
              <a:pathLst>
                <a:path w="1641446" h="458786" extrusionOk="0">
                  <a:moveTo>
                    <a:pt x="13664" y="0"/>
                  </a:moveTo>
                  <a:lnTo>
                    <a:pt x="1627781" y="0"/>
                  </a:lnTo>
                  <a:cubicBezTo>
                    <a:pt x="1635328" y="0"/>
                    <a:pt x="1641446" y="6118"/>
                    <a:pt x="1641446" y="13664"/>
                  </a:cubicBezTo>
                  <a:lnTo>
                    <a:pt x="1641446" y="445122"/>
                  </a:lnTo>
                  <a:cubicBezTo>
                    <a:pt x="1641446" y="448746"/>
                    <a:pt x="1640006" y="452221"/>
                    <a:pt x="1637443" y="454784"/>
                  </a:cubicBezTo>
                  <a:cubicBezTo>
                    <a:pt x="1634881" y="457346"/>
                    <a:pt x="1631405" y="458786"/>
                    <a:pt x="1627781" y="458786"/>
                  </a:cubicBezTo>
                  <a:lnTo>
                    <a:pt x="13664" y="458786"/>
                  </a:lnTo>
                  <a:cubicBezTo>
                    <a:pt x="10040" y="458786"/>
                    <a:pt x="6565" y="457346"/>
                    <a:pt x="4002" y="454784"/>
                  </a:cubicBezTo>
                  <a:cubicBezTo>
                    <a:pt x="1440" y="452221"/>
                    <a:pt x="0" y="448746"/>
                    <a:pt x="0" y="445122"/>
                  </a:cubicBezTo>
                  <a:lnTo>
                    <a:pt x="0" y="13664"/>
                  </a:lnTo>
                  <a:cubicBezTo>
                    <a:pt x="0" y="10040"/>
                    <a:pt x="1440" y="6565"/>
                    <a:pt x="4002" y="4002"/>
                  </a:cubicBezTo>
                  <a:cubicBezTo>
                    <a:pt x="6565" y="1440"/>
                    <a:pt x="10040" y="0"/>
                    <a:pt x="13664" y="0"/>
                  </a:cubicBezTo>
                  <a:close/>
                </a:path>
              </a:pathLst>
            </a:custGeom>
            <a:solidFill>
              <a:srgbClr val="FFFFFF"/>
            </a:solidFill>
            <a:ln w="19050" cap="sq" cmpd="sng">
              <a:solidFill>
                <a:srgbClr val="73737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
            <p:cNvSpPr txBox="1"/>
            <p:nvPr/>
          </p:nvSpPr>
          <p:spPr>
            <a:xfrm>
              <a:off x="0" y="-38100"/>
              <a:ext cx="1641446" cy="496886"/>
            </a:xfrm>
            <a:prstGeom prst="rect">
              <a:avLst/>
            </a:prstGeom>
            <a:noFill/>
            <a:ln>
              <a:noFill/>
            </a:ln>
          </p:spPr>
          <p:txBody>
            <a:bodyPr spcFirstLastPara="1" wrap="square" lIns="50800" tIns="50800" rIns="50800" bIns="50800" anchor="ctr" anchorCtr="0">
              <a:noAutofit/>
            </a:bodyPr>
            <a:lstStyle/>
            <a:p>
              <a:pPr marL="0" marR="0" lvl="0" indent="0" algn="ctr" rtl="0">
                <a:lnSpc>
                  <a:spcPct val="12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6" name="Google Shape;96;p1"/>
          <p:cNvGrpSpPr/>
          <p:nvPr/>
        </p:nvGrpSpPr>
        <p:grpSpPr>
          <a:xfrm>
            <a:off x="9185021" y="7141241"/>
            <a:ext cx="8498738" cy="2572674"/>
            <a:chOff x="0" y="-38100"/>
            <a:chExt cx="1641446" cy="496886"/>
          </a:xfrm>
        </p:grpSpPr>
        <p:sp>
          <p:nvSpPr>
            <p:cNvPr id="97" name="Google Shape;97;p1"/>
            <p:cNvSpPr/>
            <p:nvPr/>
          </p:nvSpPr>
          <p:spPr>
            <a:xfrm>
              <a:off x="0" y="0"/>
              <a:ext cx="1641446" cy="458786"/>
            </a:xfrm>
            <a:custGeom>
              <a:avLst/>
              <a:gdLst/>
              <a:ahLst/>
              <a:cxnLst/>
              <a:rect l="l" t="t" r="r" b="b"/>
              <a:pathLst>
                <a:path w="1641446" h="458786" extrusionOk="0">
                  <a:moveTo>
                    <a:pt x="13664" y="0"/>
                  </a:moveTo>
                  <a:lnTo>
                    <a:pt x="1627781" y="0"/>
                  </a:lnTo>
                  <a:cubicBezTo>
                    <a:pt x="1635328" y="0"/>
                    <a:pt x="1641446" y="6118"/>
                    <a:pt x="1641446" y="13664"/>
                  </a:cubicBezTo>
                  <a:lnTo>
                    <a:pt x="1641446" y="445122"/>
                  </a:lnTo>
                  <a:cubicBezTo>
                    <a:pt x="1641446" y="448746"/>
                    <a:pt x="1640006" y="452221"/>
                    <a:pt x="1637443" y="454784"/>
                  </a:cubicBezTo>
                  <a:cubicBezTo>
                    <a:pt x="1634881" y="457346"/>
                    <a:pt x="1631405" y="458786"/>
                    <a:pt x="1627781" y="458786"/>
                  </a:cubicBezTo>
                  <a:lnTo>
                    <a:pt x="13664" y="458786"/>
                  </a:lnTo>
                  <a:cubicBezTo>
                    <a:pt x="10040" y="458786"/>
                    <a:pt x="6565" y="457346"/>
                    <a:pt x="4002" y="454784"/>
                  </a:cubicBezTo>
                  <a:cubicBezTo>
                    <a:pt x="1440" y="452221"/>
                    <a:pt x="0" y="448746"/>
                    <a:pt x="0" y="445122"/>
                  </a:cubicBezTo>
                  <a:lnTo>
                    <a:pt x="0" y="13664"/>
                  </a:lnTo>
                  <a:cubicBezTo>
                    <a:pt x="0" y="10040"/>
                    <a:pt x="1440" y="6565"/>
                    <a:pt x="4002" y="4002"/>
                  </a:cubicBezTo>
                  <a:cubicBezTo>
                    <a:pt x="6565" y="1440"/>
                    <a:pt x="10040" y="0"/>
                    <a:pt x="13664" y="0"/>
                  </a:cubicBezTo>
                  <a:close/>
                </a:path>
              </a:pathLst>
            </a:custGeom>
            <a:solidFill>
              <a:srgbClr val="FFFFFF"/>
            </a:solidFill>
            <a:ln w="19050" cap="sq" cmpd="sng">
              <a:solidFill>
                <a:srgbClr val="73737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txBox="1"/>
            <p:nvPr/>
          </p:nvSpPr>
          <p:spPr>
            <a:xfrm>
              <a:off x="0" y="-38100"/>
              <a:ext cx="1641446" cy="496886"/>
            </a:xfrm>
            <a:prstGeom prst="rect">
              <a:avLst/>
            </a:prstGeom>
            <a:noFill/>
            <a:ln>
              <a:noFill/>
            </a:ln>
          </p:spPr>
          <p:txBody>
            <a:bodyPr spcFirstLastPara="1" wrap="square" lIns="50800" tIns="50800" rIns="50800" bIns="50800" anchor="ctr" anchorCtr="0">
              <a:noAutofit/>
            </a:bodyPr>
            <a:lstStyle/>
            <a:p>
              <a:pPr marL="0" marR="0" lvl="0" indent="0" algn="ctr" rtl="0">
                <a:lnSpc>
                  <a:spcPct val="12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9" name="Google Shape;99;p1"/>
          <p:cNvGrpSpPr/>
          <p:nvPr/>
        </p:nvGrpSpPr>
        <p:grpSpPr>
          <a:xfrm>
            <a:off x="7462276" y="1126749"/>
            <a:ext cx="3363447" cy="6151619"/>
            <a:chOff x="0" y="-38100"/>
            <a:chExt cx="812800" cy="1486581"/>
          </a:xfrm>
        </p:grpSpPr>
        <p:sp>
          <p:nvSpPr>
            <p:cNvPr id="100" name="Google Shape;100;p1"/>
            <p:cNvSpPr/>
            <p:nvPr/>
          </p:nvSpPr>
          <p:spPr>
            <a:xfrm>
              <a:off x="0" y="0"/>
              <a:ext cx="812800" cy="1448481"/>
            </a:xfrm>
            <a:custGeom>
              <a:avLst/>
              <a:gdLst/>
              <a:ahLst/>
              <a:cxnLst/>
              <a:rect l="l" t="t" r="r" b="b"/>
              <a:pathLst>
                <a:path w="812800" h="1448481" extrusionOk="0">
                  <a:moveTo>
                    <a:pt x="34527" y="0"/>
                  </a:moveTo>
                  <a:lnTo>
                    <a:pt x="778273" y="0"/>
                  </a:lnTo>
                  <a:cubicBezTo>
                    <a:pt x="797342" y="0"/>
                    <a:pt x="812800" y="15458"/>
                    <a:pt x="812800" y="34527"/>
                  </a:cubicBezTo>
                  <a:lnTo>
                    <a:pt x="812800" y="1413954"/>
                  </a:lnTo>
                  <a:cubicBezTo>
                    <a:pt x="812800" y="1423111"/>
                    <a:pt x="809162" y="1431893"/>
                    <a:pt x="802687" y="1438368"/>
                  </a:cubicBezTo>
                  <a:cubicBezTo>
                    <a:pt x="796212" y="1444843"/>
                    <a:pt x="787430" y="1448481"/>
                    <a:pt x="778273" y="1448481"/>
                  </a:cubicBezTo>
                  <a:lnTo>
                    <a:pt x="34527" y="1448481"/>
                  </a:lnTo>
                  <a:cubicBezTo>
                    <a:pt x="15458" y="1448481"/>
                    <a:pt x="0" y="1433023"/>
                    <a:pt x="0" y="1413954"/>
                  </a:cubicBezTo>
                  <a:lnTo>
                    <a:pt x="0" y="34527"/>
                  </a:lnTo>
                  <a:cubicBezTo>
                    <a:pt x="0" y="15458"/>
                    <a:pt x="15458" y="0"/>
                    <a:pt x="34527" y="0"/>
                  </a:cubicBezTo>
                  <a:close/>
                </a:path>
              </a:pathLst>
            </a:custGeom>
            <a:solidFill>
              <a:srgbClr val="FFFFFF"/>
            </a:solidFill>
            <a:ln w="19050" cap="sq" cmpd="sng">
              <a:solidFill>
                <a:srgbClr val="73737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txBox="1"/>
            <p:nvPr/>
          </p:nvSpPr>
          <p:spPr>
            <a:xfrm>
              <a:off x="0" y="-38100"/>
              <a:ext cx="812800" cy="1486581"/>
            </a:xfrm>
            <a:prstGeom prst="rect">
              <a:avLst/>
            </a:prstGeom>
            <a:noFill/>
            <a:ln>
              <a:noFill/>
            </a:ln>
          </p:spPr>
          <p:txBody>
            <a:bodyPr spcFirstLastPara="1" wrap="square" lIns="50800" tIns="50800" rIns="50800" bIns="50800" anchor="ctr" anchorCtr="0">
              <a:noAutofit/>
            </a:bodyPr>
            <a:lstStyle/>
            <a:p>
              <a:pPr marL="0" marR="0" lvl="0" indent="0" algn="ctr" rtl="0">
                <a:lnSpc>
                  <a:spcPct val="12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2" name="Google Shape;102;p1"/>
          <p:cNvGrpSpPr/>
          <p:nvPr/>
        </p:nvGrpSpPr>
        <p:grpSpPr>
          <a:xfrm>
            <a:off x="10891294" y="1126749"/>
            <a:ext cx="3363447" cy="6151619"/>
            <a:chOff x="0" y="-38100"/>
            <a:chExt cx="812800" cy="1486581"/>
          </a:xfrm>
        </p:grpSpPr>
        <p:sp>
          <p:nvSpPr>
            <p:cNvPr id="103" name="Google Shape;103;p1"/>
            <p:cNvSpPr/>
            <p:nvPr/>
          </p:nvSpPr>
          <p:spPr>
            <a:xfrm>
              <a:off x="0" y="0"/>
              <a:ext cx="812800" cy="1448481"/>
            </a:xfrm>
            <a:custGeom>
              <a:avLst/>
              <a:gdLst/>
              <a:ahLst/>
              <a:cxnLst/>
              <a:rect l="l" t="t" r="r" b="b"/>
              <a:pathLst>
                <a:path w="812800" h="1448481" extrusionOk="0">
                  <a:moveTo>
                    <a:pt x="34527" y="0"/>
                  </a:moveTo>
                  <a:lnTo>
                    <a:pt x="778273" y="0"/>
                  </a:lnTo>
                  <a:cubicBezTo>
                    <a:pt x="797342" y="0"/>
                    <a:pt x="812800" y="15458"/>
                    <a:pt x="812800" y="34527"/>
                  </a:cubicBezTo>
                  <a:lnTo>
                    <a:pt x="812800" y="1413954"/>
                  </a:lnTo>
                  <a:cubicBezTo>
                    <a:pt x="812800" y="1423111"/>
                    <a:pt x="809162" y="1431893"/>
                    <a:pt x="802687" y="1438368"/>
                  </a:cubicBezTo>
                  <a:cubicBezTo>
                    <a:pt x="796212" y="1444843"/>
                    <a:pt x="787430" y="1448481"/>
                    <a:pt x="778273" y="1448481"/>
                  </a:cubicBezTo>
                  <a:lnTo>
                    <a:pt x="34527" y="1448481"/>
                  </a:lnTo>
                  <a:cubicBezTo>
                    <a:pt x="15458" y="1448481"/>
                    <a:pt x="0" y="1433023"/>
                    <a:pt x="0" y="1413954"/>
                  </a:cubicBezTo>
                  <a:lnTo>
                    <a:pt x="0" y="34527"/>
                  </a:lnTo>
                  <a:cubicBezTo>
                    <a:pt x="0" y="15458"/>
                    <a:pt x="15458" y="0"/>
                    <a:pt x="34527" y="0"/>
                  </a:cubicBezTo>
                  <a:close/>
                </a:path>
              </a:pathLst>
            </a:custGeom>
            <a:solidFill>
              <a:srgbClr val="FFFFFF"/>
            </a:solidFill>
            <a:ln w="19050" cap="sq" cmpd="sng">
              <a:solidFill>
                <a:srgbClr val="73737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txBox="1"/>
            <p:nvPr/>
          </p:nvSpPr>
          <p:spPr>
            <a:xfrm>
              <a:off x="0" y="-38100"/>
              <a:ext cx="812800" cy="1486581"/>
            </a:xfrm>
            <a:prstGeom prst="rect">
              <a:avLst/>
            </a:prstGeom>
            <a:noFill/>
            <a:ln>
              <a:noFill/>
            </a:ln>
          </p:spPr>
          <p:txBody>
            <a:bodyPr spcFirstLastPara="1" wrap="square" lIns="50800" tIns="50800" rIns="50800" bIns="50800" anchor="ctr" anchorCtr="0">
              <a:noAutofit/>
            </a:bodyPr>
            <a:lstStyle/>
            <a:p>
              <a:pPr marL="0" marR="0" lvl="0" indent="0" algn="ctr" rtl="0">
                <a:lnSpc>
                  <a:spcPct val="12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5" name="Google Shape;105;p1"/>
          <p:cNvGrpSpPr/>
          <p:nvPr/>
        </p:nvGrpSpPr>
        <p:grpSpPr>
          <a:xfrm>
            <a:off x="14320312" y="1126749"/>
            <a:ext cx="3363447" cy="6151619"/>
            <a:chOff x="0" y="-38100"/>
            <a:chExt cx="812800" cy="1486581"/>
          </a:xfrm>
        </p:grpSpPr>
        <p:sp>
          <p:nvSpPr>
            <p:cNvPr id="106" name="Google Shape;106;p1"/>
            <p:cNvSpPr/>
            <p:nvPr/>
          </p:nvSpPr>
          <p:spPr>
            <a:xfrm>
              <a:off x="0" y="0"/>
              <a:ext cx="812800" cy="1448481"/>
            </a:xfrm>
            <a:custGeom>
              <a:avLst/>
              <a:gdLst/>
              <a:ahLst/>
              <a:cxnLst/>
              <a:rect l="l" t="t" r="r" b="b"/>
              <a:pathLst>
                <a:path w="812800" h="1448481" extrusionOk="0">
                  <a:moveTo>
                    <a:pt x="34527" y="0"/>
                  </a:moveTo>
                  <a:lnTo>
                    <a:pt x="778273" y="0"/>
                  </a:lnTo>
                  <a:cubicBezTo>
                    <a:pt x="797342" y="0"/>
                    <a:pt x="812800" y="15458"/>
                    <a:pt x="812800" y="34527"/>
                  </a:cubicBezTo>
                  <a:lnTo>
                    <a:pt x="812800" y="1413954"/>
                  </a:lnTo>
                  <a:cubicBezTo>
                    <a:pt x="812800" y="1423111"/>
                    <a:pt x="809162" y="1431893"/>
                    <a:pt x="802687" y="1438368"/>
                  </a:cubicBezTo>
                  <a:cubicBezTo>
                    <a:pt x="796212" y="1444843"/>
                    <a:pt x="787430" y="1448481"/>
                    <a:pt x="778273" y="1448481"/>
                  </a:cubicBezTo>
                  <a:lnTo>
                    <a:pt x="34527" y="1448481"/>
                  </a:lnTo>
                  <a:cubicBezTo>
                    <a:pt x="15458" y="1448481"/>
                    <a:pt x="0" y="1433023"/>
                    <a:pt x="0" y="1413954"/>
                  </a:cubicBezTo>
                  <a:lnTo>
                    <a:pt x="0" y="34527"/>
                  </a:lnTo>
                  <a:cubicBezTo>
                    <a:pt x="0" y="15458"/>
                    <a:pt x="15458" y="0"/>
                    <a:pt x="34527" y="0"/>
                  </a:cubicBezTo>
                  <a:close/>
                </a:path>
              </a:pathLst>
            </a:custGeom>
            <a:solidFill>
              <a:srgbClr val="FFFFFF"/>
            </a:solidFill>
            <a:ln w="19050" cap="sq" cmpd="sng">
              <a:solidFill>
                <a:srgbClr val="73737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txBox="1"/>
            <p:nvPr/>
          </p:nvSpPr>
          <p:spPr>
            <a:xfrm>
              <a:off x="0" y="-38100"/>
              <a:ext cx="812800" cy="1486581"/>
            </a:xfrm>
            <a:prstGeom prst="rect">
              <a:avLst/>
            </a:prstGeom>
            <a:noFill/>
            <a:ln>
              <a:noFill/>
            </a:ln>
          </p:spPr>
          <p:txBody>
            <a:bodyPr spcFirstLastPara="1" wrap="square" lIns="50800" tIns="50800" rIns="50800" bIns="50800" anchor="ctr" anchorCtr="0">
              <a:noAutofit/>
            </a:bodyPr>
            <a:lstStyle/>
            <a:p>
              <a:pPr marL="0" marR="0" lvl="0" indent="0" algn="ctr" rtl="0">
                <a:lnSpc>
                  <a:spcPct val="12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8" name="Google Shape;108;p1"/>
          <p:cNvSpPr/>
          <p:nvPr/>
        </p:nvSpPr>
        <p:spPr>
          <a:xfrm>
            <a:off x="17150754" y="1512974"/>
            <a:ext cx="332979" cy="420384"/>
          </a:xfrm>
          <a:custGeom>
            <a:avLst/>
            <a:gdLst/>
            <a:ahLst/>
            <a:cxnLst/>
            <a:rect l="l" t="t" r="r" b="b"/>
            <a:pathLst>
              <a:path w="332979" h="420384" extrusionOk="0">
                <a:moveTo>
                  <a:pt x="0" y="0"/>
                </a:moveTo>
                <a:lnTo>
                  <a:pt x="332979" y="0"/>
                </a:lnTo>
                <a:lnTo>
                  <a:pt x="332979" y="420384"/>
                </a:lnTo>
                <a:lnTo>
                  <a:pt x="0" y="420384"/>
                </a:lnTo>
                <a:lnTo>
                  <a:pt x="0" y="0"/>
                </a:lnTo>
                <a:close/>
              </a:path>
            </a:pathLst>
          </a:custGeom>
          <a:blipFill rotWithShape="1">
            <a:blip r:embed="rId3">
              <a:alphaModFix/>
            </a:blip>
            <a:stretch>
              <a:fillRect/>
            </a:stretch>
          </a:blipFill>
          <a:ln>
            <a:noFill/>
          </a:ln>
        </p:spPr>
      </p:sp>
      <p:sp>
        <p:nvSpPr>
          <p:cNvPr id="109" name="Google Shape;109;p1"/>
          <p:cNvSpPr/>
          <p:nvPr/>
        </p:nvSpPr>
        <p:spPr>
          <a:xfrm>
            <a:off x="6807077" y="1512974"/>
            <a:ext cx="404619" cy="420384"/>
          </a:xfrm>
          <a:custGeom>
            <a:avLst/>
            <a:gdLst/>
            <a:ahLst/>
            <a:cxnLst/>
            <a:rect l="l" t="t" r="r" b="b"/>
            <a:pathLst>
              <a:path w="404619" h="420384" extrusionOk="0">
                <a:moveTo>
                  <a:pt x="0" y="0"/>
                </a:moveTo>
                <a:lnTo>
                  <a:pt x="404620" y="0"/>
                </a:lnTo>
                <a:lnTo>
                  <a:pt x="404620" y="420384"/>
                </a:lnTo>
                <a:lnTo>
                  <a:pt x="0" y="420384"/>
                </a:lnTo>
                <a:lnTo>
                  <a:pt x="0" y="0"/>
                </a:lnTo>
                <a:close/>
              </a:path>
            </a:pathLst>
          </a:custGeom>
          <a:blipFill rotWithShape="1">
            <a:blip r:embed="rId4">
              <a:alphaModFix/>
            </a:blip>
            <a:stretch>
              <a:fillRect/>
            </a:stretch>
          </a:blipFill>
          <a:ln>
            <a:noFill/>
          </a:ln>
        </p:spPr>
      </p:sp>
      <p:sp>
        <p:nvSpPr>
          <p:cNvPr id="110" name="Google Shape;110;p1"/>
          <p:cNvSpPr/>
          <p:nvPr/>
        </p:nvSpPr>
        <p:spPr>
          <a:xfrm>
            <a:off x="10268675" y="1512974"/>
            <a:ext cx="372039" cy="420384"/>
          </a:xfrm>
          <a:custGeom>
            <a:avLst/>
            <a:gdLst/>
            <a:ahLst/>
            <a:cxnLst/>
            <a:rect l="l" t="t" r="r" b="b"/>
            <a:pathLst>
              <a:path w="372039" h="420384" extrusionOk="0">
                <a:moveTo>
                  <a:pt x="0" y="0"/>
                </a:moveTo>
                <a:lnTo>
                  <a:pt x="372039" y="0"/>
                </a:lnTo>
                <a:lnTo>
                  <a:pt x="372039" y="420384"/>
                </a:lnTo>
                <a:lnTo>
                  <a:pt x="0" y="420384"/>
                </a:lnTo>
                <a:lnTo>
                  <a:pt x="0" y="0"/>
                </a:lnTo>
                <a:close/>
              </a:path>
            </a:pathLst>
          </a:custGeom>
          <a:blipFill rotWithShape="1">
            <a:blip r:embed="rId5">
              <a:alphaModFix/>
            </a:blip>
            <a:stretch>
              <a:fillRect/>
            </a:stretch>
          </a:blipFill>
          <a:ln>
            <a:noFill/>
          </a:ln>
        </p:spPr>
      </p:sp>
      <p:sp>
        <p:nvSpPr>
          <p:cNvPr id="111" name="Google Shape;111;p1"/>
          <p:cNvSpPr/>
          <p:nvPr/>
        </p:nvSpPr>
        <p:spPr>
          <a:xfrm>
            <a:off x="8464542" y="7567070"/>
            <a:ext cx="458020" cy="429393"/>
          </a:xfrm>
          <a:custGeom>
            <a:avLst/>
            <a:gdLst/>
            <a:ahLst/>
            <a:cxnLst/>
            <a:rect l="l" t="t" r="r" b="b"/>
            <a:pathLst>
              <a:path w="458020" h="429393" extrusionOk="0">
                <a:moveTo>
                  <a:pt x="0" y="0"/>
                </a:moveTo>
                <a:lnTo>
                  <a:pt x="458020" y="0"/>
                </a:lnTo>
                <a:lnTo>
                  <a:pt x="458020" y="429393"/>
                </a:lnTo>
                <a:lnTo>
                  <a:pt x="0" y="429393"/>
                </a:lnTo>
                <a:lnTo>
                  <a:pt x="0" y="0"/>
                </a:lnTo>
                <a:close/>
              </a:path>
            </a:pathLst>
          </a:custGeom>
          <a:blipFill rotWithShape="1">
            <a:blip r:embed="rId6">
              <a:alphaModFix/>
            </a:blip>
            <a:stretch>
              <a:fillRect/>
            </a:stretch>
          </a:blipFill>
          <a:ln>
            <a:noFill/>
          </a:ln>
        </p:spPr>
      </p:sp>
      <p:sp>
        <p:nvSpPr>
          <p:cNvPr id="112" name="Google Shape;112;p1"/>
          <p:cNvSpPr/>
          <p:nvPr/>
        </p:nvSpPr>
        <p:spPr>
          <a:xfrm>
            <a:off x="17087188" y="7567070"/>
            <a:ext cx="416154" cy="429393"/>
          </a:xfrm>
          <a:custGeom>
            <a:avLst/>
            <a:gdLst/>
            <a:ahLst/>
            <a:cxnLst/>
            <a:rect l="l" t="t" r="r" b="b"/>
            <a:pathLst>
              <a:path w="416154" h="429393" extrusionOk="0">
                <a:moveTo>
                  <a:pt x="0" y="0"/>
                </a:moveTo>
                <a:lnTo>
                  <a:pt x="416154" y="0"/>
                </a:lnTo>
                <a:lnTo>
                  <a:pt x="416154" y="429393"/>
                </a:lnTo>
                <a:lnTo>
                  <a:pt x="0" y="429393"/>
                </a:lnTo>
                <a:lnTo>
                  <a:pt x="0" y="0"/>
                </a:lnTo>
                <a:close/>
              </a:path>
            </a:pathLst>
          </a:custGeom>
          <a:blipFill rotWithShape="1">
            <a:blip r:embed="rId7">
              <a:alphaModFix/>
            </a:blip>
            <a:stretch>
              <a:fillRect/>
            </a:stretch>
          </a:blipFill>
          <a:ln>
            <a:noFill/>
          </a:ln>
        </p:spPr>
      </p:sp>
      <p:sp>
        <p:nvSpPr>
          <p:cNvPr id="113" name="Google Shape;113;p1"/>
          <p:cNvSpPr/>
          <p:nvPr/>
        </p:nvSpPr>
        <p:spPr>
          <a:xfrm>
            <a:off x="6752295" y="5041175"/>
            <a:ext cx="459401" cy="500029"/>
          </a:xfrm>
          <a:custGeom>
            <a:avLst/>
            <a:gdLst/>
            <a:ahLst/>
            <a:cxnLst/>
            <a:rect l="l" t="t" r="r" b="b"/>
            <a:pathLst>
              <a:path w="459401" h="500029" extrusionOk="0">
                <a:moveTo>
                  <a:pt x="0" y="0"/>
                </a:moveTo>
                <a:lnTo>
                  <a:pt x="459402" y="0"/>
                </a:lnTo>
                <a:lnTo>
                  <a:pt x="459402" y="500029"/>
                </a:lnTo>
                <a:lnTo>
                  <a:pt x="0" y="500029"/>
                </a:lnTo>
                <a:lnTo>
                  <a:pt x="0" y="0"/>
                </a:lnTo>
                <a:close/>
              </a:path>
            </a:pathLst>
          </a:custGeom>
          <a:blipFill rotWithShape="1">
            <a:blip r:embed="rId8">
              <a:alphaModFix/>
            </a:blip>
            <a:stretch>
              <a:fillRect/>
            </a:stretch>
          </a:blipFill>
          <a:ln>
            <a:noFill/>
          </a:ln>
        </p:spPr>
      </p:sp>
      <p:sp>
        <p:nvSpPr>
          <p:cNvPr id="114" name="Google Shape;114;p1"/>
          <p:cNvSpPr/>
          <p:nvPr/>
        </p:nvSpPr>
        <p:spPr>
          <a:xfrm>
            <a:off x="3255552" y="1512974"/>
            <a:ext cx="527127" cy="420384"/>
          </a:xfrm>
          <a:custGeom>
            <a:avLst/>
            <a:gdLst/>
            <a:ahLst/>
            <a:cxnLst/>
            <a:rect l="l" t="t" r="r" b="b"/>
            <a:pathLst>
              <a:path w="527127" h="420384" extrusionOk="0">
                <a:moveTo>
                  <a:pt x="0" y="0"/>
                </a:moveTo>
                <a:lnTo>
                  <a:pt x="527127" y="0"/>
                </a:lnTo>
                <a:lnTo>
                  <a:pt x="527127" y="420384"/>
                </a:lnTo>
                <a:lnTo>
                  <a:pt x="0" y="420384"/>
                </a:lnTo>
                <a:lnTo>
                  <a:pt x="0" y="0"/>
                </a:lnTo>
                <a:close/>
              </a:path>
            </a:pathLst>
          </a:custGeom>
          <a:blipFill rotWithShape="1">
            <a:blip r:embed="rId9">
              <a:alphaModFix/>
            </a:blip>
            <a:stretch>
              <a:fillRect/>
            </a:stretch>
          </a:blipFill>
          <a:ln>
            <a:noFill/>
          </a:ln>
        </p:spPr>
      </p:sp>
      <p:sp>
        <p:nvSpPr>
          <p:cNvPr id="115" name="Google Shape;115;p1"/>
          <p:cNvSpPr/>
          <p:nvPr/>
        </p:nvSpPr>
        <p:spPr>
          <a:xfrm>
            <a:off x="13659894" y="1512974"/>
            <a:ext cx="397963" cy="420384"/>
          </a:xfrm>
          <a:custGeom>
            <a:avLst/>
            <a:gdLst/>
            <a:ahLst/>
            <a:cxnLst/>
            <a:rect l="l" t="t" r="r" b="b"/>
            <a:pathLst>
              <a:path w="397963" h="420384" extrusionOk="0">
                <a:moveTo>
                  <a:pt x="0" y="0"/>
                </a:moveTo>
                <a:lnTo>
                  <a:pt x="397963" y="0"/>
                </a:lnTo>
                <a:lnTo>
                  <a:pt x="397963" y="420384"/>
                </a:lnTo>
                <a:lnTo>
                  <a:pt x="0" y="420384"/>
                </a:lnTo>
                <a:lnTo>
                  <a:pt x="0" y="0"/>
                </a:lnTo>
                <a:close/>
              </a:path>
            </a:pathLst>
          </a:custGeom>
          <a:blipFill rotWithShape="1">
            <a:blip r:embed="rId10">
              <a:alphaModFix/>
            </a:blip>
            <a:stretch>
              <a:fillRect/>
            </a:stretch>
          </a:blipFill>
          <a:ln>
            <a:noFill/>
          </a:ln>
        </p:spPr>
      </p:sp>
      <p:sp>
        <p:nvSpPr>
          <p:cNvPr id="116" name="Google Shape;116;p1"/>
          <p:cNvSpPr txBox="1"/>
          <p:nvPr/>
        </p:nvSpPr>
        <p:spPr>
          <a:xfrm>
            <a:off x="842387" y="1484399"/>
            <a:ext cx="2122492" cy="276482"/>
          </a:xfrm>
          <a:prstGeom prst="rect">
            <a:avLst/>
          </a:prstGeom>
          <a:noFill/>
          <a:ln>
            <a:noFill/>
          </a:ln>
        </p:spPr>
        <p:txBody>
          <a:bodyPr spcFirstLastPara="1" wrap="square" lIns="0" tIns="0" rIns="0" bIns="0" anchor="t" anchorCtr="0">
            <a:spAutoFit/>
          </a:bodyPr>
          <a:lstStyle/>
          <a:p>
            <a:pPr marL="0" marR="0" lvl="0" indent="0" algn="l" rtl="0">
              <a:lnSpc>
                <a:spcPct val="140047"/>
              </a:lnSpc>
              <a:spcBef>
                <a:spcPts val="0"/>
              </a:spcBef>
              <a:spcAft>
                <a:spcPts val="0"/>
              </a:spcAft>
              <a:buNone/>
            </a:pPr>
            <a:r>
              <a:rPr lang="en-US" sz="1683" b="1" i="0" u="none" strike="noStrike" cap="none" dirty="0">
                <a:solidFill>
                  <a:srgbClr val="434343"/>
                </a:solidFill>
                <a:latin typeface="DM Sans"/>
                <a:ea typeface="DM Sans"/>
                <a:cs typeface="DM Sans"/>
                <a:sym typeface="DM Sans"/>
              </a:rPr>
              <a:t>Problem Statement</a:t>
            </a:r>
            <a:endParaRPr dirty="0"/>
          </a:p>
        </p:txBody>
      </p:sp>
      <p:sp>
        <p:nvSpPr>
          <p:cNvPr id="117" name="Google Shape;117;p1"/>
          <p:cNvSpPr txBox="1"/>
          <p:nvPr/>
        </p:nvSpPr>
        <p:spPr>
          <a:xfrm>
            <a:off x="826295" y="7536503"/>
            <a:ext cx="2182621" cy="276482"/>
          </a:xfrm>
          <a:prstGeom prst="rect">
            <a:avLst/>
          </a:prstGeom>
          <a:noFill/>
          <a:ln>
            <a:noFill/>
          </a:ln>
        </p:spPr>
        <p:txBody>
          <a:bodyPr spcFirstLastPara="1" wrap="square" lIns="0" tIns="0" rIns="0" bIns="0" anchor="t" anchorCtr="0">
            <a:spAutoFit/>
          </a:bodyPr>
          <a:lstStyle/>
          <a:p>
            <a:pPr marL="0" marR="0" lvl="0" indent="0" algn="l" rtl="0">
              <a:lnSpc>
                <a:spcPct val="140047"/>
              </a:lnSpc>
              <a:spcBef>
                <a:spcPts val="0"/>
              </a:spcBef>
              <a:spcAft>
                <a:spcPts val="0"/>
              </a:spcAft>
              <a:buNone/>
            </a:pPr>
            <a:r>
              <a:rPr lang="en-US" sz="1683" b="1" i="0" u="none" strike="noStrike" cap="none" dirty="0">
                <a:solidFill>
                  <a:srgbClr val="434343"/>
                </a:solidFill>
                <a:latin typeface="DM Sans"/>
                <a:ea typeface="DM Sans"/>
                <a:cs typeface="DM Sans"/>
                <a:sym typeface="DM Sans"/>
              </a:rPr>
              <a:t>Team</a:t>
            </a:r>
            <a:endParaRPr dirty="0"/>
          </a:p>
        </p:txBody>
      </p:sp>
      <p:sp>
        <p:nvSpPr>
          <p:cNvPr id="118" name="Google Shape;118;p1"/>
          <p:cNvSpPr txBox="1"/>
          <p:nvPr/>
        </p:nvSpPr>
        <p:spPr>
          <a:xfrm>
            <a:off x="9413144" y="7449595"/>
            <a:ext cx="3238729" cy="276482"/>
          </a:xfrm>
          <a:prstGeom prst="rect">
            <a:avLst/>
          </a:prstGeom>
          <a:noFill/>
          <a:ln>
            <a:noFill/>
          </a:ln>
        </p:spPr>
        <p:txBody>
          <a:bodyPr spcFirstLastPara="1" wrap="square" lIns="0" tIns="0" rIns="0" bIns="0" anchor="t" anchorCtr="0">
            <a:spAutoFit/>
          </a:bodyPr>
          <a:lstStyle/>
          <a:p>
            <a:pPr marL="0" marR="0" lvl="0" indent="0" algn="l" rtl="0">
              <a:lnSpc>
                <a:spcPct val="140047"/>
              </a:lnSpc>
              <a:spcBef>
                <a:spcPts val="0"/>
              </a:spcBef>
              <a:spcAft>
                <a:spcPts val="0"/>
              </a:spcAft>
              <a:buNone/>
            </a:pPr>
            <a:r>
              <a:rPr lang="en-US" sz="1683" b="1" i="0" u="none" strike="noStrike" cap="none" dirty="0">
                <a:solidFill>
                  <a:srgbClr val="434343"/>
                </a:solidFill>
                <a:latin typeface="DM Sans"/>
                <a:ea typeface="DM Sans"/>
                <a:cs typeface="DM Sans"/>
                <a:sym typeface="DM Sans"/>
              </a:rPr>
              <a:t>Success Criteria</a:t>
            </a:r>
            <a:endParaRPr dirty="0"/>
          </a:p>
        </p:txBody>
      </p:sp>
      <p:sp>
        <p:nvSpPr>
          <p:cNvPr id="119" name="Google Shape;119;p1"/>
          <p:cNvSpPr txBox="1"/>
          <p:nvPr/>
        </p:nvSpPr>
        <p:spPr>
          <a:xfrm>
            <a:off x="4261382" y="1484399"/>
            <a:ext cx="1939188" cy="276482"/>
          </a:xfrm>
          <a:prstGeom prst="rect">
            <a:avLst/>
          </a:prstGeom>
          <a:noFill/>
          <a:ln>
            <a:noFill/>
          </a:ln>
        </p:spPr>
        <p:txBody>
          <a:bodyPr spcFirstLastPara="1" wrap="square" lIns="0" tIns="0" rIns="0" bIns="0" anchor="t" anchorCtr="0">
            <a:spAutoFit/>
          </a:bodyPr>
          <a:lstStyle/>
          <a:p>
            <a:pPr marL="0" marR="0" lvl="0" indent="0" algn="l" rtl="0">
              <a:lnSpc>
                <a:spcPct val="140047"/>
              </a:lnSpc>
              <a:spcBef>
                <a:spcPts val="0"/>
              </a:spcBef>
              <a:spcAft>
                <a:spcPts val="0"/>
              </a:spcAft>
              <a:buNone/>
            </a:pPr>
            <a:r>
              <a:rPr lang="en-US" sz="1683" b="1" i="0" u="none" strike="noStrike" cap="none">
                <a:solidFill>
                  <a:srgbClr val="434343"/>
                </a:solidFill>
                <a:latin typeface="DM Sans"/>
                <a:ea typeface="DM Sans"/>
                <a:cs typeface="DM Sans"/>
                <a:sym typeface="DM Sans"/>
              </a:rPr>
              <a:t>Target Audience</a:t>
            </a:r>
            <a:endParaRPr/>
          </a:p>
        </p:txBody>
      </p:sp>
      <p:sp>
        <p:nvSpPr>
          <p:cNvPr id="120" name="Google Shape;120;p1"/>
          <p:cNvSpPr txBox="1"/>
          <p:nvPr/>
        </p:nvSpPr>
        <p:spPr>
          <a:xfrm>
            <a:off x="604241" y="506410"/>
            <a:ext cx="6792465" cy="632928"/>
          </a:xfrm>
          <a:prstGeom prst="rect">
            <a:avLst/>
          </a:prstGeom>
          <a:noFill/>
          <a:ln>
            <a:noFill/>
          </a:ln>
        </p:spPr>
        <p:txBody>
          <a:bodyPr spcFirstLastPara="1" wrap="square" lIns="0" tIns="0" rIns="0" bIns="0" anchor="t" anchorCtr="0">
            <a:spAutoFit/>
          </a:bodyPr>
          <a:lstStyle/>
          <a:p>
            <a:pPr marL="0" marR="0" lvl="0" indent="0" algn="l" rtl="0">
              <a:lnSpc>
                <a:spcPct val="140026"/>
              </a:lnSpc>
              <a:spcBef>
                <a:spcPts val="0"/>
              </a:spcBef>
              <a:spcAft>
                <a:spcPts val="0"/>
              </a:spcAft>
              <a:buNone/>
            </a:pPr>
            <a:r>
              <a:rPr lang="en-US" sz="3750" b="1" i="0" u="none" strike="noStrike" cap="none">
                <a:solidFill>
                  <a:srgbClr val="434343"/>
                </a:solidFill>
                <a:latin typeface="DM Sans"/>
                <a:ea typeface="DM Sans"/>
                <a:cs typeface="DM Sans"/>
                <a:sym typeface="DM Sans"/>
              </a:rPr>
              <a:t>PROJECT ROADMAP</a:t>
            </a:r>
            <a:endParaRPr/>
          </a:p>
        </p:txBody>
      </p:sp>
      <p:sp>
        <p:nvSpPr>
          <p:cNvPr id="121" name="Google Shape;121;p1"/>
          <p:cNvSpPr txBox="1"/>
          <p:nvPr/>
        </p:nvSpPr>
        <p:spPr>
          <a:xfrm>
            <a:off x="832364" y="5012600"/>
            <a:ext cx="2423188" cy="276482"/>
          </a:xfrm>
          <a:prstGeom prst="rect">
            <a:avLst/>
          </a:prstGeom>
          <a:noFill/>
          <a:ln>
            <a:noFill/>
          </a:ln>
        </p:spPr>
        <p:txBody>
          <a:bodyPr spcFirstLastPara="1" wrap="square" lIns="0" tIns="0" rIns="0" bIns="0" anchor="t" anchorCtr="0">
            <a:spAutoFit/>
          </a:bodyPr>
          <a:lstStyle/>
          <a:p>
            <a:pPr marL="0" marR="0" lvl="0" indent="0" algn="l" rtl="0">
              <a:lnSpc>
                <a:spcPct val="140047"/>
              </a:lnSpc>
              <a:spcBef>
                <a:spcPts val="0"/>
              </a:spcBef>
              <a:spcAft>
                <a:spcPts val="0"/>
              </a:spcAft>
              <a:buNone/>
            </a:pPr>
            <a:r>
              <a:rPr lang="en-US" sz="1683" b="1" i="0" u="none" strike="noStrike" cap="none" dirty="0">
                <a:solidFill>
                  <a:srgbClr val="434343"/>
                </a:solidFill>
                <a:latin typeface="DM Sans"/>
                <a:ea typeface="DM Sans"/>
                <a:cs typeface="DM Sans"/>
                <a:sym typeface="DM Sans"/>
              </a:rPr>
              <a:t>Data and Resources</a:t>
            </a:r>
            <a:endParaRPr dirty="0"/>
          </a:p>
        </p:txBody>
      </p:sp>
      <p:sp>
        <p:nvSpPr>
          <p:cNvPr id="122" name="Google Shape;122;p1"/>
          <p:cNvSpPr txBox="1"/>
          <p:nvPr/>
        </p:nvSpPr>
        <p:spPr>
          <a:xfrm>
            <a:off x="7694991" y="1484399"/>
            <a:ext cx="2323104" cy="276482"/>
          </a:xfrm>
          <a:prstGeom prst="rect">
            <a:avLst/>
          </a:prstGeom>
          <a:noFill/>
          <a:ln>
            <a:noFill/>
          </a:ln>
        </p:spPr>
        <p:txBody>
          <a:bodyPr spcFirstLastPara="1" wrap="square" lIns="0" tIns="0" rIns="0" bIns="0" anchor="t" anchorCtr="0">
            <a:spAutoFit/>
          </a:bodyPr>
          <a:lstStyle/>
          <a:p>
            <a:pPr marL="0" marR="0" lvl="0" indent="0" algn="l" rtl="0">
              <a:lnSpc>
                <a:spcPct val="140047"/>
              </a:lnSpc>
              <a:spcBef>
                <a:spcPts val="0"/>
              </a:spcBef>
              <a:spcAft>
                <a:spcPts val="0"/>
              </a:spcAft>
              <a:buNone/>
            </a:pPr>
            <a:r>
              <a:rPr lang="en-US" sz="1683" b="1" i="0" u="none" strike="noStrike" cap="none">
                <a:solidFill>
                  <a:srgbClr val="434343"/>
                </a:solidFill>
                <a:latin typeface="DM Sans"/>
                <a:ea typeface="DM Sans"/>
                <a:cs typeface="DM Sans"/>
                <a:sym typeface="DM Sans"/>
              </a:rPr>
              <a:t>Value Propositions</a:t>
            </a:r>
            <a:endParaRPr/>
          </a:p>
        </p:txBody>
      </p:sp>
      <p:sp>
        <p:nvSpPr>
          <p:cNvPr id="123" name="Google Shape;123;p1"/>
          <p:cNvSpPr txBox="1"/>
          <p:nvPr/>
        </p:nvSpPr>
        <p:spPr>
          <a:xfrm>
            <a:off x="11119417" y="1484399"/>
            <a:ext cx="1798063" cy="276482"/>
          </a:xfrm>
          <a:prstGeom prst="rect">
            <a:avLst/>
          </a:prstGeom>
          <a:noFill/>
          <a:ln>
            <a:noFill/>
          </a:ln>
        </p:spPr>
        <p:txBody>
          <a:bodyPr spcFirstLastPara="1" wrap="square" lIns="0" tIns="0" rIns="0" bIns="0" anchor="t" anchorCtr="0">
            <a:spAutoFit/>
          </a:bodyPr>
          <a:lstStyle/>
          <a:p>
            <a:pPr marL="0" marR="0" lvl="0" indent="0" algn="l" rtl="0">
              <a:lnSpc>
                <a:spcPct val="140047"/>
              </a:lnSpc>
              <a:spcBef>
                <a:spcPts val="0"/>
              </a:spcBef>
              <a:spcAft>
                <a:spcPts val="0"/>
              </a:spcAft>
              <a:buNone/>
            </a:pPr>
            <a:r>
              <a:rPr lang="en-US" sz="1683" b="1" i="0" u="none" strike="noStrike" cap="none">
                <a:solidFill>
                  <a:srgbClr val="434343"/>
                </a:solidFill>
                <a:latin typeface="DM Sans"/>
                <a:ea typeface="DM Sans"/>
                <a:cs typeface="DM Sans"/>
                <a:sym typeface="DM Sans"/>
              </a:rPr>
              <a:t>AI Approach</a:t>
            </a:r>
            <a:endParaRPr/>
          </a:p>
        </p:txBody>
      </p:sp>
      <p:sp>
        <p:nvSpPr>
          <p:cNvPr id="124" name="Google Shape;124;p1"/>
          <p:cNvSpPr txBox="1"/>
          <p:nvPr/>
        </p:nvSpPr>
        <p:spPr>
          <a:xfrm>
            <a:off x="14553027" y="1484399"/>
            <a:ext cx="2030860" cy="276482"/>
          </a:xfrm>
          <a:prstGeom prst="rect">
            <a:avLst/>
          </a:prstGeom>
          <a:noFill/>
          <a:ln>
            <a:noFill/>
          </a:ln>
        </p:spPr>
        <p:txBody>
          <a:bodyPr spcFirstLastPara="1" wrap="square" lIns="0" tIns="0" rIns="0" bIns="0" anchor="t" anchorCtr="0">
            <a:spAutoFit/>
          </a:bodyPr>
          <a:lstStyle/>
          <a:p>
            <a:pPr marL="0" marR="0" lvl="0" indent="0" algn="l" rtl="0">
              <a:lnSpc>
                <a:spcPct val="140047"/>
              </a:lnSpc>
              <a:spcBef>
                <a:spcPts val="0"/>
              </a:spcBef>
              <a:spcAft>
                <a:spcPts val="0"/>
              </a:spcAft>
              <a:buNone/>
            </a:pPr>
            <a:r>
              <a:rPr lang="en-US" sz="1683" b="1" i="0" u="none" strike="noStrike" cap="none">
                <a:solidFill>
                  <a:srgbClr val="434343"/>
                </a:solidFill>
                <a:latin typeface="DM Sans"/>
                <a:ea typeface="DM Sans"/>
                <a:cs typeface="DM Sans"/>
                <a:sym typeface="DM Sans"/>
              </a:rPr>
              <a:t>Technical Stack</a:t>
            </a:r>
            <a:endParaRPr/>
          </a:p>
        </p:txBody>
      </p:sp>
      <p:grpSp>
        <p:nvGrpSpPr>
          <p:cNvPr id="125" name="Google Shape;125;p1"/>
          <p:cNvGrpSpPr/>
          <p:nvPr/>
        </p:nvGrpSpPr>
        <p:grpSpPr>
          <a:xfrm>
            <a:off x="12573018" y="413839"/>
            <a:ext cx="3363447" cy="723914"/>
            <a:chOff x="0" y="-38100"/>
            <a:chExt cx="812800" cy="174939"/>
          </a:xfrm>
        </p:grpSpPr>
        <p:sp>
          <p:nvSpPr>
            <p:cNvPr id="126" name="Google Shape;126;p1"/>
            <p:cNvSpPr/>
            <p:nvPr/>
          </p:nvSpPr>
          <p:spPr>
            <a:xfrm>
              <a:off x="0" y="0"/>
              <a:ext cx="812800" cy="136839"/>
            </a:xfrm>
            <a:custGeom>
              <a:avLst/>
              <a:gdLst/>
              <a:ahLst/>
              <a:cxnLst/>
              <a:rect l="l" t="t" r="r" b="b"/>
              <a:pathLst>
                <a:path w="812800" h="136839" extrusionOk="0">
                  <a:moveTo>
                    <a:pt x="34527" y="0"/>
                  </a:moveTo>
                  <a:lnTo>
                    <a:pt x="778273" y="0"/>
                  </a:lnTo>
                  <a:cubicBezTo>
                    <a:pt x="797342" y="0"/>
                    <a:pt x="812800" y="15458"/>
                    <a:pt x="812800" y="34527"/>
                  </a:cubicBezTo>
                  <a:lnTo>
                    <a:pt x="812800" y="102312"/>
                  </a:lnTo>
                  <a:cubicBezTo>
                    <a:pt x="812800" y="121381"/>
                    <a:pt x="797342" y="136839"/>
                    <a:pt x="778273" y="136839"/>
                  </a:cubicBezTo>
                  <a:lnTo>
                    <a:pt x="34527" y="136839"/>
                  </a:lnTo>
                  <a:cubicBezTo>
                    <a:pt x="15458" y="136839"/>
                    <a:pt x="0" y="121381"/>
                    <a:pt x="0" y="102312"/>
                  </a:cubicBezTo>
                  <a:lnTo>
                    <a:pt x="0" y="34527"/>
                  </a:lnTo>
                  <a:cubicBezTo>
                    <a:pt x="0" y="15458"/>
                    <a:pt x="15458" y="0"/>
                    <a:pt x="34527" y="0"/>
                  </a:cubicBezTo>
                  <a:close/>
                </a:path>
              </a:pathLst>
            </a:custGeom>
            <a:solidFill>
              <a:srgbClr val="FFFFFF"/>
            </a:solidFill>
            <a:ln w="19050" cap="sq" cmpd="sng">
              <a:solidFill>
                <a:srgbClr val="73737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
            <p:cNvSpPr txBox="1"/>
            <p:nvPr/>
          </p:nvSpPr>
          <p:spPr>
            <a:xfrm>
              <a:off x="0" y="-38100"/>
              <a:ext cx="812800" cy="174939"/>
            </a:xfrm>
            <a:prstGeom prst="rect">
              <a:avLst/>
            </a:prstGeom>
            <a:noFill/>
            <a:ln>
              <a:noFill/>
            </a:ln>
          </p:spPr>
          <p:txBody>
            <a:bodyPr spcFirstLastPara="1" wrap="square" lIns="50800" tIns="50800" rIns="50800" bIns="50800" anchor="ctr" anchorCtr="0">
              <a:noAutofit/>
            </a:bodyPr>
            <a:lstStyle/>
            <a:p>
              <a:pPr marL="0" marR="0" lvl="0" indent="0" algn="ctr" rtl="0">
                <a:lnSpc>
                  <a:spcPct val="12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 name="Google Shape;128;p1"/>
          <p:cNvGrpSpPr/>
          <p:nvPr/>
        </p:nvGrpSpPr>
        <p:grpSpPr>
          <a:xfrm>
            <a:off x="16002035" y="413839"/>
            <a:ext cx="1681724" cy="723914"/>
            <a:chOff x="0" y="-38100"/>
            <a:chExt cx="406400" cy="174939"/>
          </a:xfrm>
        </p:grpSpPr>
        <p:sp>
          <p:nvSpPr>
            <p:cNvPr id="129" name="Google Shape;129;p1"/>
            <p:cNvSpPr/>
            <p:nvPr/>
          </p:nvSpPr>
          <p:spPr>
            <a:xfrm>
              <a:off x="0" y="0"/>
              <a:ext cx="406400" cy="136839"/>
            </a:xfrm>
            <a:custGeom>
              <a:avLst/>
              <a:gdLst/>
              <a:ahLst/>
              <a:cxnLst/>
              <a:rect l="l" t="t" r="r" b="b"/>
              <a:pathLst>
                <a:path w="406400" h="136839" extrusionOk="0">
                  <a:moveTo>
                    <a:pt x="68419" y="0"/>
                  </a:moveTo>
                  <a:lnTo>
                    <a:pt x="337981" y="0"/>
                  </a:lnTo>
                  <a:cubicBezTo>
                    <a:pt x="375768" y="0"/>
                    <a:pt x="406400" y="30632"/>
                    <a:pt x="406400" y="68419"/>
                  </a:cubicBezTo>
                  <a:lnTo>
                    <a:pt x="406400" y="68419"/>
                  </a:lnTo>
                  <a:cubicBezTo>
                    <a:pt x="406400" y="106206"/>
                    <a:pt x="375768" y="136839"/>
                    <a:pt x="337981" y="136839"/>
                  </a:cubicBezTo>
                  <a:lnTo>
                    <a:pt x="68419" y="136839"/>
                  </a:lnTo>
                  <a:cubicBezTo>
                    <a:pt x="30632" y="136839"/>
                    <a:pt x="0" y="106206"/>
                    <a:pt x="0" y="68419"/>
                  </a:cubicBezTo>
                  <a:lnTo>
                    <a:pt x="0" y="68419"/>
                  </a:lnTo>
                  <a:cubicBezTo>
                    <a:pt x="0" y="30632"/>
                    <a:pt x="30632" y="0"/>
                    <a:pt x="68419" y="0"/>
                  </a:cubicBezTo>
                  <a:close/>
                </a:path>
              </a:pathLst>
            </a:custGeom>
            <a:solidFill>
              <a:srgbClr val="FFFFFF"/>
            </a:solidFill>
            <a:ln w="19050" cap="sq" cmpd="sng">
              <a:solidFill>
                <a:srgbClr val="73737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
            <p:cNvSpPr txBox="1"/>
            <p:nvPr/>
          </p:nvSpPr>
          <p:spPr>
            <a:xfrm>
              <a:off x="0" y="-38100"/>
              <a:ext cx="406400" cy="174939"/>
            </a:xfrm>
            <a:prstGeom prst="rect">
              <a:avLst/>
            </a:prstGeom>
            <a:noFill/>
            <a:ln>
              <a:noFill/>
            </a:ln>
          </p:spPr>
          <p:txBody>
            <a:bodyPr spcFirstLastPara="1" wrap="square" lIns="50800" tIns="50800" rIns="50800" bIns="50800" anchor="ctr" anchorCtr="0">
              <a:noAutofit/>
            </a:bodyPr>
            <a:lstStyle/>
            <a:p>
              <a:pPr marL="0" marR="0" lvl="0" indent="0" algn="ctr" rtl="0">
                <a:lnSpc>
                  <a:spcPct val="12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1" name="Google Shape;131;p1"/>
          <p:cNvSpPr txBox="1"/>
          <p:nvPr/>
        </p:nvSpPr>
        <p:spPr>
          <a:xfrm>
            <a:off x="12703769" y="713581"/>
            <a:ext cx="994802" cy="196272"/>
          </a:xfrm>
          <a:prstGeom prst="rect">
            <a:avLst/>
          </a:prstGeom>
          <a:noFill/>
          <a:ln>
            <a:noFill/>
          </a:ln>
        </p:spPr>
        <p:txBody>
          <a:bodyPr spcFirstLastPara="1" wrap="square" lIns="0" tIns="0" rIns="0" bIns="0" anchor="t" anchorCtr="0">
            <a:spAutoFit/>
          </a:bodyPr>
          <a:lstStyle/>
          <a:p>
            <a:pPr marL="0" marR="0" lvl="0" indent="0" algn="l" rtl="0">
              <a:lnSpc>
                <a:spcPct val="140017"/>
              </a:lnSpc>
              <a:spcBef>
                <a:spcPts val="0"/>
              </a:spcBef>
              <a:spcAft>
                <a:spcPts val="0"/>
              </a:spcAft>
              <a:buNone/>
            </a:pPr>
            <a:r>
              <a:rPr lang="en-US" sz="1157" b="1" i="0" u="none" strike="noStrike" cap="none">
                <a:solidFill>
                  <a:srgbClr val="434343"/>
                </a:solidFill>
                <a:latin typeface="DM Sans"/>
                <a:ea typeface="DM Sans"/>
                <a:cs typeface="DM Sans"/>
                <a:sym typeface="DM Sans"/>
              </a:rPr>
              <a:t>Team Name:</a:t>
            </a:r>
            <a:endParaRPr/>
          </a:p>
        </p:txBody>
      </p:sp>
      <p:sp>
        <p:nvSpPr>
          <p:cNvPr id="132" name="Google Shape;132;p1"/>
          <p:cNvSpPr txBox="1"/>
          <p:nvPr/>
        </p:nvSpPr>
        <p:spPr>
          <a:xfrm>
            <a:off x="16135777" y="706047"/>
            <a:ext cx="1347956" cy="199637"/>
          </a:xfrm>
          <a:prstGeom prst="rect">
            <a:avLst/>
          </a:prstGeom>
          <a:noFill/>
          <a:ln>
            <a:noFill/>
          </a:ln>
        </p:spPr>
        <p:txBody>
          <a:bodyPr spcFirstLastPara="1" wrap="square" lIns="0" tIns="0" rIns="0" bIns="0" anchor="t" anchorCtr="0">
            <a:spAutoFit/>
          </a:bodyPr>
          <a:lstStyle/>
          <a:p>
            <a:pPr marL="0" marR="0" lvl="0" indent="0" algn="l" rtl="0">
              <a:lnSpc>
                <a:spcPct val="140017"/>
              </a:lnSpc>
              <a:spcBef>
                <a:spcPts val="0"/>
              </a:spcBef>
              <a:spcAft>
                <a:spcPts val="0"/>
              </a:spcAft>
              <a:buNone/>
            </a:pPr>
            <a:r>
              <a:rPr lang="en-US" sz="1157" b="1" i="0" u="none" strike="noStrike" cap="none">
                <a:solidFill>
                  <a:srgbClr val="434343"/>
                </a:solidFill>
                <a:latin typeface="DM Sans"/>
                <a:ea typeface="DM Sans"/>
                <a:cs typeface="DM Sans"/>
                <a:sym typeface="DM Sans"/>
              </a:rPr>
              <a:t>Date</a:t>
            </a:r>
            <a:endParaRPr/>
          </a:p>
        </p:txBody>
      </p:sp>
      <p:grpSp>
        <p:nvGrpSpPr>
          <p:cNvPr id="136" name="Google Shape;136;p1"/>
          <p:cNvGrpSpPr/>
          <p:nvPr/>
        </p:nvGrpSpPr>
        <p:grpSpPr>
          <a:xfrm>
            <a:off x="5422934" y="423862"/>
            <a:ext cx="7079922" cy="723914"/>
            <a:chOff x="0" y="-210215"/>
            <a:chExt cx="9439895" cy="965219"/>
          </a:xfrm>
        </p:grpSpPr>
        <p:grpSp>
          <p:nvGrpSpPr>
            <p:cNvPr id="137" name="Google Shape;137;p1"/>
            <p:cNvGrpSpPr/>
            <p:nvPr/>
          </p:nvGrpSpPr>
          <p:grpSpPr>
            <a:xfrm>
              <a:off x="0" y="-210215"/>
              <a:ext cx="9439895" cy="965219"/>
              <a:chOff x="0" y="-38100"/>
              <a:chExt cx="1710911" cy="174939"/>
            </a:xfrm>
          </p:grpSpPr>
          <p:sp>
            <p:nvSpPr>
              <p:cNvPr id="138" name="Google Shape;138;p1"/>
              <p:cNvSpPr/>
              <p:nvPr/>
            </p:nvSpPr>
            <p:spPr>
              <a:xfrm>
                <a:off x="0" y="0"/>
                <a:ext cx="1710911" cy="136839"/>
              </a:xfrm>
              <a:custGeom>
                <a:avLst/>
                <a:gdLst/>
                <a:ahLst/>
                <a:cxnLst/>
                <a:rect l="l" t="t" r="r" b="b"/>
                <a:pathLst>
                  <a:path w="1710911" h="136839" extrusionOk="0">
                    <a:moveTo>
                      <a:pt x="17260" y="0"/>
                    </a:moveTo>
                    <a:lnTo>
                      <a:pt x="1693651" y="0"/>
                    </a:lnTo>
                    <a:cubicBezTo>
                      <a:pt x="1703184" y="0"/>
                      <a:pt x="1710911" y="7728"/>
                      <a:pt x="1710911" y="17260"/>
                    </a:cubicBezTo>
                    <a:lnTo>
                      <a:pt x="1710911" y="119578"/>
                    </a:lnTo>
                    <a:cubicBezTo>
                      <a:pt x="1710911" y="129111"/>
                      <a:pt x="1703184" y="136839"/>
                      <a:pt x="1693651" y="136839"/>
                    </a:cubicBezTo>
                    <a:lnTo>
                      <a:pt x="17260" y="136839"/>
                    </a:lnTo>
                    <a:cubicBezTo>
                      <a:pt x="7728" y="136839"/>
                      <a:pt x="0" y="129111"/>
                      <a:pt x="0" y="119578"/>
                    </a:cubicBezTo>
                    <a:lnTo>
                      <a:pt x="0" y="17260"/>
                    </a:lnTo>
                    <a:cubicBezTo>
                      <a:pt x="0" y="7728"/>
                      <a:pt x="7728" y="0"/>
                      <a:pt x="17260" y="0"/>
                    </a:cubicBezTo>
                    <a:close/>
                  </a:path>
                </a:pathLst>
              </a:custGeom>
              <a:solidFill>
                <a:srgbClr val="FFFFFF"/>
              </a:solidFill>
              <a:ln w="19050" cap="sq" cmpd="sng">
                <a:solidFill>
                  <a:srgbClr val="737373"/>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
              <p:cNvSpPr txBox="1"/>
              <p:nvPr/>
            </p:nvSpPr>
            <p:spPr>
              <a:xfrm>
                <a:off x="0" y="-38100"/>
                <a:ext cx="1710911" cy="174939"/>
              </a:xfrm>
              <a:prstGeom prst="rect">
                <a:avLst/>
              </a:prstGeom>
              <a:noFill/>
              <a:ln>
                <a:noFill/>
              </a:ln>
            </p:spPr>
            <p:txBody>
              <a:bodyPr spcFirstLastPara="1" wrap="square" lIns="50800" tIns="50800" rIns="50800" bIns="50800" anchor="ctr" anchorCtr="0">
                <a:noAutofit/>
              </a:bodyPr>
              <a:lstStyle/>
              <a:p>
                <a:pPr marL="0" marR="0" lvl="0" indent="0" algn="ctr" rtl="0">
                  <a:lnSpc>
                    <a:spcPct val="124444"/>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140" name="Google Shape;140;p1"/>
            <p:cNvSpPr txBox="1"/>
            <p:nvPr/>
          </p:nvSpPr>
          <p:spPr>
            <a:xfrm>
              <a:off x="436985" y="198523"/>
              <a:ext cx="6520054" cy="256659"/>
            </a:xfrm>
            <a:prstGeom prst="rect">
              <a:avLst/>
            </a:prstGeom>
            <a:noFill/>
            <a:ln>
              <a:noFill/>
            </a:ln>
          </p:spPr>
          <p:txBody>
            <a:bodyPr spcFirstLastPara="1" wrap="square" lIns="0" tIns="0" rIns="0" bIns="0" anchor="t" anchorCtr="0">
              <a:spAutoFit/>
            </a:bodyPr>
            <a:lstStyle/>
            <a:p>
              <a:pPr marL="0" marR="0" lvl="0" indent="0" algn="l" rtl="0">
                <a:lnSpc>
                  <a:spcPct val="140017"/>
                </a:lnSpc>
                <a:spcBef>
                  <a:spcPts val="0"/>
                </a:spcBef>
                <a:spcAft>
                  <a:spcPts val="0"/>
                </a:spcAft>
                <a:buNone/>
              </a:pPr>
              <a:r>
                <a:rPr lang="en-US" sz="1157" b="1" i="0" u="none" strike="noStrike" cap="none">
                  <a:solidFill>
                    <a:srgbClr val="434343"/>
                  </a:solidFill>
                  <a:latin typeface="DM Sans"/>
                  <a:ea typeface="DM Sans"/>
                  <a:cs typeface="DM Sans"/>
                  <a:sym typeface="DM Sans"/>
                </a:rPr>
                <a:t>Project:</a:t>
              </a:r>
              <a:endParaRPr/>
            </a:p>
          </p:txBody>
        </p:sp>
      </p:grpSp>
      <p:sp>
        <p:nvSpPr>
          <p:cNvPr id="141" name="Google Shape;141;p1"/>
          <p:cNvSpPr txBox="1"/>
          <p:nvPr/>
        </p:nvSpPr>
        <p:spPr>
          <a:xfrm>
            <a:off x="11116396" y="1892421"/>
            <a:ext cx="2739458" cy="784574"/>
          </a:xfrm>
          <a:prstGeom prst="rect">
            <a:avLst/>
          </a:prstGeom>
          <a:noFill/>
          <a:ln>
            <a:noFill/>
          </a:ln>
        </p:spPr>
        <p:txBody>
          <a:bodyPr spcFirstLastPara="1" wrap="square" lIns="0" tIns="0" rIns="0" bIns="0" anchor="t" anchorCtr="0">
            <a:spAutoFit/>
          </a:bodyPr>
          <a:lstStyle/>
          <a:p>
            <a:pPr marL="0" marR="0" lvl="0" indent="0" algn="l" rtl="0">
              <a:lnSpc>
                <a:spcPct val="171833"/>
              </a:lnSpc>
              <a:spcBef>
                <a:spcPts val="0"/>
              </a:spcBef>
              <a:spcAft>
                <a:spcPts val="0"/>
              </a:spcAft>
              <a:buNone/>
            </a:pPr>
            <a:r>
              <a:rPr lang="en-US" sz="1200" b="0" i="0" u="none" strike="noStrike" cap="none">
                <a:solidFill>
                  <a:srgbClr val="434343"/>
                </a:solidFill>
                <a:latin typeface="Sansita"/>
                <a:ea typeface="Sansita"/>
                <a:cs typeface="Sansita"/>
                <a:sym typeface="Sansita"/>
              </a:rPr>
              <a:t>Briefly describe the chosen AI methods or models and their role in the solution</a:t>
            </a:r>
            <a:endParaRPr/>
          </a:p>
        </p:txBody>
      </p:sp>
      <p:sp>
        <p:nvSpPr>
          <p:cNvPr id="142" name="Google Shape;142;p1"/>
          <p:cNvSpPr txBox="1"/>
          <p:nvPr/>
        </p:nvSpPr>
        <p:spPr>
          <a:xfrm>
            <a:off x="14545414" y="1892421"/>
            <a:ext cx="2739458" cy="784574"/>
          </a:xfrm>
          <a:prstGeom prst="rect">
            <a:avLst/>
          </a:prstGeom>
          <a:noFill/>
          <a:ln>
            <a:noFill/>
          </a:ln>
        </p:spPr>
        <p:txBody>
          <a:bodyPr spcFirstLastPara="1" wrap="square" lIns="0" tIns="0" rIns="0" bIns="0" anchor="t" anchorCtr="0">
            <a:spAutoFit/>
          </a:bodyPr>
          <a:lstStyle/>
          <a:p>
            <a:pPr marL="0" marR="0" lvl="0" indent="0" algn="l" rtl="0">
              <a:lnSpc>
                <a:spcPct val="171833"/>
              </a:lnSpc>
              <a:spcBef>
                <a:spcPts val="0"/>
              </a:spcBef>
              <a:spcAft>
                <a:spcPts val="0"/>
              </a:spcAft>
              <a:buNone/>
            </a:pPr>
            <a:r>
              <a:rPr lang="en-US" sz="1200" b="0" i="0" u="none" strike="noStrike" cap="none">
                <a:solidFill>
                  <a:srgbClr val="434343"/>
                </a:solidFill>
                <a:latin typeface="Sansita"/>
                <a:ea typeface="Sansita"/>
                <a:cs typeface="Sansita"/>
                <a:sym typeface="Sansita"/>
              </a:rPr>
              <a:t>Specify the programming languages, frameworks, and tools used for development.</a:t>
            </a:r>
            <a:endParaRPr/>
          </a:p>
        </p:txBody>
      </p:sp>
      <p:sp>
        <p:nvSpPr>
          <p:cNvPr id="143" name="Google Shape;143;p1"/>
          <p:cNvSpPr txBox="1"/>
          <p:nvPr/>
        </p:nvSpPr>
        <p:spPr>
          <a:xfrm>
            <a:off x="842387" y="5420878"/>
            <a:ext cx="5909908" cy="2541208"/>
          </a:xfrm>
          <a:prstGeom prst="rect">
            <a:avLst/>
          </a:prstGeom>
          <a:noFill/>
          <a:ln>
            <a:noFill/>
          </a:ln>
        </p:spPr>
        <p:txBody>
          <a:bodyPr spcFirstLastPara="1" wrap="square" lIns="0" tIns="0" rIns="0" bIns="0" anchor="t" anchorCtr="0">
            <a:spAutoFit/>
          </a:bodyPr>
          <a:lstStyle/>
          <a:p>
            <a:pPr marL="0" marR="0" lvl="0" indent="0" algn="l" rtl="0">
              <a:lnSpc>
                <a:spcPct val="171833"/>
              </a:lnSpc>
              <a:spcBef>
                <a:spcPts val="0"/>
              </a:spcBef>
              <a:spcAft>
                <a:spcPts val="0"/>
              </a:spcAft>
              <a:buNone/>
            </a:pPr>
            <a:r>
              <a:rPr lang="en-GB" sz="1200" dirty="0">
                <a:solidFill>
                  <a:srgbClr val="434343"/>
                </a:solidFill>
                <a:latin typeface="Sansita"/>
              </a:rPr>
              <a:t>To create this sign language-to-text application in Flutter a crucial component is a well-annotated dataset containing a variety of sign language gestures. I also need a reliable source of real-time video data, either from a camera feed or prerecorded videos, to implement the OpenCV functionality for capturing and processing sign language gestures effectively. The integration of OpenCV in this Flutter project involves handling tasks such as hand detection and tracking.</a:t>
            </a:r>
            <a:endParaRPr lang="en-US" sz="1200" dirty="0">
              <a:solidFill>
                <a:srgbClr val="434343"/>
              </a:solidFill>
              <a:latin typeface="Sansita"/>
              <a:sym typeface="Sansita"/>
            </a:endParaRPr>
          </a:p>
          <a:p>
            <a:pPr marL="0" marR="0" lvl="0" indent="0" algn="l" rtl="0">
              <a:lnSpc>
                <a:spcPct val="171833"/>
              </a:lnSpc>
              <a:spcBef>
                <a:spcPts val="0"/>
              </a:spcBef>
              <a:spcAft>
                <a:spcPts val="0"/>
              </a:spcAft>
              <a:buNone/>
            </a:pPr>
            <a:endParaRPr lang="en-US" sz="1200" b="0" i="0" u="none" strike="noStrike" cap="none" dirty="0">
              <a:solidFill>
                <a:srgbClr val="434343"/>
              </a:solidFill>
              <a:latin typeface="Sansita"/>
              <a:ea typeface="Sansita"/>
              <a:cs typeface="Sansita"/>
              <a:sym typeface="Sansita"/>
            </a:endParaRPr>
          </a:p>
          <a:p>
            <a:pPr marL="0" marR="0" lvl="0" indent="0" algn="l" rtl="0">
              <a:lnSpc>
                <a:spcPct val="171833"/>
              </a:lnSpc>
              <a:spcBef>
                <a:spcPts val="0"/>
              </a:spcBef>
              <a:spcAft>
                <a:spcPts val="0"/>
              </a:spcAft>
              <a:buNone/>
            </a:pPr>
            <a:endParaRPr lang="en-US" sz="1200" dirty="0">
              <a:solidFill>
                <a:srgbClr val="434343"/>
              </a:solidFill>
              <a:latin typeface="Sansita"/>
              <a:sym typeface="Sansita"/>
            </a:endParaRPr>
          </a:p>
          <a:p>
            <a:pPr marL="0" marR="0" lvl="0" indent="0" algn="l" rtl="0">
              <a:lnSpc>
                <a:spcPct val="171833"/>
              </a:lnSpc>
              <a:spcBef>
                <a:spcPts val="0"/>
              </a:spcBef>
              <a:spcAft>
                <a:spcPts val="0"/>
              </a:spcAft>
              <a:buNone/>
            </a:pPr>
            <a:endParaRPr lang="en-US" sz="1200" dirty="0">
              <a:solidFill>
                <a:srgbClr val="434343"/>
              </a:solidFill>
              <a:latin typeface="Sansita"/>
              <a:sym typeface="Sansita"/>
            </a:endParaRPr>
          </a:p>
        </p:txBody>
      </p:sp>
      <p:sp>
        <p:nvSpPr>
          <p:cNvPr id="145" name="Google Shape;145;p1"/>
          <p:cNvSpPr txBox="1"/>
          <p:nvPr/>
        </p:nvSpPr>
        <p:spPr>
          <a:xfrm>
            <a:off x="9367545" y="7819773"/>
            <a:ext cx="5659328" cy="251758"/>
          </a:xfrm>
          <a:prstGeom prst="rect">
            <a:avLst/>
          </a:prstGeom>
          <a:noFill/>
          <a:ln>
            <a:noFill/>
          </a:ln>
        </p:spPr>
        <p:txBody>
          <a:bodyPr spcFirstLastPara="1" wrap="square" lIns="0" tIns="0" rIns="0" bIns="0" anchor="t" anchorCtr="0">
            <a:spAutoFit/>
          </a:bodyPr>
          <a:lstStyle/>
          <a:p>
            <a:pPr marL="0" marR="0" lvl="0" indent="0" algn="l" rtl="0">
              <a:lnSpc>
                <a:spcPct val="171833"/>
              </a:lnSpc>
              <a:spcBef>
                <a:spcPts val="0"/>
              </a:spcBef>
              <a:spcAft>
                <a:spcPts val="0"/>
              </a:spcAft>
              <a:buNone/>
            </a:pPr>
            <a:r>
              <a:rPr lang="en-US" sz="1200" b="0" i="0" u="none" strike="noStrike" cap="none" dirty="0">
                <a:solidFill>
                  <a:srgbClr val="434343"/>
                </a:solidFill>
                <a:latin typeface="Sansita"/>
                <a:ea typeface="Sansita"/>
                <a:cs typeface="Sansita"/>
                <a:sym typeface="Sansita"/>
              </a:rPr>
              <a:t> Define what constitutes a successful outcome for your project.</a:t>
            </a:r>
            <a:endParaRPr dirty="0"/>
          </a:p>
        </p:txBody>
      </p:sp>
      <p:sp>
        <p:nvSpPr>
          <p:cNvPr id="147" name="Google Shape;147;p1"/>
          <p:cNvSpPr txBox="1"/>
          <p:nvPr/>
        </p:nvSpPr>
        <p:spPr>
          <a:xfrm>
            <a:off x="4191120" y="2571696"/>
            <a:ext cx="2956383" cy="1508105"/>
          </a:xfrm>
          <a:prstGeom prst="rect">
            <a:avLst/>
          </a:prstGeom>
          <a:noFill/>
          <a:ln>
            <a:noFill/>
          </a:ln>
        </p:spPr>
        <p:txBody>
          <a:bodyPr spcFirstLastPara="1" wrap="square" lIns="0" tIns="0" rIns="0" bIns="0" anchor="t" anchorCtr="0">
            <a:spAutoFit/>
          </a:bodyPr>
          <a:lstStyle/>
          <a:p>
            <a:pPr marL="285750" marR="0" lvl="0" indent="-285750" algn="l" rtl="0">
              <a:lnSpc>
                <a:spcPct val="139986"/>
              </a:lnSpc>
              <a:spcBef>
                <a:spcPts val="0"/>
              </a:spcBef>
              <a:spcAft>
                <a:spcPts val="0"/>
              </a:spcAft>
              <a:buFont typeface="Arial" panose="020B0604020202020204" pitchFamily="34" charset="0"/>
              <a:buChar char="•"/>
            </a:pPr>
            <a:r>
              <a:rPr lang="en-IN" dirty="0"/>
              <a:t>Mute community</a:t>
            </a:r>
          </a:p>
          <a:p>
            <a:pPr marL="285750" marR="0" lvl="0" indent="-285750" algn="l" rtl="0">
              <a:lnSpc>
                <a:spcPct val="139986"/>
              </a:lnSpc>
              <a:spcBef>
                <a:spcPts val="0"/>
              </a:spcBef>
              <a:spcAft>
                <a:spcPts val="0"/>
              </a:spcAft>
              <a:buFont typeface="Arial" panose="020B0604020202020204" pitchFamily="34" charset="0"/>
              <a:buChar char="•"/>
            </a:pPr>
            <a:r>
              <a:rPr lang="en-IN" dirty="0"/>
              <a:t>Industries who have mute people in their workspace</a:t>
            </a:r>
          </a:p>
          <a:p>
            <a:pPr marL="285750" lvl="1" indent="-285750">
              <a:lnSpc>
                <a:spcPct val="139986"/>
              </a:lnSpc>
              <a:buFont typeface="Arial" panose="020B0604020202020204" pitchFamily="34" charset="0"/>
              <a:buChar char="•"/>
            </a:pPr>
            <a:r>
              <a:rPr lang="en-IN" dirty="0"/>
              <a:t> Industries who make solutions for disabled people</a:t>
            </a:r>
          </a:p>
        </p:txBody>
      </p:sp>
      <p:sp>
        <p:nvSpPr>
          <p:cNvPr id="148" name="Google Shape;148;p1"/>
          <p:cNvSpPr txBox="1"/>
          <p:nvPr/>
        </p:nvSpPr>
        <p:spPr>
          <a:xfrm>
            <a:off x="7657967" y="2312793"/>
            <a:ext cx="2956383" cy="3016210"/>
          </a:xfrm>
          <a:prstGeom prst="rect">
            <a:avLst/>
          </a:prstGeom>
          <a:noFill/>
          <a:ln>
            <a:noFill/>
          </a:ln>
        </p:spPr>
        <p:txBody>
          <a:bodyPr spcFirstLastPara="1" wrap="square" lIns="0" tIns="0" rIns="0" bIns="0" anchor="t" anchorCtr="0">
            <a:spAutoFit/>
          </a:bodyPr>
          <a:lstStyle/>
          <a:p>
            <a:pPr marL="285750" marR="0" lvl="0" indent="-285750" algn="l" rtl="0">
              <a:lnSpc>
                <a:spcPct val="139986"/>
              </a:lnSpc>
              <a:spcBef>
                <a:spcPts val="0"/>
              </a:spcBef>
              <a:spcAft>
                <a:spcPts val="0"/>
              </a:spcAft>
              <a:buClr>
                <a:srgbClr val="434343"/>
              </a:buClr>
              <a:buSzPts val="1473"/>
              <a:buFont typeface="Arial"/>
              <a:buChar char="•"/>
            </a:pPr>
            <a:r>
              <a:rPr lang="en-IN" dirty="0"/>
              <a:t>We are making a convenience to mute community to help them to communicate with world with great ease.</a:t>
            </a:r>
          </a:p>
          <a:p>
            <a:pPr marL="285750" marR="0" lvl="0" indent="-285750" algn="l" rtl="0">
              <a:lnSpc>
                <a:spcPct val="139986"/>
              </a:lnSpc>
              <a:spcBef>
                <a:spcPts val="0"/>
              </a:spcBef>
              <a:spcAft>
                <a:spcPts val="0"/>
              </a:spcAft>
              <a:buClr>
                <a:srgbClr val="434343"/>
              </a:buClr>
              <a:buSzPts val="1473"/>
              <a:buFont typeface="Arial"/>
              <a:buChar char="•"/>
            </a:pPr>
            <a:r>
              <a:rPr lang="en-IN" dirty="0"/>
              <a:t>Easy to Use and User friendly UI</a:t>
            </a:r>
          </a:p>
          <a:p>
            <a:pPr marL="285750" marR="0" lvl="0" indent="-285750" algn="l" rtl="0">
              <a:lnSpc>
                <a:spcPct val="139986"/>
              </a:lnSpc>
              <a:spcBef>
                <a:spcPts val="0"/>
              </a:spcBef>
              <a:spcAft>
                <a:spcPts val="0"/>
              </a:spcAft>
              <a:buClr>
                <a:srgbClr val="434343"/>
              </a:buClr>
              <a:buSzPts val="1473"/>
              <a:buFont typeface="Arial"/>
              <a:buChar char="•"/>
            </a:pPr>
            <a:r>
              <a:rPr lang="en-IN" dirty="0"/>
              <a:t>User Dictionary (optional)</a:t>
            </a:r>
          </a:p>
          <a:p>
            <a:pPr marL="285750" marR="0" lvl="0" indent="-285750" algn="l" rtl="0">
              <a:lnSpc>
                <a:spcPct val="139986"/>
              </a:lnSpc>
              <a:spcBef>
                <a:spcPts val="0"/>
              </a:spcBef>
              <a:spcAft>
                <a:spcPts val="0"/>
              </a:spcAft>
              <a:buClr>
                <a:srgbClr val="434343"/>
              </a:buClr>
              <a:buSzPts val="1473"/>
              <a:buFont typeface="Arial"/>
              <a:buChar char="•"/>
            </a:pPr>
            <a:r>
              <a:rPr lang="en-IN" dirty="0"/>
              <a:t>Responsive</a:t>
            </a:r>
          </a:p>
          <a:p>
            <a:pPr marL="285750" marR="0" lvl="0" indent="-285750" algn="l" rtl="0">
              <a:lnSpc>
                <a:spcPct val="139986"/>
              </a:lnSpc>
              <a:spcBef>
                <a:spcPts val="0"/>
              </a:spcBef>
              <a:spcAft>
                <a:spcPts val="0"/>
              </a:spcAft>
              <a:buClr>
                <a:srgbClr val="434343"/>
              </a:buClr>
              <a:buSzPts val="1473"/>
              <a:buFont typeface="Arial"/>
              <a:buChar char="•"/>
            </a:pPr>
            <a:r>
              <a:rPr lang="en-IN" dirty="0"/>
              <a:t>Future use for multi-lingual sign language formats</a:t>
            </a:r>
          </a:p>
          <a:p>
            <a:pPr marL="285750" marR="0" lvl="0" indent="-285750" algn="l" rtl="0">
              <a:lnSpc>
                <a:spcPct val="139986"/>
              </a:lnSpc>
              <a:spcBef>
                <a:spcPts val="0"/>
              </a:spcBef>
              <a:spcAft>
                <a:spcPts val="0"/>
              </a:spcAft>
              <a:buClr>
                <a:srgbClr val="434343"/>
              </a:buClr>
              <a:buSzPts val="1473"/>
              <a:buFont typeface="Arial"/>
              <a:buChar char="•"/>
            </a:pPr>
            <a:endParaRPr lang="en-IN" dirty="0"/>
          </a:p>
        </p:txBody>
      </p:sp>
      <p:sp>
        <p:nvSpPr>
          <p:cNvPr id="149" name="Google Shape;149;p1"/>
          <p:cNvSpPr txBox="1"/>
          <p:nvPr/>
        </p:nvSpPr>
        <p:spPr>
          <a:xfrm>
            <a:off x="11007925" y="2568150"/>
            <a:ext cx="3049800" cy="2111347"/>
          </a:xfrm>
          <a:prstGeom prst="rect">
            <a:avLst/>
          </a:prstGeom>
          <a:noFill/>
          <a:ln>
            <a:noFill/>
          </a:ln>
        </p:spPr>
        <p:txBody>
          <a:bodyPr spcFirstLastPara="1" wrap="square" lIns="0" tIns="0" rIns="0" bIns="0" anchor="t" anchorCtr="0">
            <a:spAutoFit/>
          </a:bodyPr>
          <a:lstStyle/>
          <a:p>
            <a:pPr marL="285750" marR="0" lvl="0" indent="-281114" algn="l" rtl="0">
              <a:lnSpc>
                <a:spcPct val="139986"/>
              </a:lnSpc>
              <a:spcBef>
                <a:spcPts val="0"/>
              </a:spcBef>
              <a:spcAft>
                <a:spcPts val="0"/>
              </a:spcAft>
              <a:buClr>
                <a:srgbClr val="434343"/>
              </a:buClr>
              <a:buSzPts val="1400"/>
              <a:buFont typeface="Arial"/>
              <a:buChar char="•"/>
            </a:pPr>
            <a:r>
              <a:rPr lang="en-US" b="0" i="0" u="none" strike="noStrike" cap="none" dirty="0">
                <a:solidFill>
                  <a:srgbClr val="434343"/>
                </a:solidFill>
                <a:latin typeface="Arial"/>
                <a:ea typeface="Arial"/>
                <a:cs typeface="Arial"/>
                <a:sym typeface="Arial"/>
              </a:rPr>
              <a:t>Natural Language Processing (NLP): Preprocess and analyze</a:t>
            </a:r>
            <a:r>
              <a:rPr lang="en-US" dirty="0">
                <a:solidFill>
                  <a:srgbClr val="434343"/>
                </a:solidFill>
              </a:rPr>
              <a:t> standard sign language </a:t>
            </a:r>
            <a:endParaRPr dirty="0"/>
          </a:p>
          <a:p>
            <a:pPr marL="285750" marR="0" lvl="0" indent="-281114" algn="l" rtl="0">
              <a:lnSpc>
                <a:spcPct val="139986"/>
              </a:lnSpc>
              <a:spcBef>
                <a:spcPts val="0"/>
              </a:spcBef>
              <a:spcAft>
                <a:spcPts val="0"/>
              </a:spcAft>
              <a:buClr>
                <a:srgbClr val="434343"/>
              </a:buClr>
              <a:buSzPts val="1400"/>
              <a:buFont typeface="Arial"/>
              <a:buChar char="•"/>
            </a:pPr>
            <a:r>
              <a:rPr lang="en-US" b="0" i="0" u="none" strike="noStrike" cap="none" dirty="0">
                <a:solidFill>
                  <a:srgbClr val="434343"/>
                </a:solidFill>
                <a:latin typeface="Arial"/>
                <a:ea typeface="Arial"/>
                <a:cs typeface="Arial"/>
                <a:sym typeface="Arial"/>
              </a:rPr>
              <a:t>Machine Learning: Train the model to understand meaning and patterns of signs</a:t>
            </a:r>
            <a:endParaRPr dirty="0"/>
          </a:p>
          <a:p>
            <a:pPr marL="4636" marR="0" lvl="0" algn="l" rtl="0">
              <a:lnSpc>
                <a:spcPct val="139986"/>
              </a:lnSpc>
              <a:spcBef>
                <a:spcPts val="0"/>
              </a:spcBef>
              <a:spcAft>
                <a:spcPts val="0"/>
              </a:spcAft>
              <a:buClr>
                <a:srgbClr val="434343"/>
              </a:buClr>
              <a:buSzPts val="1400"/>
            </a:pPr>
            <a:r>
              <a:rPr lang="en-US" b="0" i="0" u="none" strike="noStrike" cap="none" dirty="0">
                <a:solidFill>
                  <a:srgbClr val="434343"/>
                </a:solidFill>
                <a:latin typeface="Arial"/>
                <a:ea typeface="Arial"/>
                <a:cs typeface="Arial"/>
                <a:sym typeface="Arial"/>
              </a:rPr>
              <a:t> </a:t>
            </a:r>
            <a:endParaRPr dirty="0"/>
          </a:p>
        </p:txBody>
      </p:sp>
      <p:sp>
        <p:nvSpPr>
          <p:cNvPr id="150" name="Google Shape;150;p1"/>
          <p:cNvSpPr txBox="1"/>
          <p:nvPr/>
        </p:nvSpPr>
        <p:spPr>
          <a:xfrm>
            <a:off x="14553027" y="2939611"/>
            <a:ext cx="2956383" cy="2522935"/>
          </a:xfrm>
          <a:prstGeom prst="rect">
            <a:avLst/>
          </a:prstGeom>
          <a:noFill/>
          <a:ln>
            <a:noFill/>
          </a:ln>
        </p:spPr>
        <p:txBody>
          <a:bodyPr spcFirstLastPara="1" wrap="square" lIns="0" tIns="0" rIns="0" bIns="0" anchor="t" anchorCtr="0">
            <a:spAutoFit/>
          </a:bodyPr>
          <a:lstStyle/>
          <a:p>
            <a:pPr marL="285750" marR="0" lvl="0" indent="-285750" algn="l" rtl="0">
              <a:lnSpc>
                <a:spcPct val="139986"/>
              </a:lnSpc>
              <a:spcBef>
                <a:spcPts val="0"/>
              </a:spcBef>
              <a:spcAft>
                <a:spcPts val="0"/>
              </a:spcAft>
              <a:buClr>
                <a:srgbClr val="434343"/>
              </a:buClr>
              <a:buSzPts val="1473"/>
              <a:buFont typeface="Arial"/>
              <a:buChar char="•"/>
            </a:pPr>
            <a:r>
              <a:rPr lang="en-US" sz="1473" b="0" i="0" u="none" strike="noStrike" cap="none" dirty="0">
                <a:solidFill>
                  <a:srgbClr val="434343"/>
                </a:solidFill>
                <a:latin typeface="Arial"/>
                <a:ea typeface="Arial"/>
                <a:cs typeface="Arial"/>
                <a:sym typeface="Arial"/>
              </a:rPr>
              <a:t>Programming languages: Python</a:t>
            </a:r>
            <a:endParaRPr dirty="0"/>
          </a:p>
          <a:p>
            <a:pPr marL="285750" marR="0" lvl="0" indent="-285750" algn="l" rtl="0">
              <a:lnSpc>
                <a:spcPct val="139986"/>
              </a:lnSpc>
              <a:spcBef>
                <a:spcPts val="0"/>
              </a:spcBef>
              <a:spcAft>
                <a:spcPts val="0"/>
              </a:spcAft>
              <a:buClr>
                <a:srgbClr val="434343"/>
              </a:buClr>
              <a:buSzPts val="1473"/>
              <a:buFont typeface="Arial"/>
              <a:buChar char="•"/>
            </a:pPr>
            <a:r>
              <a:rPr lang="en-IN" sz="1473" b="0" i="0" u="none" strike="noStrike" cap="none">
                <a:solidFill>
                  <a:srgbClr val="434343"/>
                </a:solidFill>
                <a:latin typeface="Arial"/>
                <a:ea typeface="Arial"/>
                <a:cs typeface="Arial"/>
                <a:sym typeface="Arial"/>
              </a:rPr>
              <a:t>Libraries: OpenCV</a:t>
            </a:r>
            <a:endParaRPr sz="1473" b="0" i="0" u="none" strike="noStrike" cap="none" dirty="0">
              <a:solidFill>
                <a:srgbClr val="434343"/>
              </a:solidFill>
              <a:latin typeface="Arial"/>
              <a:ea typeface="Arial"/>
              <a:cs typeface="Arial"/>
              <a:sym typeface="Arial"/>
            </a:endParaRPr>
          </a:p>
          <a:p>
            <a:pPr marL="285750" marR="0" lvl="0" indent="-285750" algn="l" rtl="0">
              <a:lnSpc>
                <a:spcPct val="139986"/>
              </a:lnSpc>
              <a:spcBef>
                <a:spcPts val="0"/>
              </a:spcBef>
              <a:spcAft>
                <a:spcPts val="0"/>
              </a:spcAft>
              <a:buClr>
                <a:srgbClr val="434343"/>
              </a:buClr>
              <a:buSzPts val="1473"/>
              <a:buFont typeface="Arial"/>
              <a:buChar char="•"/>
            </a:pPr>
            <a:r>
              <a:rPr lang="en-US" sz="1473" b="0" i="0" u="none" strike="noStrike" cap="none" dirty="0">
                <a:solidFill>
                  <a:srgbClr val="434343"/>
                </a:solidFill>
                <a:latin typeface="Arial"/>
                <a:ea typeface="Arial"/>
                <a:cs typeface="Arial"/>
                <a:sym typeface="Arial"/>
              </a:rPr>
              <a:t>Machine learning frameworks: TensorFlow, scikit-learn</a:t>
            </a:r>
            <a:endParaRPr dirty="0"/>
          </a:p>
          <a:p>
            <a:pPr marL="285750" marR="0" lvl="0" indent="-285750" algn="l" rtl="0">
              <a:lnSpc>
                <a:spcPct val="139986"/>
              </a:lnSpc>
              <a:spcBef>
                <a:spcPts val="0"/>
              </a:spcBef>
              <a:spcAft>
                <a:spcPts val="0"/>
              </a:spcAft>
              <a:buClr>
                <a:srgbClr val="434343"/>
              </a:buClr>
              <a:buSzPts val="1473"/>
              <a:buFont typeface="Arial"/>
              <a:buChar char="•"/>
            </a:pPr>
            <a:r>
              <a:rPr lang="en-US" sz="1473" b="0" i="0" u="none" strike="noStrike" cap="none" dirty="0">
                <a:solidFill>
                  <a:srgbClr val="434343"/>
                </a:solidFill>
                <a:latin typeface="Arial"/>
                <a:ea typeface="Arial"/>
                <a:cs typeface="Arial"/>
                <a:sym typeface="Arial"/>
              </a:rPr>
              <a:t>Cloud platform: Google </a:t>
            </a:r>
            <a:r>
              <a:rPr lang="en-US" sz="1473" dirty="0">
                <a:solidFill>
                  <a:srgbClr val="434343"/>
                </a:solidFill>
              </a:rPr>
              <a:t>Firebase (BaaS)</a:t>
            </a:r>
          </a:p>
          <a:p>
            <a:pPr marL="285750" marR="0" lvl="0" indent="-285750" algn="l" rtl="0">
              <a:lnSpc>
                <a:spcPct val="139986"/>
              </a:lnSpc>
              <a:spcBef>
                <a:spcPts val="0"/>
              </a:spcBef>
              <a:spcAft>
                <a:spcPts val="0"/>
              </a:spcAft>
              <a:buClr>
                <a:srgbClr val="434343"/>
              </a:buClr>
              <a:buSzPts val="1473"/>
              <a:buFont typeface="Arial"/>
              <a:buChar char="•"/>
            </a:pPr>
            <a:endParaRPr dirty="0"/>
          </a:p>
        </p:txBody>
      </p:sp>
      <p:sp>
        <p:nvSpPr>
          <p:cNvPr id="152" name="Google Shape;152;p1"/>
          <p:cNvSpPr txBox="1"/>
          <p:nvPr/>
        </p:nvSpPr>
        <p:spPr>
          <a:xfrm>
            <a:off x="826295" y="7992614"/>
            <a:ext cx="7763731" cy="1551194"/>
          </a:xfrm>
          <a:prstGeom prst="rect">
            <a:avLst/>
          </a:prstGeom>
          <a:noFill/>
          <a:ln>
            <a:noFill/>
          </a:ln>
        </p:spPr>
        <p:txBody>
          <a:bodyPr spcFirstLastPara="1" wrap="square" lIns="0" tIns="0" rIns="0" bIns="0" anchor="t" anchorCtr="0">
            <a:spAutoFit/>
          </a:bodyPr>
          <a:lstStyle/>
          <a:p>
            <a:pPr marL="285750" marR="0" lvl="0" indent="-285750" algn="l" rtl="0">
              <a:lnSpc>
                <a:spcPct val="139986"/>
              </a:lnSpc>
              <a:spcBef>
                <a:spcPts val="0"/>
              </a:spcBef>
              <a:spcAft>
                <a:spcPts val="0"/>
              </a:spcAft>
              <a:buClr>
                <a:srgbClr val="434343"/>
              </a:buClr>
              <a:buSzPts val="1473"/>
              <a:buFont typeface="Arial"/>
              <a:buChar char="•"/>
            </a:pPr>
            <a:r>
              <a:rPr lang="en-US" sz="1200" b="0" i="0" u="none" strike="noStrike" cap="none" dirty="0">
                <a:solidFill>
                  <a:srgbClr val="434343"/>
                </a:solidFill>
                <a:latin typeface="Arial"/>
                <a:ea typeface="Arial"/>
                <a:cs typeface="Arial"/>
                <a:sym typeface="Arial"/>
              </a:rPr>
              <a:t>Anushka Girish - Flutter Frontend/ Backend Integration</a:t>
            </a:r>
          </a:p>
          <a:p>
            <a:pPr marL="285750" marR="0" lvl="0" indent="-285750" algn="l" rtl="0">
              <a:lnSpc>
                <a:spcPct val="139986"/>
              </a:lnSpc>
              <a:spcBef>
                <a:spcPts val="0"/>
              </a:spcBef>
              <a:spcAft>
                <a:spcPts val="0"/>
              </a:spcAft>
              <a:buClr>
                <a:srgbClr val="434343"/>
              </a:buClr>
              <a:buSzPts val="1473"/>
              <a:buFont typeface="Arial"/>
              <a:buChar char="•"/>
            </a:pPr>
            <a:r>
              <a:rPr lang="en-US" sz="1200" b="0" i="0" u="none" strike="noStrike" cap="none" dirty="0">
                <a:solidFill>
                  <a:srgbClr val="434343"/>
                </a:solidFill>
                <a:latin typeface="Arial"/>
                <a:ea typeface="Arial"/>
                <a:cs typeface="Arial"/>
                <a:sym typeface="Arial"/>
              </a:rPr>
              <a:t>Avin Mantri - Backend Integration </a:t>
            </a:r>
          </a:p>
          <a:p>
            <a:pPr marL="285750" marR="0" lvl="0" indent="-285750" algn="l" rtl="0">
              <a:lnSpc>
                <a:spcPct val="139986"/>
              </a:lnSpc>
              <a:spcBef>
                <a:spcPts val="0"/>
              </a:spcBef>
              <a:spcAft>
                <a:spcPts val="0"/>
              </a:spcAft>
              <a:buClr>
                <a:srgbClr val="434343"/>
              </a:buClr>
              <a:buSzPts val="1473"/>
              <a:buFont typeface="Arial"/>
              <a:buChar char="•"/>
            </a:pPr>
            <a:r>
              <a:rPr lang="en-US" sz="1200" b="0" i="0" u="none" strike="noStrike" cap="none" dirty="0" err="1">
                <a:solidFill>
                  <a:srgbClr val="434343"/>
                </a:solidFill>
                <a:latin typeface="Arial"/>
                <a:ea typeface="Arial"/>
                <a:cs typeface="Arial"/>
                <a:sym typeface="Arial"/>
              </a:rPr>
              <a:t>Suhane</a:t>
            </a:r>
            <a:r>
              <a:rPr lang="en-US" sz="1200" dirty="0" err="1">
                <a:solidFill>
                  <a:srgbClr val="434343"/>
                </a:solidFill>
              </a:rPr>
              <a:t>e</a:t>
            </a:r>
            <a:r>
              <a:rPr lang="en-US" sz="1200" dirty="0">
                <a:solidFill>
                  <a:srgbClr val="434343"/>
                </a:solidFill>
              </a:rPr>
              <a:t> </a:t>
            </a:r>
            <a:r>
              <a:rPr lang="en-US" sz="1200" dirty="0" err="1">
                <a:solidFill>
                  <a:srgbClr val="434343"/>
                </a:solidFill>
              </a:rPr>
              <a:t>Hingorani</a:t>
            </a:r>
            <a:r>
              <a:rPr lang="en-US" sz="1200" dirty="0">
                <a:solidFill>
                  <a:srgbClr val="434343"/>
                </a:solidFill>
              </a:rPr>
              <a:t> </a:t>
            </a:r>
            <a:r>
              <a:rPr lang="en-US" sz="1200" b="0" i="0" u="none" strike="noStrike" cap="none" dirty="0">
                <a:solidFill>
                  <a:srgbClr val="434343"/>
                </a:solidFill>
                <a:latin typeface="Arial"/>
                <a:ea typeface="Arial"/>
                <a:cs typeface="Arial"/>
                <a:sym typeface="Arial"/>
              </a:rPr>
              <a:t>- AI Integration(Sign Language)/ Flutter Frontend</a:t>
            </a:r>
          </a:p>
          <a:p>
            <a:pPr marL="285750" marR="0" lvl="0" indent="-285750" algn="l" rtl="0">
              <a:lnSpc>
                <a:spcPct val="139986"/>
              </a:lnSpc>
              <a:spcBef>
                <a:spcPts val="0"/>
              </a:spcBef>
              <a:spcAft>
                <a:spcPts val="0"/>
              </a:spcAft>
              <a:buClr>
                <a:srgbClr val="434343"/>
              </a:buClr>
              <a:buSzPts val="1473"/>
              <a:buFont typeface="Arial"/>
              <a:buChar char="•"/>
            </a:pPr>
            <a:r>
              <a:rPr lang="en-US" sz="1200" b="0" i="0" u="none" strike="noStrike" cap="none" dirty="0" err="1">
                <a:solidFill>
                  <a:srgbClr val="434343"/>
                </a:solidFill>
                <a:latin typeface="Arial"/>
                <a:ea typeface="Arial"/>
                <a:cs typeface="Arial"/>
                <a:sym typeface="Arial"/>
              </a:rPr>
              <a:t>Sanika</a:t>
            </a:r>
            <a:r>
              <a:rPr lang="en-US" sz="1200" b="0" i="0" u="none" strike="noStrike" cap="none" dirty="0">
                <a:solidFill>
                  <a:srgbClr val="434343"/>
                </a:solidFill>
                <a:latin typeface="Arial"/>
                <a:ea typeface="Arial"/>
                <a:cs typeface="Arial"/>
                <a:sym typeface="Arial"/>
              </a:rPr>
              <a:t> Kotgire - Backend Integration</a:t>
            </a:r>
          </a:p>
          <a:p>
            <a:pPr marL="285750" marR="0" lvl="0" indent="-285750" algn="l" rtl="0">
              <a:lnSpc>
                <a:spcPct val="139986"/>
              </a:lnSpc>
              <a:spcBef>
                <a:spcPts val="0"/>
              </a:spcBef>
              <a:spcAft>
                <a:spcPts val="0"/>
              </a:spcAft>
              <a:buClr>
                <a:srgbClr val="434343"/>
              </a:buClr>
              <a:buSzPts val="1473"/>
              <a:buFont typeface="Arial"/>
              <a:buChar char="•"/>
            </a:pPr>
            <a:r>
              <a:rPr lang="en-US" sz="1200" b="0" i="0" u="none" strike="noStrike" cap="none" dirty="0" err="1">
                <a:solidFill>
                  <a:srgbClr val="434343"/>
                </a:solidFill>
                <a:latin typeface="Arial"/>
                <a:ea typeface="Arial"/>
                <a:cs typeface="Arial"/>
                <a:sym typeface="Arial"/>
              </a:rPr>
              <a:t>Swara</a:t>
            </a:r>
            <a:r>
              <a:rPr lang="en-US" sz="1200" b="0" i="0" u="none" strike="noStrike" cap="none" dirty="0">
                <a:solidFill>
                  <a:srgbClr val="434343"/>
                </a:solidFill>
                <a:latin typeface="Arial"/>
                <a:ea typeface="Arial"/>
                <a:cs typeface="Arial"/>
                <a:sym typeface="Arial"/>
              </a:rPr>
              <a:t> Kubade -  Flutter Front-End</a:t>
            </a:r>
          </a:p>
          <a:p>
            <a:pPr marL="285750" marR="0" lvl="0" indent="-285750" algn="l" rtl="0">
              <a:lnSpc>
                <a:spcPct val="139986"/>
              </a:lnSpc>
              <a:spcBef>
                <a:spcPts val="0"/>
              </a:spcBef>
              <a:spcAft>
                <a:spcPts val="0"/>
              </a:spcAft>
              <a:buClr>
                <a:srgbClr val="434343"/>
              </a:buClr>
              <a:buSzPts val="1473"/>
              <a:buFont typeface="Arial"/>
              <a:buChar char="•"/>
            </a:pPr>
            <a:r>
              <a:rPr lang="en-US" sz="1200" b="0" i="0" u="none" strike="noStrike" cap="none" dirty="0">
                <a:solidFill>
                  <a:srgbClr val="434343"/>
                </a:solidFill>
                <a:latin typeface="Arial"/>
                <a:ea typeface="Arial"/>
                <a:cs typeface="Arial"/>
                <a:sym typeface="Arial"/>
              </a:rPr>
              <a:t>Vedant </a:t>
            </a:r>
            <a:r>
              <a:rPr lang="en-US" sz="1200" b="0" i="0" u="none" strike="noStrike" cap="none" dirty="0" err="1">
                <a:solidFill>
                  <a:srgbClr val="434343"/>
                </a:solidFill>
                <a:latin typeface="Arial"/>
                <a:ea typeface="Arial"/>
                <a:cs typeface="Arial"/>
                <a:sym typeface="Arial"/>
              </a:rPr>
              <a:t>Kumbhar</a:t>
            </a:r>
            <a:r>
              <a:rPr lang="en-US" sz="1200" b="0" i="0" u="none" strike="noStrike" cap="none" dirty="0">
                <a:solidFill>
                  <a:srgbClr val="434343"/>
                </a:solidFill>
                <a:latin typeface="Arial"/>
                <a:ea typeface="Arial"/>
                <a:cs typeface="Arial"/>
                <a:sym typeface="Arial"/>
              </a:rPr>
              <a:t> – AI(Sign Language)</a:t>
            </a:r>
            <a:endParaRPr sz="1200" dirty="0"/>
          </a:p>
        </p:txBody>
      </p:sp>
      <p:sp>
        <p:nvSpPr>
          <p:cNvPr id="153" name="Google Shape;153;p1"/>
          <p:cNvSpPr txBox="1"/>
          <p:nvPr/>
        </p:nvSpPr>
        <p:spPr>
          <a:xfrm>
            <a:off x="9264306" y="8152527"/>
            <a:ext cx="7674044" cy="1508105"/>
          </a:xfrm>
          <a:prstGeom prst="rect">
            <a:avLst/>
          </a:prstGeom>
          <a:noFill/>
          <a:ln>
            <a:noFill/>
          </a:ln>
        </p:spPr>
        <p:txBody>
          <a:bodyPr spcFirstLastPara="1" wrap="square" lIns="0" tIns="0" rIns="0" bIns="0" anchor="t" anchorCtr="0">
            <a:spAutoFit/>
          </a:bodyPr>
          <a:lstStyle/>
          <a:p>
            <a:pPr marL="285750" marR="0" lvl="0" indent="-285750" algn="l" rtl="0">
              <a:lnSpc>
                <a:spcPct val="139986"/>
              </a:lnSpc>
              <a:spcBef>
                <a:spcPts val="0"/>
              </a:spcBef>
              <a:spcAft>
                <a:spcPts val="0"/>
              </a:spcAft>
              <a:buClr>
                <a:srgbClr val="434343"/>
              </a:buClr>
              <a:buSzPts val="1473"/>
              <a:buFont typeface="Arial"/>
              <a:buChar char="•"/>
            </a:pPr>
            <a:r>
              <a:rPr lang="en-GB" dirty="0"/>
              <a:t>The application must accurately recognize and interpret a wide range of sign language gestures. High precision in recognizing different signs contributes to effective communication.</a:t>
            </a:r>
          </a:p>
          <a:p>
            <a:pPr marL="285750" marR="0" lvl="0" indent="-285750" algn="l" rtl="0">
              <a:lnSpc>
                <a:spcPct val="139986"/>
              </a:lnSpc>
              <a:spcBef>
                <a:spcPts val="0"/>
              </a:spcBef>
              <a:spcAft>
                <a:spcPts val="0"/>
              </a:spcAft>
              <a:buClr>
                <a:srgbClr val="434343"/>
              </a:buClr>
              <a:buSzPts val="1473"/>
              <a:buFont typeface="Arial"/>
              <a:buChar char="•"/>
            </a:pPr>
            <a:r>
              <a:rPr lang="en-GB" dirty="0"/>
              <a:t>The application should operate in real-time, ensuring minimal latency in capturing, processing, and translating sign language gestures. Quick responsiveness is crucial for seamless communication.</a:t>
            </a:r>
            <a:endParaRPr lang="en-US" dirty="0"/>
          </a:p>
        </p:txBody>
      </p:sp>
      <p:sp>
        <p:nvSpPr>
          <p:cNvPr id="154" name="Google Shape;154;p1"/>
          <p:cNvSpPr txBox="1"/>
          <p:nvPr/>
        </p:nvSpPr>
        <p:spPr>
          <a:xfrm>
            <a:off x="6568828" y="711977"/>
            <a:ext cx="5029539" cy="301621"/>
          </a:xfrm>
          <a:prstGeom prst="rect">
            <a:avLst/>
          </a:prstGeom>
          <a:noFill/>
          <a:ln>
            <a:noFill/>
          </a:ln>
        </p:spPr>
        <p:txBody>
          <a:bodyPr spcFirstLastPara="1" wrap="square" lIns="0" tIns="0" rIns="0" bIns="0" anchor="t" anchorCtr="0">
            <a:spAutoFit/>
          </a:bodyPr>
          <a:lstStyle/>
          <a:p>
            <a:pPr marL="0" marR="0" lvl="0" indent="0" algn="l" rtl="0">
              <a:lnSpc>
                <a:spcPct val="139986"/>
              </a:lnSpc>
              <a:spcBef>
                <a:spcPts val="0"/>
              </a:spcBef>
              <a:spcAft>
                <a:spcPts val="0"/>
              </a:spcAft>
              <a:buNone/>
            </a:pPr>
            <a:endParaRPr dirty="0"/>
          </a:p>
        </p:txBody>
      </p:sp>
      <p:sp>
        <p:nvSpPr>
          <p:cNvPr id="155" name="Google Shape;155;p1"/>
          <p:cNvSpPr txBox="1"/>
          <p:nvPr/>
        </p:nvSpPr>
        <p:spPr>
          <a:xfrm>
            <a:off x="13769512" y="695297"/>
            <a:ext cx="2032497" cy="301621"/>
          </a:xfrm>
          <a:prstGeom prst="rect">
            <a:avLst/>
          </a:prstGeom>
          <a:noFill/>
          <a:ln>
            <a:noFill/>
          </a:ln>
        </p:spPr>
        <p:txBody>
          <a:bodyPr spcFirstLastPara="1" wrap="square" lIns="0" tIns="0" rIns="0" bIns="0" anchor="t" anchorCtr="0">
            <a:spAutoFit/>
          </a:bodyPr>
          <a:lstStyle/>
          <a:p>
            <a:pPr marL="0" marR="0" lvl="0" indent="0" algn="l" rtl="0">
              <a:lnSpc>
                <a:spcPct val="139986"/>
              </a:lnSpc>
              <a:spcBef>
                <a:spcPts val="0"/>
              </a:spcBef>
              <a:spcAft>
                <a:spcPts val="0"/>
              </a:spcAft>
              <a:buNone/>
            </a:pPr>
            <a:r>
              <a:rPr lang="en-IN" dirty="0"/>
              <a:t>YODA</a:t>
            </a:r>
            <a:endParaRPr dirty="0"/>
          </a:p>
        </p:txBody>
      </p:sp>
      <p:sp>
        <p:nvSpPr>
          <p:cNvPr id="156" name="Google Shape;156;p1"/>
          <p:cNvSpPr txBox="1"/>
          <p:nvPr/>
        </p:nvSpPr>
        <p:spPr>
          <a:xfrm>
            <a:off x="16583887" y="683396"/>
            <a:ext cx="1033588" cy="317331"/>
          </a:xfrm>
          <a:prstGeom prst="rect">
            <a:avLst/>
          </a:prstGeom>
          <a:noFill/>
          <a:ln>
            <a:noFill/>
          </a:ln>
        </p:spPr>
        <p:txBody>
          <a:bodyPr spcFirstLastPara="1" wrap="square" lIns="0" tIns="0" rIns="0" bIns="0" anchor="t" anchorCtr="0">
            <a:spAutoFit/>
          </a:bodyPr>
          <a:lstStyle/>
          <a:p>
            <a:pPr marL="0" marR="0" lvl="0" indent="0" algn="l" rtl="0">
              <a:lnSpc>
                <a:spcPct val="139986"/>
              </a:lnSpc>
              <a:spcBef>
                <a:spcPts val="0"/>
              </a:spcBef>
              <a:spcAft>
                <a:spcPts val="0"/>
              </a:spcAft>
              <a:buNone/>
            </a:pPr>
            <a:r>
              <a:rPr lang="en-US" sz="1473" b="0" i="0" u="none" strike="noStrike" cap="none" dirty="0">
                <a:solidFill>
                  <a:srgbClr val="434343"/>
                </a:solidFill>
                <a:latin typeface="Arial"/>
                <a:ea typeface="Arial"/>
                <a:cs typeface="Arial"/>
                <a:sym typeface="Arial"/>
              </a:rPr>
              <a:t>15.01.2024</a:t>
            </a:r>
            <a:endParaRPr dirty="0"/>
          </a:p>
        </p:txBody>
      </p:sp>
      <p:sp>
        <p:nvSpPr>
          <p:cNvPr id="3" name="TextBox 2">
            <a:extLst>
              <a:ext uri="{FF2B5EF4-FFF2-40B4-BE49-F238E27FC236}">
                <a16:creationId xmlns:a16="http://schemas.microsoft.com/office/drawing/2014/main" id="{3E4B1AAF-A92D-1C85-65DD-06CFC1C4888D}"/>
              </a:ext>
            </a:extLst>
          </p:cNvPr>
          <p:cNvSpPr txBox="1"/>
          <p:nvPr/>
        </p:nvSpPr>
        <p:spPr>
          <a:xfrm>
            <a:off x="866035" y="1894106"/>
            <a:ext cx="2956384" cy="2328586"/>
          </a:xfrm>
          <a:prstGeom prst="rect">
            <a:avLst/>
          </a:prstGeom>
          <a:noFill/>
        </p:spPr>
        <p:txBody>
          <a:bodyPr wrap="square" rtlCol="0">
            <a:spAutoFit/>
          </a:bodyPr>
          <a:lstStyle/>
          <a:p>
            <a:pPr marR="0" lvl="0" algn="l" rtl="0">
              <a:lnSpc>
                <a:spcPct val="139986"/>
              </a:lnSpc>
              <a:spcBef>
                <a:spcPts val="0"/>
              </a:spcBef>
              <a:spcAft>
                <a:spcPts val="0"/>
              </a:spcAft>
            </a:pPr>
            <a:r>
              <a:rPr lang="en-GB" sz="1050" dirty="0"/>
              <a:t>Mute individuals encounter substantial challenges in effective communication with others, primarily stemming from difficulties in verbal expression, sensory differences, and a pervasive lack of understanding between mute and hearing individuals. To address the communication challenges, we propose the development of an innovative solution leveraging natural language processing (NLP) and computer vision technologies. </a:t>
            </a:r>
            <a:endParaRPr lang="en-IN" sz="105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842</TotalTime>
  <Words>401</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DM Sans</vt:lpstr>
      <vt:lpstr>Arial</vt:lpstr>
      <vt:lpstr>Calibri</vt:lpstr>
      <vt:lpstr>Sansita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Rajvi</dc:creator>
  <cp:lastModifiedBy>AVIN MANTRI</cp:lastModifiedBy>
  <cp:revision>3</cp:revision>
  <dcterms:created xsi:type="dcterms:W3CDTF">2006-08-16T00:00:00Z</dcterms:created>
  <dcterms:modified xsi:type="dcterms:W3CDTF">2024-01-17T08:09:37Z</dcterms:modified>
</cp:coreProperties>
</file>