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6" r:id="rId9"/>
  </p:sldIdLst>
  <p:sldSz cx="9144000" cy="5143500" type="screen16x9"/>
  <p:notesSz cx="6858000" cy="9144000"/>
  <p:embeddedFontLst>
    <p:embeddedFont>
      <p:font typeface="Barlow" pitchFamily="2" charset="77"/>
      <p:regular r:id="rId11"/>
      <p:bold r:id="rId12"/>
      <p:italic r:id="rId13"/>
      <p:boldItalic r:id="rId14"/>
    </p:embeddedFont>
    <p:embeddedFont>
      <p:font typeface="Barlow Condensed" panose="020F0502020204030204" pitchFamily="34" charset="0"/>
      <p:regular r:id="rId15"/>
      <p:bold r:id="rId16"/>
      <p:italic r:id="rId17"/>
      <p:boldItalic r:id="rId18"/>
    </p:embeddedFont>
    <p:embeddedFont>
      <p:font typeface="Barlow Semi Condensed" panose="020F0502020204030204" pitchFamily="34" charset="0"/>
      <p:regular r:id="rId19"/>
      <p:bold r:id="rId20"/>
      <p:italic r:id="rId21"/>
      <p:boldItalic r:id="rId22"/>
    </p:embeddedFont>
    <p:embeddedFont>
      <p:font typeface="Barlow Semi Condensed Light" panose="020F0302020204030204" pitchFamily="34" charset="0"/>
      <p:regular r:id="rId23"/>
      <p:bold r:id="rId24"/>
      <p:italic r:id="rId25"/>
      <p:boldItalic r:id="rId26"/>
    </p:embeddedFont>
    <p:embeddedFont>
      <p:font typeface="Denk One" panose="02000506060000020004" pitchFamily="2" charset="77"/>
      <p:regular r:id="rId27"/>
    </p:embeddedFont>
    <p:embeddedFont>
      <p:font typeface="Fira Sans Extra Condensed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9DF"/>
    <a:srgbClr val="9A8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94678"/>
  </p:normalViewPr>
  <p:slideViewPr>
    <p:cSldViewPr snapToGrid="0">
      <p:cViewPr>
        <p:scale>
          <a:sx n="81" d="100"/>
          <a:sy n="81" d="100"/>
        </p:scale>
        <p:origin x="1512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574EA-5070-9246-8E81-7167615F3D95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BB16D280-7CD9-5D46-9F4E-E126B79E1F05}">
      <dgm:prSet phldrT="[Texto]" custT="1"/>
      <dgm:spPr/>
      <dgm:t>
        <a:bodyPr/>
        <a:lstStyle/>
        <a:p>
          <a:r>
            <a:rPr lang="pt-PT" sz="2400" b="1" i="0" u="none" strike="noStrike" cap="none" dirty="0">
              <a:solidFill>
                <a:schemeClr val="tx1"/>
              </a:solidFill>
              <a:latin typeface="Denk One"/>
              <a:ea typeface="Denk One"/>
              <a:cs typeface="Denk One"/>
              <a:sym typeface="Denk One"/>
            </a:rPr>
            <a:t>Objetivos</a:t>
          </a:r>
        </a:p>
      </dgm:t>
    </dgm:pt>
    <dgm:pt modelId="{0435A502-5708-9D4A-B4D7-F1709266BD30}" type="parTrans" cxnId="{1C10034D-FE40-0049-BC26-700CC0BD5CA4}">
      <dgm:prSet/>
      <dgm:spPr/>
      <dgm:t>
        <a:bodyPr/>
        <a:lstStyle/>
        <a:p>
          <a:endParaRPr lang="pt-PT"/>
        </a:p>
      </dgm:t>
    </dgm:pt>
    <dgm:pt modelId="{1D485D0D-F212-8A45-9D47-C312752E309F}" type="sibTrans" cxnId="{1C10034D-FE40-0049-BC26-700CC0BD5CA4}">
      <dgm:prSet/>
      <dgm:spPr/>
      <dgm:t>
        <a:bodyPr/>
        <a:lstStyle/>
        <a:p>
          <a:endParaRPr lang="pt-PT"/>
        </a:p>
      </dgm:t>
    </dgm:pt>
    <dgm:pt modelId="{746EA2E8-9C58-2946-8381-52ABF26469F7}">
      <dgm:prSet phldrT="[Texto]" custT="1"/>
      <dgm:spPr/>
      <dgm:t>
        <a:bodyPr/>
        <a:lstStyle/>
        <a:p>
          <a:r>
            <a:rPr lang="pt-PT" sz="1600" dirty="0">
              <a:latin typeface="Barlow" pitchFamily="2" charset="77"/>
            </a:rPr>
            <a:t>Fornecer informações acerca do tráfego nas principais vias e estradas</a:t>
          </a:r>
        </a:p>
      </dgm:t>
    </dgm:pt>
    <dgm:pt modelId="{E7CD84ED-612B-874A-9CDA-2C407989C1E6}" type="parTrans" cxnId="{499E1225-E236-C142-B8E4-955903ACC0D8}">
      <dgm:prSet/>
      <dgm:spPr/>
      <dgm:t>
        <a:bodyPr/>
        <a:lstStyle/>
        <a:p>
          <a:endParaRPr lang="pt-PT"/>
        </a:p>
      </dgm:t>
    </dgm:pt>
    <dgm:pt modelId="{A5A9813B-5AD1-F248-9F5F-7544190FB7BB}" type="sibTrans" cxnId="{499E1225-E236-C142-B8E4-955903ACC0D8}">
      <dgm:prSet/>
      <dgm:spPr/>
      <dgm:t>
        <a:bodyPr/>
        <a:lstStyle/>
        <a:p>
          <a:endParaRPr lang="pt-PT"/>
        </a:p>
      </dgm:t>
    </dgm:pt>
    <dgm:pt modelId="{8294B78A-4EFA-8546-AC14-39AD673ED2C2}">
      <dgm:prSet phldrT="[Texto]" custT="1"/>
      <dgm:spPr/>
      <dgm:t>
        <a:bodyPr/>
        <a:lstStyle/>
        <a:p>
          <a:r>
            <a:rPr lang="pt-PT" sz="1600" dirty="0">
              <a:latin typeface="Barlow" pitchFamily="2" charset="77"/>
            </a:rPr>
            <a:t>Prever </a:t>
          </a:r>
          <a:r>
            <a:rPr lang="pt-PT" sz="1600" b="1" dirty="0">
              <a:latin typeface="Barlow" pitchFamily="2" charset="77"/>
            </a:rPr>
            <a:t>possíveis atrasos e rotas alternativas</a:t>
          </a:r>
          <a:endParaRPr lang="pt-PT" sz="1600" b="1" dirty="0"/>
        </a:p>
      </dgm:t>
    </dgm:pt>
    <dgm:pt modelId="{3CBDBD6E-D8CB-3C48-AE2E-45D68FC2F4CA}" type="parTrans" cxnId="{FCB25FD7-49BA-354B-A978-76B674B6D59F}">
      <dgm:prSet/>
      <dgm:spPr/>
      <dgm:t>
        <a:bodyPr/>
        <a:lstStyle/>
        <a:p>
          <a:endParaRPr lang="pt-PT"/>
        </a:p>
      </dgm:t>
    </dgm:pt>
    <dgm:pt modelId="{97509480-7339-6E4E-BAF3-C71E539D3FCB}" type="sibTrans" cxnId="{FCB25FD7-49BA-354B-A978-76B674B6D59F}">
      <dgm:prSet/>
      <dgm:spPr/>
      <dgm:t>
        <a:bodyPr/>
        <a:lstStyle/>
        <a:p>
          <a:endParaRPr lang="pt-PT"/>
        </a:p>
      </dgm:t>
    </dgm:pt>
    <dgm:pt modelId="{A32903C8-5037-9B42-8721-38E1E55B8309}">
      <dgm:prSet phldrT="[Texto]" custT="1"/>
      <dgm:spPr/>
      <dgm:t>
        <a:bodyPr/>
        <a:lstStyle/>
        <a:p>
          <a:r>
            <a:rPr lang="pt-PT" sz="1600" b="1" dirty="0">
              <a:latin typeface="Barlow" pitchFamily="2" charset="77"/>
            </a:rPr>
            <a:t>Apresentação dos dados </a:t>
          </a:r>
          <a:r>
            <a:rPr lang="pt-PT" sz="1600" dirty="0">
              <a:latin typeface="Barlow" pitchFamily="2" charset="77"/>
            </a:rPr>
            <a:t>de forma clara e compreensível com informações relevantes como tempo de espera estimado, distâncias até congestionamento.</a:t>
          </a:r>
          <a:endParaRPr lang="pt-PT" sz="1600" dirty="0"/>
        </a:p>
      </dgm:t>
    </dgm:pt>
    <dgm:pt modelId="{D6D8ADA2-D8CE-5746-861A-8CB83126715D}" type="parTrans" cxnId="{F153238A-B31B-0B4B-894F-7380CFEEFE52}">
      <dgm:prSet/>
      <dgm:spPr/>
      <dgm:t>
        <a:bodyPr/>
        <a:lstStyle/>
        <a:p>
          <a:endParaRPr lang="pt-PT"/>
        </a:p>
      </dgm:t>
    </dgm:pt>
    <dgm:pt modelId="{6BF6460B-89C4-E94F-9788-211F34EF0BEF}" type="sibTrans" cxnId="{F153238A-B31B-0B4B-894F-7380CFEEFE52}">
      <dgm:prSet/>
      <dgm:spPr/>
      <dgm:t>
        <a:bodyPr/>
        <a:lstStyle/>
        <a:p>
          <a:endParaRPr lang="pt-PT"/>
        </a:p>
      </dgm:t>
    </dgm:pt>
    <dgm:pt modelId="{F2C331EE-9AD6-1C4E-9C35-615BA048704C}" type="pres">
      <dgm:prSet presAssocID="{E98574EA-5070-9246-8E81-7167615F3D95}" presName="vert0" presStyleCnt="0">
        <dgm:presLayoutVars>
          <dgm:dir/>
          <dgm:animOne val="branch"/>
          <dgm:animLvl val="lvl"/>
        </dgm:presLayoutVars>
      </dgm:prSet>
      <dgm:spPr/>
    </dgm:pt>
    <dgm:pt modelId="{4E150FF5-1235-7044-9617-A48543DF96B5}" type="pres">
      <dgm:prSet presAssocID="{BB16D280-7CD9-5D46-9F4E-E126B79E1F05}" presName="thickLine" presStyleLbl="alignNode1" presStyleIdx="0" presStyleCnt="1"/>
      <dgm:spPr/>
    </dgm:pt>
    <dgm:pt modelId="{BFEB6B16-FC36-E144-8686-BB013B94136C}" type="pres">
      <dgm:prSet presAssocID="{BB16D280-7CD9-5D46-9F4E-E126B79E1F05}" presName="horz1" presStyleCnt="0"/>
      <dgm:spPr/>
    </dgm:pt>
    <dgm:pt modelId="{9D82062C-1168-D141-BF8B-535D24FBFD0F}" type="pres">
      <dgm:prSet presAssocID="{BB16D280-7CD9-5D46-9F4E-E126B79E1F05}" presName="tx1" presStyleLbl="revTx" presStyleIdx="0" presStyleCnt="4" custScaleX="127068" custLinFactNeighborX="-12022" custLinFactNeighborY="-30421"/>
      <dgm:spPr/>
    </dgm:pt>
    <dgm:pt modelId="{5A05B1AB-0D8B-EB47-B3B7-C2E808D764D5}" type="pres">
      <dgm:prSet presAssocID="{BB16D280-7CD9-5D46-9F4E-E126B79E1F05}" presName="vert1" presStyleCnt="0"/>
      <dgm:spPr/>
    </dgm:pt>
    <dgm:pt modelId="{3C7BAB42-C1FE-AD47-8D57-B325B5AD9F42}" type="pres">
      <dgm:prSet presAssocID="{746EA2E8-9C58-2946-8381-52ABF26469F7}" presName="vertSpace2a" presStyleCnt="0"/>
      <dgm:spPr/>
    </dgm:pt>
    <dgm:pt modelId="{BCF1E564-FA40-5D47-A5AB-9BAA4CDD90D6}" type="pres">
      <dgm:prSet presAssocID="{746EA2E8-9C58-2946-8381-52ABF26469F7}" presName="horz2" presStyleCnt="0"/>
      <dgm:spPr/>
    </dgm:pt>
    <dgm:pt modelId="{CFE8FEA0-02A3-F74A-AB8C-28C8B3C9C033}" type="pres">
      <dgm:prSet presAssocID="{746EA2E8-9C58-2946-8381-52ABF26469F7}" presName="horzSpace2" presStyleCnt="0"/>
      <dgm:spPr/>
    </dgm:pt>
    <dgm:pt modelId="{AEB31554-9F5D-E746-8B4F-258D28DE9230}" type="pres">
      <dgm:prSet presAssocID="{746EA2E8-9C58-2946-8381-52ABF26469F7}" presName="tx2" presStyleLbl="revTx" presStyleIdx="1" presStyleCnt="4" custScaleY="17541" custLinFactNeighborY="3055"/>
      <dgm:spPr/>
    </dgm:pt>
    <dgm:pt modelId="{78D1174C-870A-7248-AEFC-A8E1BC012FE7}" type="pres">
      <dgm:prSet presAssocID="{746EA2E8-9C58-2946-8381-52ABF26469F7}" presName="vert2" presStyleCnt="0"/>
      <dgm:spPr/>
    </dgm:pt>
    <dgm:pt modelId="{9C603525-0ACE-4040-88B9-D7940CF8E1BD}" type="pres">
      <dgm:prSet presAssocID="{746EA2E8-9C58-2946-8381-52ABF26469F7}" presName="thinLine2b" presStyleLbl="callout" presStyleIdx="0" presStyleCnt="3" custLinFactNeighborY="63212"/>
      <dgm:spPr>
        <a:ln>
          <a:solidFill>
            <a:schemeClr val="bg1"/>
          </a:solidFill>
        </a:ln>
      </dgm:spPr>
    </dgm:pt>
    <dgm:pt modelId="{0408669B-9004-F748-A83C-58E7CBBF7759}" type="pres">
      <dgm:prSet presAssocID="{746EA2E8-9C58-2946-8381-52ABF26469F7}" presName="vertSpace2b" presStyleCnt="0"/>
      <dgm:spPr/>
    </dgm:pt>
    <dgm:pt modelId="{F41EE872-8055-564F-A6BB-30EB643A66D2}" type="pres">
      <dgm:prSet presAssocID="{8294B78A-4EFA-8546-AC14-39AD673ED2C2}" presName="horz2" presStyleCnt="0"/>
      <dgm:spPr/>
    </dgm:pt>
    <dgm:pt modelId="{161AC4FC-2258-DB45-9150-C21526ED2160}" type="pres">
      <dgm:prSet presAssocID="{8294B78A-4EFA-8546-AC14-39AD673ED2C2}" presName="horzSpace2" presStyleCnt="0"/>
      <dgm:spPr/>
    </dgm:pt>
    <dgm:pt modelId="{A0DCF47A-3AFD-C549-A7D3-B6BB625E0579}" type="pres">
      <dgm:prSet presAssocID="{8294B78A-4EFA-8546-AC14-39AD673ED2C2}" presName="tx2" presStyleLbl="revTx" presStyleIdx="2" presStyleCnt="4" custScaleY="13221" custLinFactNeighborY="3437"/>
      <dgm:spPr/>
    </dgm:pt>
    <dgm:pt modelId="{0812E119-1DC3-5D4C-936C-D61E8C8E00EE}" type="pres">
      <dgm:prSet presAssocID="{8294B78A-4EFA-8546-AC14-39AD673ED2C2}" presName="vert2" presStyleCnt="0"/>
      <dgm:spPr/>
    </dgm:pt>
    <dgm:pt modelId="{AF4539C0-32AB-584E-86AA-F4F0C88E1848}" type="pres">
      <dgm:prSet presAssocID="{8294B78A-4EFA-8546-AC14-39AD673ED2C2}" presName="thinLine2b" presStyleLbl="callout" presStyleIdx="1" presStyleCnt="3" custLinFactNeighborY="46671"/>
      <dgm:spPr>
        <a:ln>
          <a:solidFill>
            <a:schemeClr val="bg1"/>
          </a:solidFill>
        </a:ln>
      </dgm:spPr>
    </dgm:pt>
    <dgm:pt modelId="{18091310-8E49-1E49-B248-EF7011632F00}" type="pres">
      <dgm:prSet presAssocID="{8294B78A-4EFA-8546-AC14-39AD673ED2C2}" presName="vertSpace2b" presStyleCnt="0"/>
      <dgm:spPr/>
    </dgm:pt>
    <dgm:pt modelId="{9088784D-4F9F-774E-9E92-8DA1AD8C9C95}" type="pres">
      <dgm:prSet presAssocID="{A32903C8-5037-9B42-8721-38E1E55B8309}" presName="horz2" presStyleCnt="0"/>
      <dgm:spPr/>
    </dgm:pt>
    <dgm:pt modelId="{DA9BCD62-CC6C-004A-ACC9-54AC1CAA10D4}" type="pres">
      <dgm:prSet presAssocID="{A32903C8-5037-9B42-8721-38E1E55B8309}" presName="horzSpace2" presStyleCnt="0"/>
      <dgm:spPr/>
    </dgm:pt>
    <dgm:pt modelId="{41C63C00-D469-884E-B5FC-BAD10E826F5B}" type="pres">
      <dgm:prSet presAssocID="{A32903C8-5037-9B42-8721-38E1E55B8309}" presName="tx2" presStyleLbl="revTx" presStyleIdx="3" presStyleCnt="4" custScaleX="98189" custScaleY="29727"/>
      <dgm:spPr/>
    </dgm:pt>
    <dgm:pt modelId="{7EBAEAD3-4154-3443-9EFD-C46985C6F3AC}" type="pres">
      <dgm:prSet presAssocID="{A32903C8-5037-9B42-8721-38E1E55B8309}" presName="vert2" presStyleCnt="0"/>
      <dgm:spPr/>
    </dgm:pt>
    <dgm:pt modelId="{43521D30-AF16-3B4C-912A-1ED44A246A3B}" type="pres">
      <dgm:prSet presAssocID="{A32903C8-5037-9B42-8721-38E1E55B8309}" presName="thinLine2b" presStyleLbl="callout" presStyleIdx="2" presStyleCnt="3"/>
      <dgm:spPr>
        <a:ln>
          <a:solidFill>
            <a:schemeClr val="bg1"/>
          </a:solidFill>
        </a:ln>
      </dgm:spPr>
    </dgm:pt>
    <dgm:pt modelId="{447245A6-759B-FB4C-AE81-035A20F4D9D4}" type="pres">
      <dgm:prSet presAssocID="{A32903C8-5037-9B42-8721-38E1E55B8309}" presName="vertSpace2b" presStyleCnt="0"/>
      <dgm:spPr/>
    </dgm:pt>
  </dgm:ptLst>
  <dgm:cxnLst>
    <dgm:cxn modelId="{45D86309-021F-8C4E-BB6C-88F7FA220003}" type="presOf" srcId="{A32903C8-5037-9B42-8721-38E1E55B8309}" destId="{41C63C00-D469-884E-B5FC-BAD10E826F5B}" srcOrd="0" destOrd="0" presId="urn:microsoft.com/office/officeart/2008/layout/LinedList"/>
    <dgm:cxn modelId="{B310F914-A48F-9145-A31F-851AE8848DA2}" type="presOf" srcId="{E98574EA-5070-9246-8E81-7167615F3D95}" destId="{F2C331EE-9AD6-1C4E-9C35-615BA048704C}" srcOrd="0" destOrd="0" presId="urn:microsoft.com/office/officeart/2008/layout/LinedList"/>
    <dgm:cxn modelId="{499E1225-E236-C142-B8E4-955903ACC0D8}" srcId="{BB16D280-7CD9-5D46-9F4E-E126B79E1F05}" destId="{746EA2E8-9C58-2946-8381-52ABF26469F7}" srcOrd="0" destOrd="0" parTransId="{E7CD84ED-612B-874A-9CDA-2C407989C1E6}" sibTransId="{A5A9813B-5AD1-F248-9F5F-7544190FB7BB}"/>
    <dgm:cxn modelId="{1C10034D-FE40-0049-BC26-700CC0BD5CA4}" srcId="{E98574EA-5070-9246-8E81-7167615F3D95}" destId="{BB16D280-7CD9-5D46-9F4E-E126B79E1F05}" srcOrd="0" destOrd="0" parTransId="{0435A502-5708-9D4A-B4D7-F1709266BD30}" sibTransId="{1D485D0D-F212-8A45-9D47-C312752E309F}"/>
    <dgm:cxn modelId="{6A399A5A-EC33-CC45-8056-F5F1C5B269D5}" type="presOf" srcId="{8294B78A-4EFA-8546-AC14-39AD673ED2C2}" destId="{A0DCF47A-3AFD-C549-A7D3-B6BB625E0579}" srcOrd="0" destOrd="0" presId="urn:microsoft.com/office/officeart/2008/layout/LinedList"/>
    <dgm:cxn modelId="{0281896E-E05F-9D4E-8413-31CCACB2065F}" type="presOf" srcId="{746EA2E8-9C58-2946-8381-52ABF26469F7}" destId="{AEB31554-9F5D-E746-8B4F-258D28DE9230}" srcOrd="0" destOrd="0" presId="urn:microsoft.com/office/officeart/2008/layout/LinedList"/>
    <dgm:cxn modelId="{F153238A-B31B-0B4B-894F-7380CFEEFE52}" srcId="{BB16D280-7CD9-5D46-9F4E-E126B79E1F05}" destId="{A32903C8-5037-9B42-8721-38E1E55B8309}" srcOrd="2" destOrd="0" parTransId="{D6D8ADA2-D8CE-5746-861A-8CB83126715D}" sibTransId="{6BF6460B-89C4-E94F-9788-211F34EF0BEF}"/>
    <dgm:cxn modelId="{204812C8-180E-9D4A-BF57-C486BCFF54E2}" type="presOf" srcId="{BB16D280-7CD9-5D46-9F4E-E126B79E1F05}" destId="{9D82062C-1168-D141-BF8B-535D24FBFD0F}" srcOrd="0" destOrd="0" presId="urn:microsoft.com/office/officeart/2008/layout/LinedList"/>
    <dgm:cxn modelId="{FCB25FD7-49BA-354B-A978-76B674B6D59F}" srcId="{BB16D280-7CD9-5D46-9F4E-E126B79E1F05}" destId="{8294B78A-4EFA-8546-AC14-39AD673ED2C2}" srcOrd="1" destOrd="0" parTransId="{3CBDBD6E-D8CB-3C48-AE2E-45D68FC2F4CA}" sibTransId="{97509480-7339-6E4E-BAF3-C71E539D3FCB}"/>
    <dgm:cxn modelId="{66872BDB-9911-0745-A519-FB5FA3B1A3A2}" type="presParOf" srcId="{F2C331EE-9AD6-1C4E-9C35-615BA048704C}" destId="{4E150FF5-1235-7044-9617-A48543DF96B5}" srcOrd="0" destOrd="0" presId="urn:microsoft.com/office/officeart/2008/layout/LinedList"/>
    <dgm:cxn modelId="{56463C8E-0AE0-524F-8C0E-595DA3FB6899}" type="presParOf" srcId="{F2C331EE-9AD6-1C4E-9C35-615BA048704C}" destId="{BFEB6B16-FC36-E144-8686-BB013B94136C}" srcOrd="1" destOrd="0" presId="urn:microsoft.com/office/officeart/2008/layout/LinedList"/>
    <dgm:cxn modelId="{B4005541-4CD4-164D-813A-5F141F0D0125}" type="presParOf" srcId="{BFEB6B16-FC36-E144-8686-BB013B94136C}" destId="{9D82062C-1168-D141-BF8B-535D24FBFD0F}" srcOrd="0" destOrd="0" presId="urn:microsoft.com/office/officeart/2008/layout/LinedList"/>
    <dgm:cxn modelId="{DBF3CBC1-19C3-9B45-A901-1F7479C31E8D}" type="presParOf" srcId="{BFEB6B16-FC36-E144-8686-BB013B94136C}" destId="{5A05B1AB-0D8B-EB47-B3B7-C2E808D764D5}" srcOrd="1" destOrd="0" presId="urn:microsoft.com/office/officeart/2008/layout/LinedList"/>
    <dgm:cxn modelId="{F1C51DF1-5B5C-D148-93A2-4859A0981CD6}" type="presParOf" srcId="{5A05B1AB-0D8B-EB47-B3B7-C2E808D764D5}" destId="{3C7BAB42-C1FE-AD47-8D57-B325B5AD9F42}" srcOrd="0" destOrd="0" presId="urn:microsoft.com/office/officeart/2008/layout/LinedList"/>
    <dgm:cxn modelId="{46CB0715-E479-034B-82DC-1B6AEA13E6EF}" type="presParOf" srcId="{5A05B1AB-0D8B-EB47-B3B7-C2E808D764D5}" destId="{BCF1E564-FA40-5D47-A5AB-9BAA4CDD90D6}" srcOrd="1" destOrd="0" presId="urn:microsoft.com/office/officeart/2008/layout/LinedList"/>
    <dgm:cxn modelId="{3B17881B-F9AC-6C43-90A3-1C9069EADB33}" type="presParOf" srcId="{BCF1E564-FA40-5D47-A5AB-9BAA4CDD90D6}" destId="{CFE8FEA0-02A3-F74A-AB8C-28C8B3C9C033}" srcOrd="0" destOrd="0" presId="urn:microsoft.com/office/officeart/2008/layout/LinedList"/>
    <dgm:cxn modelId="{097EA53C-16EA-9647-8DD5-EF768C285944}" type="presParOf" srcId="{BCF1E564-FA40-5D47-A5AB-9BAA4CDD90D6}" destId="{AEB31554-9F5D-E746-8B4F-258D28DE9230}" srcOrd="1" destOrd="0" presId="urn:microsoft.com/office/officeart/2008/layout/LinedList"/>
    <dgm:cxn modelId="{858298C3-0CE7-A245-8565-A96242AE8E33}" type="presParOf" srcId="{BCF1E564-FA40-5D47-A5AB-9BAA4CDD90D6}" destId="{78D1174C-870A-7248-AEFC-A8E1BC012FE7}" srcOrd="2" destOrd="0" presId="urn:microsoft.com/office/officeart/2008/layout/LinedList"/>
    <dgm:cxn modelId="{2A3DC863-DD9E-754E-9850-04724EF06E04}" type="presParOf" srcId="{5A05B1AB-0D8B-EB47-B3B7-C2E808D764D5}" destId="{9C603525-0ACE-4040-88B9-D7940CF8E1BD}" srcOrd="2" destOrd="0" presId="urn:microsoft.com/office/officeart/2008/layout/LinedList"/>
    <dgm:cxn modelId="{236D191E-E6DF-1D47-9756-DEA826523F6C}" type="presParOf" srcId="{5A05B1AB-0D8B-EB47-B3B7-C2E808D764D5}" destId="{0408669B-9004-F748-A83C-58E7CBBF7759}" srcOrd="3" destOrd="0" presId="urn:microsoft.com/office/officeart/2008/layout/LinedList"/>
    <dgm:cxn modelId="{1B319A0C-1AAD-664F-B166-D798D3EFFCE6}" type="presParOf" srcId="{5A05B1AB-0D8B-EB47-B3B7-C2E808D764D5}" destId="{F41EE872-8055-564F-A6BB-30EB643A66D2}" srcOrd="4" destOrd="0" presId="urn:microsoft.com/office/officeart/2008/layout/LinedList"/>
    <dgm:cxn modelId="{7D921A4A-F01B-3445-B4CE-70D17180BA59}" type="presParOf" srcId="{F41EE872-8055-564F-A6BB-30EB643A66D2}" destId="{161AC4FC-2258-DB45-9150-C21526ED2160}" srcOrd="0" destOrd="0" presId="urn:microsoft.com/office/officeart/2008/layout/LinedList"/>
    <dgm:cxn modelId="{133BCBAB-E61C-104C-A993-E17A5997D20B}" type="presParOf" srcId="{F41EE872-8055-564F-A6BB-30EB643A66D2}" destId="{A0DCF47A-3AFD-C549-A7D3-B6BB625E0579}" srcOrd="1" destOrd="0" presId="urn:microsoft.com/office/officeart/2008/layout/LinedList"/>
    <dgm:cxn modelId="{17F15EBE-811B-B845-9F6F-0821A71B5A01}" type="presParOf" srcId="{F41EE872-8055-564F-A6BB-30EB643A66D2}" destId="{0812E119-1DC3-5D4C-936C-D61E8C8E00EE}" srcOrd="2" destOrd="0" presId="urn:microsoft.com/office/officeart/2008/layout/LinedList"/>
    <dgm:cxn modelId="{40BC7687-D9FF-B048-B9A5-A2A17B939DDD}" type="presParOf" srcId="{5A05B1AB-0D8B-EB47-B3B7-C2E808D764D5}" destId="{AF4539C0-32AB-584E-86AA-F4F0C88E1848}" srcOrd="5" destOrd="0" presId="urn:microsoft.com/office/officeart/2008/layout/LinedList"/>
    <dgm:cxn modelId="{8769F83F-DB47-4348-B559-A848DAC8BAE0}" type="presParOf" srcId="{5A05B1AB-0D8B-EB47-B3B7-C2E808D764D5}" destId="{18091310-8E49-1E49-B248-EF7011632F00}" srcOrd="6" destOrd="0" presId="urn:microsoft.com/office/officeart/2008/layout/LinedList"/>
    <dgm:cxn modelId="{1C4D06E5-C74E-B747-A200-241B405A4E36}" type="presParOf" srcId="{5A05B1AB-0D8B-EB47-B3B7-C2E808D764D5}" destId="{9088784D-4F9F-774E-9E92-8DA1AD8C9C95}" srcOrd="7" destOrd="0" presId="urn:microsoft.com/office/officeart/2008/layout/LinedList"/>
    <dgm:cxn modelId="{1984BB31-1A8A-B241-A71F-C39334F04FA2}" type="presParOf" srcId="{9088784D-4F9F-774E-9E92-8DA1AD8C9C95}" destId="{DA9BCD62-CC6C-004A-ACC9-54AC1CAA10D4}" srcOrd="0" destOrd="0" presId="urn:microsoft.com/office/officeart/2008/layout/LinedList"/>
    <dgm:cxn modelId="{977A45B5-3650-4C4A-8A18-59CD08F48EC6}" type="presParOf" srcId="{9088784D-4F9F-774E-9E92-8DA1AD8C9C95}" destId="{41C63C00-D469-884E-B5FC-BAD10E826F5B}" srcOrd="1" destOrd="0" presId="urn:microsoft.com/office/officeart/2008/layout/LinedList"/>
    <dgm:cxn modelId="{E9B390CC-6BD8-1F4B-AB2E-4D5AC80ADB56}" type="presParOf" srcId="{9088784D-4F9F-774E-9E92-8DA1AD8C9C95}" destId="{7EBAEAD3-4154-3443-9EFD-C46985C6F3AC}" srcOrd="2" destOrd="0" presId="urn:microsoft.com/office/officeart/2008/layout/LinedList"/>
    <dgm:cxn modelId="{23600031-7755-4644-A5C6-07AA496EA285}" type="presParOf" srcId="{5A05B1AB-0D8B-EB47-B3B7-C2E808D764D5}" destId="{43521D30-AF16-3B4C-912A-1ED44A246A3B}" srcOrd="8" destOrd="0" presId="urn:microsoft.com/office/officeart/2008/layout/LinedList"/>
    <dgm:cxn modelId="{7974FABF-D09B-C249-9880-62C99F686037}" type="presParOf" srcId="{5A05B1AB-0D8B-EB47-B3B7-C2E808D764D5}" destId="{447245A6-759B-FB4C-AE81-035A20F4D9D4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50FF5-1235-7044-9617-A48543DF96B5}">
      <dsp:nvSpPr>
        <dsp:cNvPr id="0" name=""/>
        <dsp:cNvSpPr/>
      </dsp:nvSpPr>
      <dsp:spPr>
        <a:xfrm>
          <a:off x="0" y="0"/>
          <a:ext cx="69582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62C-1168-D141-BF8B-535D24FBFD0F}">
      <dsp:nvSpPr>
        <dsp:cNvPr id="0" name=""/>
        <dsp:cNvSpPr/>
      </dsp:nvSpPr>
      <dsp:spPr>
        <a:xfrm>
          <a:off x="0" y="0"/>
          <a:ext cx="1676822" cy="386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i="0" u="none" strike="noStrike" kern="1200" cap="none" dirty="0">
              <a:solidFill>
                <a:schemeClr val="tx1"/>
              </a:solidFill>
              <a:latin typeface="Denk One"/>
              <a:ea typeface="Denk One"/>
              <a:cs typeface="Denk One"/>
              <a:sym typeface="Denk One"/>
            </a:rPr>
            <a:t>Objetivos</a:t>
          </a:r>
        </a:p>
      </dsp:txBody>
      <dsp:txXfrm>
        <a:off x="0" y="0"/>
        <a:ext cx="1676822" cy="3867843"/>
      </dsp:txXfrm>
    </dsp:sp>
    <dsp:sp modelId="{AEB31554-9F5D-E746-8B4F-258D28DE9230}">
      <dsp:nvSpPr>
        <dsp:cNvPr id="0" name=""/>
        <dsp:cNvSpPr/>
      </dsp:nvSpPr>
      <dsp:spPr>
        <a:xfrm>
          <a:off x="1775794" y="311554"/>
          <a:ext cx="5179532" cy="678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latin typeface="Barlow" pitchFamily="2" charset="77"/>
            </a:rPr>
            <a:t>Fornecer informações acerca do tráfego nas principais vias e estradas</a:t>
          </a:r>
        </a:p>
      </dsp:txBody>
      <dsp:txXfrm>
        <a:off x="1775794" y="311554"/>
        <a:ext cx="5179532" cy="678458"/>
      </dsp:txXfrm>
    </dsp:sp>
    <dsp:sp modelId="{9C603525-0ACE-4040-88B9-D7940CF8E1BD}">
      <dsp:nvSpPr>
        <dsp:cNvPr id="0" name=""/>
        <dsp:cNvSpPr/>
      </dsp:nvSpPr>
      <dsp:spPr>
        <a:xfrm>
          <a:off x="1676822" y="994097"/>
          <a:ext cx="52785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CF47A-3AFD-C549-A7D3-B6BB625E0579}">
      <dsp:nvSpPr>
        <dsp:cNvPr id="0" name=""/>
        <dsp:cNvSpPr/>
      </dsp:nvSpPr>
      <dsp:spPr>
        <a:xfrm>
          <a:off x="1775794" y="1198180"/>
          <a:ext cx="5179532" cy="511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latin typeface="Barlow" pitchFamily="2" charset="77"/>
            </a:rPr>
            <a:t>Prever </a:t>
          </a:r>
          <a:r>
            <a:rPr lang="pt-PT" sz="1600" b="1" kern="1200" dirty="0">
              <a:latin typeface="Barlow" pitchFamily="2" charset="77"/>
            </a:rPr>
            <a:t>possíveis atrasos e rotas alternativas</a:t>
          </a:r>
          <a:endParaRPr lang="pt-PT" sz="1600" b="1" kern="1200" dirty="0"/>
        </a:p>
      </dsp:txBody>
      <dsp:txXfrm>
        <a:off x="1775794" y="1198180"/>
        <a:ext cx="5179532" cy="511367"/>
      </dsp:txXfrm>
    </dsp:sp>
    <dsp:sp modelId="{AF4539C0-32AB-584E-86AA-F4F0C88E1848}">
      <dsp:nvSpPr>
        <dsp:cNvPr id="0" name=""/>
        <dsp:cNvSpPr/>
      </dsp:nvSpPr>
      <dsp:spPr>
        <a:xfrm>
          <a:off x="1676822" y="1666868"/>
          <a:ext cx="52785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63C00-D469-884E-B5FC-BAD10E826F5B}">
      <dsp:nvSpPr>
        <dsp:cNvPr id="0" name=""/>
        <dsp:cNvSpPr/>
      </dsp:nvSpPr>
      <dsp:spPr>
        <a:xfrm>
          <a:off x="1775794" y="1770002"/>
          <a:ext cx="5085731" cy="114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>
              <a:latin typeface="Barlow" pitchFamily="2" charset="77"/>
            </a:rPr>
            <a:t>Apresentação dos dados </a:t>
          </a:r>
          <a:r>
            <a:rPr lang="pt-PT" sz="1600" kern="1200" dirty="0">
              <a:latin typeface="Barlow" pitchFamily="2" charset="77"/>
            </a:rPr>
            <a:t>de forma clara e compreensível com informações relevantes como tempo de espera estimado, distâncias até congestionamento.</a:t>
          </a:r>
          <a:endParaRPr lang="pt-PT" sz="1600" kern="1200" dirty="0"/>
        </a:p>
      </dsp:txBody>
      <dsp:txXfrm>
        <a:off x="1775794" y="1770002"/>
        <a:ext cx="5085731" cy="1149793"/>
      </dsp:txXfrm>
    </dsp:sp>
    <dsp:sp modelId="{43521D30-AF16-3B4C-912A-1ED44A246A3B}">
      <dsp:nvSpPr>
        <dsp:cNvPr id="0" name=""/>
        <dsp:cNvSpPr/>
      </dsp:nvSpPr>
      <dsp:spPr>
        <a:xfrm>
          <a:off x="1676822" y="2919796"/>
          <a:ext cx="52785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6c6cb6ce8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6c6cb6ce8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8d3b44f08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8d3b44f08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df56bf86b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df56bf86b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df56bf86b7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df56bf86b7_1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82675" y="397650"/>
            <a:ext cx="1157700" cy="36783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3126" y="1571150"/>
            <a:ext cx="49551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5500"/>
              <a:buNone/>
              <a:defRPr sz="550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0" y="4423400"/>
            <a:ext cx="9144000" cy="717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33122" y="3249529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None/>
              <a:defRPr sz="1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DESIGN 4">
  <p:cSld name="CUSTOM_17_2_1_1_2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/>
          <p:nvPr/>
        </p:nvSpPr>
        <p:spPr>
          <a:xfrm flipH="1">
            <a:off x="387998" y="397650"/>
            <a:ext cx="83967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3"/>
          <p:cNvSpPr/>
          <p:nvPr/>
        </p:nvSpPr>
        <p:spPr>
          <a:xfrm flipH="1">
            <a:off x="387998" y="397650"/>
            <a:ext cx="83967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596500" y="397650"/>
            <a:ext cx="51186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387998" y="2193900"/>
            <a:ext cx="3997800" cy="254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387999" y="1307450"/>
            <a:ext cx="39978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1"/>
          </p:nvPr>
        </p:nvSpPr>
        <p:spPr>
          <a:xfrm flipH="1">
            <a:off x="596499" y="1305075"/>
            <a:ext cx="4449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Font typeface="Denk One"/>
              <a:buNone/>
              <a:defRPr sz="2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2"/>
          </p:nvPr>
        </p:nvSpPr>
        <p:spPr>
          <a:xfrm flipH="1">
            <a:off x="596499" y="3140250"/>
            <a:ext cx="26202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DESIGN 5">
  <p:cSld name="CUSTOM_17_2_1_1_2_2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/>
          <p:nvPr/>
        </p:nvSpPr>
        <p:spPr>
          <a:xfrm>
            <a:off x="382650" y="1394800"/>
            <a:ext cx="8378700" cy="33492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4"/>
          <p:cNvGrpSpPr/>
          <p:nvPr/>
        </p:nvGrpSpPr>
        <p:grpSpPr>
          <a:xfrm>
            <a:off x="1386778" y="680622"/>
            <a:ext cx="222507" cy="232480"/>
            <a:chOff x="6537453" y="1282372"/>
            <a:chExt cx="222507" cy="232480"/>
          </a:xfrm>
        </p:grpSpPr>
        <p:sp>
          <p:nvSpPr>
            <p:cNvPr id="136" name="Google Shape;136;p14"/>
            <p:cNvSpPr/>
            <p:nvPr/>
          </p:nvSpPr>
          <p:spPr>
            <a:xfrm>
              <a:off x="6544489" y="1289187"/>
              <a:ext cx="215470" cy="225665"/>
            </a:xfrm>
            <a:custGeom>
              <a:avLst/>
              <a:gdLst/>
              <a:ahLst/>
              <a:cxnLst/>
              <a:rect l="l" t="t" r="r" b="b"/>
              <a:pathLst>
                <a:path w="3889" h="4073" extrusionOk="0">
                  <a:moveTo>
                    <a:pt x="2516" y="0"/>
                  </a:moveTo>
                  <a:cubicBezTo>
                    <a:pt x="2204" y="0"/>
                    <a:pt x="1914" y="452"/>
                    <a:pt x="1782" y="527"/>
                  </a:cubicBezTo>
                  <a:cubicBezTo>
                    <a:pt x="1765" y="537"/>
                    <a:pt x="1746" y="541"/>
                    <a:pt x="1724" y="541"/>
                  </a:cubicBezTo>
                  <a:cubicBezTo>
                    <a:pt x="1594" y="541"/>
                    <a:pt x="1381" y="396"/>
                    <a:pt x="1164" y="396"/>
                  </a:cubicBezTo>
                  <a:cubicBezTo>
                    <a:pt x="1093" y="396"/>
                    <a:pt x="1022" y="411"/>
                    <a:pt x="953" y="452"/>
                  </a:cubicBezTo>
                  <a:cubicBezTo>
                    <a:pt x="632" y="643"/>
                    <a:pt x="758" y="1104"/>
                    <a:pt x="666" y="1162"/>
                  </a:cubicBezTo>
                  <a:cubicBezTo>
                    <a:pt x="577" y="1224"/>
                    <a:pt x="120" y="1121"/>
                    <a:pt x="58" y="1797"/>
                  </a:cubicBezTo>
                  <a:cubicBezTo>
                    <a:pt x="0" y="2435"/>
                    <a:pt x="260" y="3456"/>
                    <a:pt x="1021" y="3671"/>
                  </a:cubicBezTo>
                  <a:cubicBezTo>
                    <a:pt x="1103" y="3695"/>
                    <a:pt x="1178" y="3736"/>
                    <a:pt x="1240" y="3794"/>
                  </a:cubicBezTo>
                  <a:cubicBezTo>
                    <a:pt x="1361" y="3903"/>
                    <a:pt x="1602" y="4072"/>
                    <a:pt x="1945" y="4072"/>
                  </a:cubicBezTo>
                  <a:cubicBezTo>
                    <a:pt x="2191" y="4072"/>
                    <a:pt x="2490" y="3985"/>
                    <a:pt x="2834" y="3726"/>
                  </a:cubicBezTo>
                  <a:cubicBezTo>
                    <a:pt x="3888" y="2933"/>
                    <a:pt x="3352" y="2339"/>
                    <a:pt x="3359" y="2265"/>
                  </a:cubicBezTo>
                  <a:cubicBezTo>
                    <a:pt x="3366" y="2190"/>
                    <a:pt x="3817" y="1917"/>
                    <a:pt x="3704" y="1531"/>
                  </a:cubicBezTo>
                  <a:cubicBezTo>
                    <a:pt x="3592" y="1142"/>
                    <a:pt x="3086" y="1179"/>
                    <a:pt x="3076" y="1097"/>
                  </a:cubicBezTo>
                  <a:cubicBezTo>
                    <a:pt x="3066" y="1019"/>
                    <a:pt x="3349" y="346"/>
                    <a:pt x="2645" y="28"/>
                  </a:cubicBezTo>
                  <a:cubicBezTo>
                    <a:pt x="2602" y="9"/>
                    <a:pt x="2559" y="0"/>
                    <a:pt x="2516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612750" y="1304756"/>
              <a:ext cx="70974" cy="172143"/>
            </a:xfrm>
            <a:custGeom>
              <a:avLst/>
              <a:gdLst/>
              <a:ahLst/>
              <a:cxnLst/>
              <a:rect l="l" t="t" r="r" b="b"/>
              <a:pathLst>
                <a:path w="1281" h="3107" extrusionOk="0">
                  <a:moveTo>
                    <a:pt x="1281" y="0"/>
                  </a:moveTo>
                  <a:cubicBezTo>
                    <a:pt x="1151" y="250"/>
                    <a:pt x="1032" y="505"/>
                    <a:pt x="915" y="758"/>
                  </a:cubicBezTo>
                  <a:cubicBezTo>
                    <a:pt x="796" y="1011"/>
                    <a:pt x="683" y="1270"/>
                    <a:pt x="570" y="1526"/>
                  </a:cubicBezTo>
                  <a:cubicBezTo>
                    <a:pt x="461" y="1786"/>
                    <a:pt x="356" y="2045"/>
                    <a:pt x="257" y="2304"/>
                  </a:cubicBezTo>
                  <a:cubicBezTo>
                    <a:pt x="157" y="2567"/>
                    <a:pt x="49" y="2830"/>
                    <a:pt x="0" y="3106"/>
                  </a:cubicBezTo>
                  <a:cubicBezTo>
                    <a:pt x="35" y="2970"/>
                    <a:pt x="93" y="2844"/>
                    <a:pt x="144" y="2714"/>
                  </a:cubicBezTo>
                  <a:cubicBezTo>
                    <a:pt x="198" y="2584"/>
                    <a:pt x="253" y="2455"/>
                    <a:pt x="307" y="2328"/>
                  </a:cubicBezTo>
                  <a:lnTo>
                    <a:pt x="642" y="1557"/>
                  </a:lnTo>
                  <a:cubicBezTo>
                    <a:pt x="751" y="1297"/>
                    <a:pt x="860" y="1042"/>
                    <a:pt x="967" y="782"/>
                  </a:cubicBezTo>
                  <a:cubicBezTo>
                    <a:pt x="1073" y="522"/>
                    <a:pt x="1182" y="263"/>
                    <a:pt x="1281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6584604" y="1403490"/>
              <a:ext cx="106488" cy="57344"/>
            </a:xfrm>
            <a:custGeom>
              <a:avLst/>
              <a:gdLst/>
              <a:ahLst/>
              <a:cxnLst/>
              <a:rect l="l" t="t" r="r" b="b"/>
              <a:pathLst>
                <a:path w="1922" h="1035" extrusionOk="0">
                  <a:moveTo>
                    <a:pt x="0" y="0"/>
                  </a:moveTo>
                  <a:lnTo>
                    <a:pt x="0" y="0"/>
                  </a:lnTo>
                  <a:cubicBezTo>
                    <a:pt x="89" y="174"/>
                    <a:pt x="185" y="345"/>
                    <a:pt x="280" y="512"/>
                  </a:cubicBezTo>
                  <a:cubicBezTo>
                    <a:pt x="375" y="683"/>
                    <a:pt x="475" y="847"/>
                    <a:pt x="574" y="1014"/>
                  </a:cubicBezTo>
                  <a:lnTo>
                    <a:pt x="587" y="1034"/>
                  </a:lnTo>
                  <a:lnTo>
                    <a:pt x="607" y="1031"/>
                  </a:lnTo>
                  <a:cubicBezTo>
                    <a:pt x="829" y="1017"/>
                    <a:pt x="1048" y="1004"/>
                    <a:pt x="1266" y="983"/>
                  </a:cubicBezTo>
                  <a:lnTo>
                    <a:pt x="1594" y="952"/>
                  </a:lnTo>
                  <a:cubicBezTo>
                    <a:pt x="1703" y="943"/>
                    <a:pt x="1812" y="929"/>
                    <a:pt x="1921" y="922"/>
                  </a:cubicBezTo>
                  <a:cubicBezTo>
                    <a:pt x="1865" y="915"/>
                    <a:pt x="1808" y="913"/>
                    <a:pt x="1751" y="913"/>
                  </a:cubicBezTo>
                  <a:cubicBezTo>
                    <a:pt x="1697" y="913"/>
                    <a:pt x="1644" y="915"/>
                    <a:pt x="1590" y="915"/>
                  </a:cubicBezTo>
                  <a:lnTo>
                    <a:pt x="1263" y="922"/>
                  </a:lnTo>
                  <a:cubicBezTo>
                    <a:pt x="1048" y="928"/>
                    <a:pt x="837" y="942"/>
                    <a:pt x="625" y="954"/>
                  </a:cubicBezTo>
                  <a:lnTo>
                    <a:pt x="625" y="954"/>
                  </a:lnTo>
                  <a:cubicBezTo>
                    <a:pt x="527" y="795"/>
                    <a:pt x="429" y="638"/>
                    <a:pt x="328" y="481"/>
                  </a:cubicBezTo>
                  <a:cubicBezTo>
                    <a:pt x="221" y="321"/>
                    <a:pt x="112" y="157"/>
                    <a:pt x="0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6621283" y="1341768"/>
              <a:ext cx="83662" cy="55904"/>
            </a:xfrm>
            <a:custGeom>
              <a:avLst/>
              <a:gdLst/>
              <a:ahLst/>
              <a:cxnLst/>
              <a:rect l="l" t="t" r="r" b="b"/>
              <a:pathLst>
                <a:path w="1510" h="1009" extrusionOk="0">
                  <a:moveTo>
                    <a:pt x="0" y="1"/>
                  </a:moveTo>
                  <a:lnTo>
                    <a:pt x="0" y="1"/>
                  </a:lnTo>
                  <a:cubicBezTo>
                    <a:pt x="55" y="169"/>
                    <a:pt x="117" y="329"/>
                    <a:pt x="181" y="493"/>
                  </a:cubicBezTo>
                  <a:cubicBezTo>
                    <a:pt x="243" y="656"/>
                    <a:pt x="311" y="817"/>
                    <a:pt x="379" y="978"/>
                  </a:cubicBezTo>
                  <a:lnTo>
                    <a:pt x="393" y="1009"/>
                  </a:lnTo>
                  <a:lnTo>
                    <a:pt x="427" y="998"/>
                  </a:lnTo>
                  <a:cubicBezTo>
                    <a:pt x="608" y="940"/>
                    <a:pt x="788" y="882"/>
                    <a:pt x="969" y="817"/>
                  </a:cubicBezTo>
                  <a:lnTo>
                    <a:pt x="1239" y="718"/>
                  </a:lnTo>
                  <a:cubicBezTo>
                    <a:pt x="1332" y="681"/>
                    <a:pt x="1420" y="650"/>
                    <a:pt x="1509" y="609"/>
                  </a:cubicBezTo>
                  <a:lnTo>
                    <a:pt x="1509" y="609"/>
                  </a:lnTo>
                  <a:lnTo>
                    <a:pt x="1229" y="681"/>
                  </a:lnTo>
                  <a:lnTo>
                    <a:pt x="952" y="759"/>
                  </a:lnTo>
                  <a:cubicBezTo>
                    <a:pt x="778" y="808"/>
                    <a:pt x="608" y="862"/>
                    <a:pt x="434" y="917"/>
                  </a:cubicBezTo>
                  <a:lnTo>
                    <a:pt x="434" y="917"/>
                  </a:lnTo>
                  <a:cubicBezTo>
                    <a:pt x="370" y="766"/>
                    <a:pt x="303" y="616"/>
                    <a:pt x="232" y="469"/>
                  </a:cubicBezTo>
                  <a:cubicBezTo>
                    <a:pt x="157" y="312"/>
                    <a:pt x="82" y="155"/>
                    <a:pt x="0" y="1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6537453" y="1282372"/>
              <a:ext cx="215525" cy="225498"/>
            </a:xfrm>
            <a:custGeom>
              <a:avLst/>
              <a:gdLst/>
              <a:ahLst/>
              <a:cxnLst/>
              <a:rect l="l" t="t" r="r" b="b"/>
              <a:pathLst>
                <a:path w="3890" h="4070" extrusionOk="0">
                  <a:moveTo>
                    <a:pt x="2516" y="0"/>
                  </a:moveTo>
                  <a:cubicBezTo>
                    <a:pt x="2205" y="0"/>
                    <a:pt x="1914" y="449"/>
                    <a:pt x="1783" y="524"/>
                  </a:cubicBezTo>
                  <a:cubicBezTo>
                    <a:pt x="1766" y="534"/>
                    <a:pt x="1747" y="538"/>
                    <a:pt x="1725" y="538"/>
                  </a:cubicBezTo>
                  <a:cubicBezTo>
                    <a:pt x="1598" y="538"/>
                    <a:pt x="1387" y="394"/>
                    <a:pt x="1170" y="394"/>
                  </a:cubicBezTo>
                  <a:cubicBezTo>
                    <a:pt x="1097" y="394"/>
                    <a:pt x="1024" y="410"/>
                    <a:pt x="954" y="452"/>
                  </a:cubicBezTo>
                  <a:cubicBezTo>
                    <a:pt x="636" y="640"/>
                    <a:pt x="759" y="1101"/>
                    <a:pt x="670" y="1162"/>
                  </a:cubicBezTo>
                  <a:cubicBezTo>
                    <a:pt x="578" y="1220"/>
                    <a:pt x="120" y="1118"/>
                    <a:pt x="59" y="1794"/>
                  </a:cubicBezTo>
                  <a:cubicBezTo>
                    <a:pt x="1" y="2435"/>
                    <a:pt x="261" y="3453"/>
                    <a:pt x="1022" y="3671"/>
                  </a:cubicBezTo>
                  <a:cubicBezTo>
                    <a:pt x="1104" y="3691"/>
                    <a:pt x="1179" y="3732"/>
                    <a:pt x="1244" y="3791"/>
                  </a:cubicBezTo>
                  <a:cubicBezTo>
                    <a:pt x="1363" y="3900"/>
                    <a:pt x="1606" y="4070"/>
                    <a:pt x="1950" y="4070"/>
                  </a:cubicBezTo>
                  <a:cubicBezTo>
                    <a:pt x="2196" y="4070"/>
                    <a:pt x="2495" y="3983"/>
                    <a:pt x="2838" y="3726"/>
                  </a:cubicBezTo>
                  <a:cubicBezTo>
                    <a:pt x="3889" y="2930"/>
                    <a:pt x="3357" y="2340"/>
                    <a:pt x="3363" y="2265"/>
                  </a:cubicBezTo>
                  <a:cubicBezTo>
                    <a:pt x="3366" y="2186"/>
                    <a:pt x="3817" y="1913"/>
                    <a:pt x="3705" y="1528"/>
                  </a:cubicBezTo>
                  <a:cubicBezTo>
                    <a:pt x="3592" y="1142"/>
                    <a:pt x="3090" y="1179"/>
                    <a:pt x="3080" y="1098"/>
                  </a:cubicBezTo>
                  <a:cubicBezTo>
                    <a:pt x="3067" y="1016"/>
                    <a:pt x="3353" y="343"/>
                    <a:pt x="2646" y="28"/>
                  </a:cubicBezTo>
                  <a:cubicBezTo>
                    <a:pt x="2603" y="9"/>
                    <a:pt x="2559" y="0"/>
                    <a:pt x="2516" y="0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6605769" y="1297941"/>
              <a:ext cx="70974" cy="172143"/>
            </a:xfrm>
            <a:custGeom>
              <a:avLst/>
              <a:gdLst/>
              <a:ahLst/>
              <a:cxnLst/>
              <a:rect l="l" t="t" r="r" b="b"/>
              <a:pathLst>
                <a:path w="1281" h="3107" extrusionOk="0">
                  <a:moveTo>
                    <a:pt x="1281" y="1"/>
                  </a:moveTo>
                  <a:lnTo>
                    <a:pt x="1281" y="1"/>
                  </a:lnTo>
                  <a:cubicBezTo>
                    <a:pt x="1154" y="250"/>
                    <a:pt x="1035" y="502"/>
                    <a:pt x="915" y="755"/>
                  </a:cubicBezTo>
                  <a:cubicBezTo>
                    <a:pt x="796" y="1011"/>
                    <a:pt x="683" y="1267"/>
                    <a:pt x="573" y="1523"/>
                  </a:cubicBezTo>
                  <a:cubicBezTo>
                    <a:pt x="465" y="1782"/>
                    <a:pt x="356" y="2041"/>
                    <a:pt x="256" y="2304"/>
                  </a:cubicBezTo>
                  <a:cubicBezTo>
                    <a:pt x="161" y="2567"/>
                    <a:pt x="52" y="2827"/>
                    <a:pt x="0" y="3106"/>
                  </a:cubicBezTo>
                  <a:cubicBezTo>
                    <a:pt x="34" y="2970"/>
                    <a:pt x="93" y="2840"/>
                    <a:pt x="147" y="2711"/>
                  </a:cubicBezTo>
                  <a:cubicBezTo>
                    <a:pt x="198" y="2585"/>
                    <a:pt x="253" y="2455"/>
                    <a:pt x="311" y="2325"/>
                  </a:cubicBezTo>
                  <a:lnTo>
                    <a:pt x="642" y="1554"/>
                  </a:lnTo>
                  <a:cubicBezTo>
                    <a:pt x="751" y="1297"/>
                    <a:pt x="860" y="1038"/>
                    <a:pt x="970" y="779"/>
                  </a:cubicBezTo>
                  <a:cubicBezTo>
                    <a:pt x="1076" y="519"/>
                    <a:pt x="1181" y="259"/>
                    <a:pt x="1281" y="1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6577567" y="1396509"/>
              <a:ext cx="106544" cy="57344"/>
            </a:xfrm>
            <a:custGeom>
              <a:avLst/>
              <a:gdLst/>
              <a:ahLst/>
              <a:cxnLst/>
              <a:rect l="l" t="t" r="r" b="b"/>
              <a:pathLst>
                <a:path w="1923" h="1035" extrusionOk="0">
                  <a:moveTo>
                    <a:pt x="0" y="0"/>
                  </a:moveTo>
                  <a:cubicBezTo>
                    <a:pt x="90" y="174"/>
                    <a:pt x="185" y="344"/>
                    <a:pt x="280" y="512"/>
                  </a:cubicBezTo>
                  <a:cubicBezTo>
                    <a:pt x="376" y="683"/>
                    <a:pt x="475" y="850"/>
                    <a:pt x="578" y="1017"/>
                  </a:cubicBezTo>
                  <a:lnTo>
                    <a:pt x="588" y="1034"/>
                  </a:lnTo>
                  <a:lnTo>
                    <a:pt x="611" y="1034"/>
                  </a:lnTo>
                  <a:cubicBezTo>
                    <a:pt x="830" y="1020"/>
                    <a:pt x="1049" y="1004"/>
                    <a:pt x="1267" y="983"/>
                  </a:cubicBezTo>
                  <a:lnTo>
                    <a:pt x="1595" y="952"/>
                  </a:lnTo>
                  <a:cubicBezTo>
                    <a:pt x="1704" y="942"/>
                    <a:pt x="1813" y="928"/>
                    <a:pt x="1922" y="922"/>
                  </a:cubicBezTo>
                  <a:cubicBezTo>
                    <a:pt x="1855" y="915"/>
                    <a:pt x="1787" y="914"/>
                    <a:pt x="1720" y="914"/>
                  </a:cubicBezTo>
                  <a:cubicBezTo>
                    <a:pt x="1678" y="914"/>
                    <a:pt x="1636" y="915"/>
                    <a:pt x="1595" y="915"/>
                  </a:cubicBezTo>
                  <a:lnTo>
                    <a:pt x="1264" y="922"/>
                  </a:lnTo>
                  <a:cubicBezTo>
                    <a:pt x="1053" y="931"/>
                    <a:pt x="844" y="942"/>
                    <a:pt x="631" y="957"/>
                  </a:cubicBezTo>
                  <a:lnTo>
                    <a:pt x="631" y="957"/>
                  </a:lnTo>
                  <a:cubicBezTo>
                    <a:pt x="532" y="796"/>
                    <a:pt x="434" y="639"/>
                    <a:pt x="328" y="484"/>
                  </a:cubicBezTo>
                  <a:cubicBezTo>
                    <a:pt x="222" y="321"/>
                    <a:pt x="117" y="160"/>
                    <a:pt x="0" y="0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6614301" y="1334786"/>
              <a:ext cx="83606" cy="56070"/>
            </a:xfrm>
            <a:custGeom>
              <a:avLst/>
              <a:gdLst/>
              <a:ahLst/>
              <a:cxnLst/>
              <a:rect l="l" t="t" r="r" b="b"/>
              <a:pathLst>
                <a:path w="1509" h="1012" extrusionOk="0">
                  <a:moveTo>
                    <a:pt x="0" y="1"/>
                  </a:moveTo>
                  <a:cubicBezTo>
                    <a:pt x="54" y="168"/>
                    <a:pt x="120" y="332"/>
                    <a:pt x="181" y="492"/>
                  </a:cubicBezTo>
                  <a:cubicBezTo>
                    <a:pt x="246" y="656"/>
                    <a:pt x="314" y="817"/>
                    <a:pt x="382" y="977"/>
                  </a:cubicBezTo>
                  <a:lnTo>
                    <a:pt x="396" y="1012"/>
                  </a:lnTo>
                  <a:lnTo>
                    <a:pt x="427" y="1001"/>
                  </a:lnTo>
                  <a:cubicBezTo>
                    <a:pt x="611" y="943"/>
                    <a:pt x="791" y="882"/>
                    <a:pt x="973" y="817"/>
                  </a:cubicBezTo>
                  <a:lnTo>
                    <a:pt x="1242" y="718"/>
                  </a:lnTo>
                  <a:cubicBezTo>
                    <a:pt x="1331" y="684"/>
                    <a:pt x="1420" y="650"/>
                    <a:pt x="1508" y="609"/>
                  </a:cubicBezTo>
                  <a:lnTo>
                    <a:pt x="1508" y="609"/>
                  </a:lnTo>
                  <a:lnTo>
                    <a:pt x="1232" y="680"/>
                  </a:lnTo>
                  <a:lnTo>
                    <a:pt x="952" y="759"/>
                  </a:lnTo>
                  <a:cubicBezTo>
                    <a:pt x="782" y="810"/>
                    <a:pt x="609" y="862"/>
                    <a:pt x="436" y="915"/>
                  </a:cubicBezTo>
                  <a:lnTo>
                    <a:pt x="436" y="915"/>
                  </a:lnTo>
                  <a:cubicBezTo>
                    <a:pt x="370" y="769"/>
                    <a:pt x="305" y="619"/>
                    <a:pt x="232" y="472"/>
                  </a:cubicBezTo>
                  <a:cubicBezTo>
                    <a:pt x="161" y="311"/>
                    <a:pt x="82" y="155"/>
                    <a:pt x="0" y="1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4"/>
          <p:cNvSpPr/>
          <p:nvPr/>
        </p:nvSpPr>
        <p:spPr>
          <a:xfrm flipH="1">
            <a:off x="388000" y="397650"/>
            <a:ext cx="83967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1"/>
          </p:nvPr>
        </p:nvSpPr>
        <p:spPr>
          <a:xfrm flipH="1">
            <a:off x="1217250" y="2285550"/>
            <a:ext cx="67095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subTitle" idx="2"/>
          </p:nvPr>
        </p:nvSpPr>
        <p:spPr>
          <a:xfrm>
            <a:off x="927750" y="1780038"/>
            <a:ext cx="7288500" cy="4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Font typeface="Denk One"/>
              <a:buNone/>
              <a:defRPr sz="2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ctrTitle"/>
          </p:nvPr>
        </p:nvSpPr>
        <p:spPr>
          <a:xfrm>
            <a:off x="3351750" y="397650"/>
            <a:ext cx="51186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7_2_1_1_2_2_1_1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/>
          <p:nvPr/>
        </p:nvSpPr>
        <p:spPr>
          <a:xfrm>
            <a:off x="382675" y="397650"/>
            <a:ext cx="3588000" cy="43482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1"/>
          </p:nvPr>
        </p:nvSpPr>
        <p:spPr>
          <a:xfrm flipH="1">
            <a:off x="956400" y="2448700"/>
            <a:ext cx="23661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ctrTitle"/>
          </p:nvPr>
        </p:nvSpPr>
        <p:spPr>
          <a:xfrm>
            <a:off x="956400" y="1867000"/>
            <a:ext cx="2440500" cy="59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DESIGN 6">
  <p:cSld name="CUSTOM_17_2_1_1_2_2_1_1_1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/>
          <p:nvPr/>
        </p:nvSpPr>
        <p:spPr>
          <a:xfrm>
            <a:off x="394800" y="397650"/>
            <a:ext cx="8354400" cy="43482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subTitle" idx="1"/>
          </p:nvPr>
        </p:nvSpPr>
        <p:spPr>
          <a:xfrm flipH="1">
            <a:off x="956300" y="1521075"/>
            <a:ext cx="549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ctrTitle"/>
          </p:nvPr>
        </p:nvSpPr>
        <p:spPr>
          <a:xfrm>
            <a:off x="956300" y="930075"/>
            <a:ext cx="2440500" cy="59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4706700" y="397650"/>
            <a:ext cx="4437300" cy="36783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382675" y="397650"/>
            <a:ext cx="1157700" cy="36783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00" y="4426500"/>
            <a:ext cx="9144000" cy="717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5810800" y="635800"/>
            <a:ext cx="295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5810800" y="1031500"/>
            <a:ext cx="3675300" cy="3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4114235" y="63801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None/>
              <a:defRPr sz="3600" b="0">
                <a:solidFill>
                  <a:srgbClr val="FF7C3E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532475" y="1763700"/>
            <a:ext cx="34407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None/>
              <a:defRPr sz="360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800"/>
              <a:buNone/>
              <a:defRPr sz="1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800"/>
              <a:buNone/>
              <a:defRPr sz="1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800"/>
              <a:buNone/>
              <a:defRPr sz="1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800"/>
              <a:buNone/>
              <a:defRPr sz="1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800"/>
              <a:buNone/>
              <a:defRPr sz="1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800"/>
              <a:buNone/>
              <a:defRPr sz="1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800"/>
              <a:buNone/>
              <a:defRPr sz="1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800"/>
              <a:buNone/>
              <a:defRPr sz="1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56784" y="313670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4"/>
          </p:nvPr>
        </p:nvSpPr>
        <p:spPr>
          <a:xfrm>
            <a:off x="5810800" y="1257375"/>
            <a:ext cx="295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5"/>
          </p:nvPr>
        </p:nvSpPr>
        <p:spPr>
          <a:xfrm>
            <a:off x="5810800" y="1653075"/>
            <a:ext cx="3675300" cy="3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6" hasCustomPrompt="1"/>
          </p:nvPr>
        </p:nvSpPr>
        <p:spPr>
          <a:xfrm>
            <a:off x="4114235" y="125958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None/>
              <a:defRPr sz="3600" b="0">
                <a:solidFill>
                  <a:srgbClr val="FF7C3E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7"/>
          </p:nvPr>
        </p:nvSpPr>
        <p:spPr>
          <a:xfrm>
            <a:off x="5810800" y="1882750"/>
            <a:ext cx="295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8"/>
          </p:nvPr>
        </p:nvSpPr>
        <p:spPr>
          <a:xfrm>
            <a:off x="5810800" y="2278450"/>
            <a:ext cx="3675300" cy="3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9" hasCustomPrompt="1"/>
          </p:nvPr>
        </p:nvSpPr>
        <p:spPr>
          <a:xfrm>
            <a:off x="4114235" y="188496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None/>
              <a:defRPr sz="3600" b="0">
                <a:solidFill>
                  <a:srgbClr val="FF7C3E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3"/>
          </p:nvPr>
        </p:nvSpPr>
        <p:spPr>
          <a:xfrm>
            <a:off x="5810800" y="2508125"/>
            <a:ext cx="295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4"/>
          </p:nvPr>
        </p:nvSpPr>
        <p:spPr>
          <a:xfrm>
            <a:off x="5810800" y="2903825"/>
            <a:ext cx="3675300" cy="3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15" hasCustomPrompt="1"/>
          </p:nvPr>
        </p:nvSpPr>
        <p:spPr>
          <a:xfrm>
            <a:off x="4114235" y="251033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None/>
              <a:defRPr sz="3600" b="0">
                <a:solidFill>
                  <a:srgbClr val="FF7C3E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5810800" y="3131900"/>
            <a:ext cx="295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5810800" y="3527600"/>
            <a:ext cx="3675300" cy="3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4114235" y="313411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None/>
              <a:defRPr sz="3600" b="0">
                <a:solidFill>
                  <a:srgbClr val="FF7C3E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">
  <p:cSld name="CUSTOM_17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382675" y="397650"/>
            <a:ext cx="1157700" cy="36783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100" y="4427567"/>
            <a:ext cx="9144000" cy="717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ctrTitle"/>
          </p:nvPr>
        </p:nvSpPr>
        <p:spPr>
          <a:xfrm>
            <a:off x="532475" y="2283175"/>
            <a:ext cx="5118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5000"/>
              <a:buNone/>
              <a:defRPr sz="50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 idx="2" hasCustomPrompt="1"/>
          </p:nvPr>
        </p:nvSpPr>
        <p:spPr>
          <a:xfrm>
            <a:off x="532470" y="1528325"/>
            <a:ext cx="2667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7200"/>
              <a:buNone/>
              <a:defRPr sz="72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7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56784" y="313670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382675" y="397650"/>
            <a:ext cx="8378700" cy="43482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3834150" y="2653325"/>
            <a:ext cx="1475700" cy="0"/>
          </a:xfrm>
          <a:prstGeom prst="straightConnector1">
            <a:avLst/>
          </a:prstGeom>
          <a:noFill/>
          <a:ln w="28575" cap="flat" cmpd="sng">
            <a:solidFill>
              <a:srgbClr val="FF7C3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;p5"/>
          <p:cNvSpPr txBox="1">
            <a:spLocks noGrp="1"/>
          </p:cNvSpPr>
          <p:nvPr>
            <p:ph type="ctrTitle"/>
          </p:nvPr>
        </p:nvSpPr>
        <p:spPr>
          <a:xfrm>
            <a:off x="382650" y="776000"/>
            <a:ext cx="83787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2395947" y="2813304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None/>
              <a:defRPr sz="1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DESIGN 1">
  <p:cSld name="CUSTOM_17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flipH="1">
            <a:off x="382675" y="1257616"/>
            <a:ext cx="4524000" cy="34779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382675" y="397650"/>
            <a:ext cx="83967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flipH="1">
            <a:off x="5191250" y="1267950"/>
            <a:ext cx="3588000" cy="34779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ubTitle" idx="1"/>
          </p:nvPr>
        </p:nvSpPr>
        <p:spPr>
          <a:xfrm>
            <a:off x="6104250" y="2448700"/>
            <a:ext cx="23661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ubTitle" idx="2"/>
          </p:nvPr>
        </p:nvSpPr>
        <p:spPr>
          <a:xfrm>
            <a:off x="5171550" y="1876300"/>
            <a:ext cx="32988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Font typeface="Denk One"/>
              <a:buNone/>
              <a:defRPr sz="2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ctrTitle"/>
          </p:nvPr>
        </p:nvSpPr>
        <p:spPr>
          <a:xfrm>
            <a:off x="3351750" y="397650"/>
            <a:ext cx="51186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DESIGN 2">
  <p:cSld name="CUSTOM_17_1_1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382675" y="397650"/>
            <a:ext cx="83967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382548" y="1257625"/>
            <a:ext cx="8396700" cy="34779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ctrTitle"/>
          </p:nvPr>
        </p:nvSpPr>
        <p:spPr>
          <a:xfrm>
            <a:off x="3351750" y="397650"/>
            <a:ext cx="51186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7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 flipH="1">
            <a:off x="382798" y="397650"/>
            <a:ext cx="84018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ctrTitle"/>
          </p:nvPr>
        </p:nvSpPr>
        <p:spPr>
          <a:xfrm>
            <a:off x="3351750" y="397650"/>
            <a:ext cx="51186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/>
          <p:nvPr/>
        </p:nvSpPr>
        <p:spPr>
          <a:xfrm flipH="1">
            <a:off x="4786900" y="1267950"/>
            <a:ext cx="3997800" cy="34779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/>
          <p:nvPr/>
        </p:nvSpPr>
        <p:spPr>
          <a:xfrm flipH="1">
            <a:off x="388111" y="1267950"/>
            <a:ext cx="3997800" cy="34779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 flipH="1">
            <a:off x="796256" y="3054500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2"/>
          </p:nvPr>
        </p:nvSpPr>
        <p:spPr>
          <a:xfrm flipH="1">
            <a:off x="796256" y="2482100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Font typeface="Denk One"/>
              <a:buNone/>
              <a:defRPr sz="2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3"/>
          </p:nvPr>
        </p:nvSpPr>
        <p:spPr>
          <a:xfrm flipH="1">
            <a:off x="5195056" y="3054500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4"/>
          </p:nvPr>
        </p:nvSpPr>
        <p:spPr>
          <a:xfrm flipH="1">
            <a:off x="5195056" y="2482100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Font typeface="Denk One"/>
              <a:buNone/>
              <a:defRPr sz="2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7_2_1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/>
          <p:nvPr/>
        </p:nvSpPr>
        <p:spPr>
          <a:xfrm flipH="1">
            <a:off x="388200" y="1267950"/>
            <a:ext cx="4082100" cy="15855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"/>
          <p:cNvSpPr/>
          <p:nvPr/>
        </p:nvSpPr>
        <p:spPr>
          <a:xfrm flipH="1">
            <a:off x="4786900" y="3166975"/>
            <a:ext cx="3997800" cy="15855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0"/>
          <p:cNvSpPr/>
          <p:nvPr/>
        </p:nvSpPr>
        <p:spPr>
          <a:xfrm flipH="1">
            <a:off x="388199" y="3166975"/>
            <a:ext cx="4082100" cy="15855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0"/>
          <p:cNvSpPr/>
          <p:nvPr/>
        </p:nvSpPr>
        <p:spPr>
          <a:xfrm flipH="1">
            <a:off x="387998" y="397650"/>
            <a:ext cx="83967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0"/>
          <p:cNvSpPr/>
          <p:nvPr/>
        </p:nvSpPr>
        <p:spPr>
          <a:xfrm flipH="1">
            <a:off x="4786900" y="1285063"/>
            <a:ext cx="3997800" cy="15855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ubTitle" idx="1"/>
          </p:nvPr>
        </p:nvSpPr>
        <p:spPr>
          <a:xfrm flipH="1">
            <a:off x="838506" y="2060688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ubTitle" idx="2"/>
          </p:nvPr>
        </p:nvSpPr>
        <p:spPr>
          <a:xfrm flipH="1">
            <a:off x="838506" y="1630288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ubTitle" idx="3"/>
          </p:nvPr>
        </p:nvSpPr>
        <p:spPr>
          <a:xfrm flipH="1">
            <a:off x="5195056" y="2060688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ubTitle" idx="4"/>
          </p:nvPr>
        </p:nvSpPr>
        <p:spPr>
          <a:xfrm flipH="1">
            <a:off x="5195056" y="1630288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ubTitle" idx="5"/>
          </p:nvPr>
        </p:nvSpPr>
        <p:spPr>
          <a:xfrm flipH="1">
            <a:off x="838506" y="3959713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ubTitle" idx="6"/>
          </p:nvPr>
        </p:nvSpPr>
        <p:spPr>
          <a:xfrm flipH="1">
            <a:off x="838506" y="3529313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ubTitle" idx="7"/>
          </p:nvPr>
        </p:nvSpPr>
        <p:spPr>
          <a:xfrm flipH="1">
            <a:off x="5195056" y="3959713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ubTitle" idx="8"/>
          </p:nvPr>
        </p:nvSpPr>
        <p:spPr>
          <a:xfrm flipH="1">
            <a:off x="5195056" y="3529313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ctrTitle"/>
          </p:nvPr>
        </p:nvSpPr>
        <p:spPr>
          <a:xfrm>
            <a:off x="3351750" y="397650"/>
            <a:ext cx="51186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7_2_1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 flipH="1">
            <a:off x="7020050" y="1503820"/>
            <a:ext cx="960000" cy="774900"/>
          </a:xfrm>
          <a:prstGeom prst="rect">
            <a:avLst/>
          </a:prstGeom>
          <a:solidFill>
            <a:srgbClr val="F478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/>
          <p:nvPr/>
        </p:nvSpPr>
        <p:spPr>
          <a:xfrm flipH="1">
            <a:off x="1146900" y="1498575"/>
            <a:ext cx="960000" cy="774900"/>
          </a:xfrm>
          <a:prstGeom prst="rect">
            <a:avLst/>
          </a:prstGeom>
          <a:solidFill>
            <a:srgbClr val="F478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/>
          <p:nvPr/>
        </p:nvSpPr>
        <p:spPr>
          <a:xfrm flipH="1">
            <a:off x="4082377" y="1503820"/>
            <a:ext cx="960000" cy="774900"/>
          </a:xfrm>
          <a:prstGeom prst="rect">
            <a:avLst/>
          </a:prstGeom>
          <a:solidFill>
            <a:srgbClr val="F478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 flipH="1">
            <a:off x="6261050" y="2666037"/>
            <a:ext cx="2478000" cy="21033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 flipH="1">
            <a:off x="387900" y="2651824"/>
            <a:ext cx="2478000" cy="21033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/>
          <p:nvPr/>
        </p:nvSpPr>
        <p:spPr>
          <a:xfrm flipH="1">
            <a:off x="3323377" y="2666037"/>
            <a:ext cx="2478000" cy="21033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"/>
          <p:cNvSpPr/>
          <p:nvPr/>
        </p:nvSpPr>
        <p:spPr>
          <a:xfrm flipH="1">
            <a:off x="387998" y="397650"/>
            <a:ext cx="83967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1"/>
          <p:cNvSpPr/>
          <p:nvPr/>
        </p:nvSpPr>
        <p:spPr>
          <a:xfrm flipH="1">
            <a:off x="387998" y="397650"/>
            <a:ext cx="83967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ubTitle" idx="1"/>
          </p:nvPr>
        </p:nvSpPr>
        <p:spPr>
          <a:xfrm flipH="1">
            <a:off x="525450" y="3556750"/>
            <a:ext cx="22029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subTitle" idx="2"/>
          </p:nvPr>
        </p:nvSpPr>
        <p:spPr>
          <a:xfrm flipH="1">
            <a:off x="525450" y="2984350"/>
            <a:ext cx="2202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ubTitle" idx="3"/>
          </p:nvPr>
        </p:nvSpPr>
        <p:spPr>
          <a:xfrm flipH="1">
            <a:off x="3460927" y="3556750"/>
            <a:ext cx="22029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subTitle" idx="4"/>
          </p:nvPr>
        </p:nvSpPr>
        <p:spPr>
          <a:xfrm flipH="1">
            <a:off x="3460927" y="2984350"/>
            <a:ext cx="2202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subTitle" idx="5"/>
          </p:nvPr>
        </p:nvSpPr>
        <p:spPr>
          <a:xfrm flipH="1">
            <a:off x="6398600" y="3556750"/>
            <a:ext cx="22029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subTitle" idx="6"/>
          </p:nvPr>
        </p:nvSpPr>
        <p:spPr>
          <a:xfrm flipH="1">
            <a:off x="6398600" y="2984350"/>
            <a:ext cx="2202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ctrTitle"/>
          </p:nvPr>
        </p:nvSpPr>
        <p:spPr>
          <a:xfrm>
            <a:off x="3351750" y="397650"/>
            <a:ext cx="51186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>
            <a:alpha val="72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800"/>
              <a:buFont typeface="Denk One"/>
              <a:buNone/>
              <a:defRPr sz="2800" b="1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2" r:id="rId12"/>
    <p:sldLayoutId id="214748366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subTitle" idx="1"/>
          </p:nvPr>
        </p:nvSpPr>
        <p:spPr>
          <a:xfrm>
            <a:off x="196150" y="4426500"/>
            <a:ext cx="49305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latin typeface="Barlow Condensed"/>
                <a:ea typeface="Barlow Condensed"/>
                <a:cs typeface="Barlow Condensed"/>
                <a:sym typeface="Barlow Condensed"/>
              </a:rPr>
              <a:t>Daniel Xavier, Diogo Rebelo, Lídia Sousa</a:t>
            </a:r>
            <a:endParaRPr dirty="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74" name="Google Shape;174;p19"/>
          <p:cNvSpPr txBox="1">
            <a:spLocks noGrp="1"/>
          </p:cNvSpPr>
          <p:nvPr>
            <p:ph type="ctrTitle"/>
          </p:nvPr>
        </p:nvSpPr>
        <p:spPr>
          <a:xfrm>
            <a:off x="620575" y="658375"/>
            <a:ext cx="56982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0" dirty="0">
                <a:solidFill>
                  <a:schemeClr val="tx1"/>
                </a:solidFill>
              </a:rPr>
              <a:t>Mineração de Dados</a:t>
            </a:r>
            <a:br>
              <a:rPr lang="es" sz="4800" b="0" dirty="0"/>
            </a:br>
            <a:r>
              <a:rPr lang="es" sz="4800" b="0" dirty="0">
                <a:solidFill>
                  <a:schemeClr val="tx1"/>
                </a:solidFill>
                <a:latin typeface="Barlow" pitchFamily="2" charset="77"/>
              </a:rPr>
              <a:t>Fase I</a:t>
            </a:r>
            <a:endParaRPr sz="5500" b="0" dirty="0">
              <a:solidFill>
                <a:schemeClr val="tx1"/>
              </a:solidFill>
              <a:latin typeface="Barlow" pitchFamily="2" charset="77"/>
            </a:endParaRPr>
          </a:p>
        </p:txBody>
      </p:sp>
      <p:grpSp>
        <p:nvGrpSpPr>
          <p:cNvPr id="175" name="Google Shape;175;p19"/>
          <p:cNvGrpSpPr/>
          <p:nvPr/>
        </p:nvGrpSpPr>
        <p:grpSpPr>
          <a:xfrm>
            <a:off x="5026553" y="705240"/>
            <a:ext cx="4117439" cy="4187910"/>
            <a:chOff x="4138073" y="847364"/>
            <a:chExt cx="4117439" cy="4187910"/>
          </a:xfrm>
        </p:grpSpPr>
        <p:sp>
          <p:nvSpPr>
            <p:cNvPr id="176" name="Google Shape;176;p19"/>
            <p:cNvSpPr/>
            <p:nvPr/>
          </p:nvSpPr>
          <p:spPr>
            <a:xfrm flipH="1">
              <a:off x="5561239" y="847364"/>
              <a:ext cx="2694273" cy="3983228"/>
            </a:xfrm>
            <a:custGeom>
              <a:avLst/>
              <a:gdLst/>
              <a:ahLst/>
              <a:cxnLst/>
              <a:rect l="l" t="t" r="r" b="b"/>
              <a:pathLst>
                <a:path w="39964" h="59083" extrusionOk="0">
                  <a:moveTo>
                    <a:pt x="24766" y="0"/>
                  </a:moveTo>
                  <a:cubicBezTo>
                    <a:pt x="24741" y="0"/>
                    <a:pt x="24716" y="0"/>
                    <a:pt x="24691" y="0"/>
                  </a:cubicBezTo>
                  <a:cubicBezTo>
                    <a:pt x="22227" y="17"/>
                    <a:pt x="19851" y="902"/>
                    <a:pt x="17591" y="1885"/>
                  </a:cubicBezTo>
                  <a:cubicBezTo>
                    <a:pt x="15966" y="2591"/>
                    <a:pt x="14365" y="3355"/>
                    <a:pt x="12795" y="4175"/>
                  </a:cubicBezTo>
                  <a:cubicBezTo>
                    <a:pt x="10811" y="5213"/>
                    <a:pt x="8832" y="6370"/>
                    <a:pt x="7367" y="8066"/>
                  </a:cubicBezTo>
                  <a:cubicBezTo>
                    <a:pt x="4397" y="11511"/>
                    <a:pt x="4114" y="16723"/>
                    <a:pt x="5797" y="20949"/>
                  </a:cubicBezTo>
                  <a:cubicBezTo>
                    <a:pt x="6179" y="21908"/>
                    <a:pt x="6664" y="22902"/>
                    <a:pt x="6510" y="23926"/>
                  </a:cubicBezTo>
                  <a:cubicBezTo>
                    <a:pt x="6203" y="26005"/>
                    <a:pt x="3677" y="26790"/>
                    <a:pt x="2155" y="28241"/>
                  </a:cubicBezTo>
                  <a:cubicBezTo>
                    <a:pt x="369" y="29941"/>
                    <a:pt x="0" y="32767"/>
                    <a:pt x="748" y="35119"/>
                  </a:cubicBezTo>
                  <a:cubicBezTo>
                    <a:pt x="1492" y="37471"/>
                    <a:pt x="3179" y="39410"/>
                    <a:pt x="5032" y="41038"/>
                  </a:cubicBezTo>
                  <a:cubicBezTo>
                    <a:pt x="5469" y="41424"/>
                    <a:pt x="5927" y="41807"/>
                    <a:pt x="6231" y="42302"/>
                  </a:cubicBezTo>
                  <a:cubicBezTo>
                    <a:pt x="6862" y="43340"/>
                    <a:pt x="6708" y="44646"/>
                    <a:pt x="6776" y="45859"/>
                  </a:cubicBezTo>
                  <a:cubicBezTo>
                    <a:pt x="6916" y="48327"/>
                    <a:pt x="8067" y="50652"/>
                    <a:pt x="9603" y="52590"/>
                  </a:cubicBezTo>
                  <a:cubicBezTo>
                    <a:pt x="11136" y="54529"/>
                    <a:pt x="13812" y="57496"/>
                    <a:pt x="15706" y="59083"/>
                  </a:cubicBezTo>
                  <a:lnTo>
                    <a:pt x="29965" y="58834"/>
                  </a:lnTo>
                  <a:cubicBezTo>
                    <a:pt x="32194" y="57748"/>
                    <a:pt x="32085" y="54945"/>
                    <a:pt x="33788" y="53140"/>
                  </a:cubicBezTo>
                  <a:cubicBezTo>
                    <a:pt x="35297" y="51536"/>
                    <a:pt x="37527" y="50614"/>
                    <a:pt x="38656" y="48722"/>
                  </a:cubicBezTo>
                  <a:cubicBezTo>
                    <a:pt x="39554" y="47221"/>
                    <a:pt x="39953" y="45204"/>
                    <a:pt x="39957" y="43455"/>
                  </a:cubicBezTo>
                  <a:cubicBezTo>
                    <a:pt x="39964" y="40748"/>
                    <a:pt x="39537" y="38051"/>
                    <a:pt x="38086" y="35761"/>
                  </a:cubicBezTo>
                  <a:cubicBezTo>
                    <a:pt x="37492" y="34826"/>
                    <a:pt x="36676" y="34003"/>
                    <a:pt x="36325" y="32951"/>
                  </a:cubicBezTo>
                  <a:cubicBezTo>
                    <a:pt x="35877" y="31604"/>
                    <a:pt x="36273" y="30139"/>
                    <a:pt x="36629" y="28763"/>
                  </a:cubicBezTo>
                  <a:cubicBezTo>
                    <a:pt x="38022" y="23394"/>
                    <a:pt x="38803" y="17853"/>
                    <a:pt x="38745" y="12306"/>
                  </a:cubicBezTo>
                  <a:cubicBezTo>
                    <a:pt x="38715" y="9548"/>
                    <a:pt x="38400" y="6588"/>
                    <a:pt x="36615" y="4486"/>
                  </a:cubicBezTo>
                  <a:cubicBezTo>
                    <a:pt x="35075" y="2673"/>
                    <a:pt x="32713" y="1816"/>
                    <a:pt x="30443" y="1110"/>
                  </a:cubicBezTo>
                  <a:cubicBezTo>
                    <a:pt x="28596" y="533"/>
                    <a:pt x="26703" y="0"/>
                    <a:pt x="24766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 flipH="1">
              <a:off x="5588138" y="876556"/>
              <a:ext cx="2611417" cy="3898821"/>
            </a:xfrm>
            <a:custGeom>
              <a:avLst/>
              <a:gdLst/>
              <a:ahLst/>
              <a:cxnLst/>
              <a:rect l="l" t="t" r="r" b="b"/>
              <a:pathLst>
                <a:path w="38735" h="57831" extrusionOk="0">
                  <a:moveTo>
                    <a:pt x="24090" y="1"/>
                  </a:moveTo>
                  <a:cubicBezTo>
                    <a:pt x="21731" y="18"/>
                    <a:pt x="19403" y="891"/>
                    <a:pt x="17232" y="1837"/>
                  </a:cubicBezTo>
                  <a:cubicBezTo>
                    <a:pt x="15631" y="2533"/>
                    <a:pt x="14030" y="3298"/>
                    <a:pt x="12480" y="4107"/>
                  </a:cubicBezTo>
                  <a:cubicBezTo>
                    <a:pt x="10279" y="5254"/>
                    <a:pt x="8548" y="6330"/>
                    <a:pt x="7237" y="7852"/>
                  </a:cubicBezTo>
                  <a:cubicBezTo>
                    <a:pt x="5909" y="9388"/>
                    <a:pt x="5086" y="11395"/>
                    <a:pt x="4854" y="13655"/>
                  </a:cubicBezTo>
                  <a:cubicBezTo>
                    <a:pt x="4636" y="15775"/>
                    <a:pt x="4963" y="18062"/>
                    <a:pt x="5773" y="20093"/>
                  </a:cubicBezTo>
                  <a:cubicBezTo>
                    <a:pt x="5817" y="20206"/>
                    <a:pt x="5864" y="20319"/>
                    <a:pt x="5909" y="20434"/>
                  </a:cubicBezTo>
                  <a:cubicBezTo>
                    <a:pt x="6271" y="21319"/>
                    <a:pt x="6680" y="22323"/>
                    <a:pt x="6523" y="23394"/>
                  </a:cubicBezTo>
                  <a:cubicBezTo>
                    <a:pt x="6274" y="25070"/>
                    <a:pt x="4909" y="25981"/>
                    <a:pt x="3588" y="26865"/>
                  </a:cubicBezTo>
                  <a:cubicBezTo>
                    <a:pt x="2997" y="27262"/>
                    <a:pt x="2437" y="27634"/>
                    <a:pt x="1980" y="28067"/>
                  </a:cubicBezTo>
                  <a:cubicBezTo>
                    <a:pt x="502" y="29481"/>
                    <a:pt x="0" y="31986"/>
                    <a:pt x="737" y="34308"/>
                  </a:cubicBezTo>
                  <a:cubicBezTo>
                    <a:pt x="1338" y="36205"/>
                    <a:pt x="2680" y="38048"/>
                    <a:pt x="4837" y="39947"/>
                  </a:cubicBezTo>
                  <a:lnTo>
                    <a:pt x="4939" y="40035"/>
                  </a:lnTo>
                  <a:cubicBezTo>
                    <a:pt x="5376" y="40418"/>
                    <a:pt x="5827" y="40813"/>
                    <a:pt x="6159" y="41357"/>
                  </a:cubicBezTo>
                  <a:cubicBezTo>
                    <a:pt x="6739" y="42309"/>
                    <a:pt x="6756" y="43378"/>
                    <a:pt x="6773" y="44412"/>
                  </a:cubicBezTo>
                  <a:cubicBezTo>
                    <a:pt x="6776" y="44685"/>
                    <a:pt x="6783" y="44944"/>
                    <a:pt x="6797" y="45201"/>
                  </a:cubicBezTo>
                  <a:cubicBezTo>
                    <a:pt x="6947" y="47853"/>
                    <a:pt x="8343" y="50133"/>
                    <a:pt x="9486" y="51580"/>
                  </a:cubicBezTo>
                  <a:cubicBezTo>
                    <a:pt x="10985" y="53475"/>
                    <a:pt x="13501" y="56261"/>
                    <a:pt x="15327" y="57831"/>
                  </a:cubicBezTo>
                  <a:lnTo>
                    <a:pt x="29204" y="57588"/>
                  </a:lnTo>
                  <a:cubicBezTo>
                    <a:pt x="30197" y="57046"/>
                    <a:pt x="30620" y="56042"/>
                    <a:pt x="31108" y="54884"/>
                  </a:cubicBezTo>
                  <a:cubicBezTo>
                    <a:pt x="31515" y="53922"/>
                    <a:pt x="31934" y="52932"/>
                    <a:pt x="32727" y="52089"/>
                  </a:cubicBezTo>
                  <a:cubicBezTo>
                    <a:pt x="33379" y="51396"/>
                    <a:pt x="34140" y="50833"/>
                    <a:pt x="34880" y="50290"/>
                  </a:cubicBezTo>
                  <a:cubicBezTo>
                    <a:pt x="35922" y="49522"/>
                    <a:pt x="36905" y="48795"/>
                    <a:pt x="37516" y="47777"/>
                  </a:cubicBezTo>
                  <a:cubicBezTo>
                    <a:pt x="38270" y="46515"/>
                    <a:pt x="38724" y="44668"/>
                    <a:pt x="38728" y="42831"/>
                  </a:cubicBezTo>
                  <a:cubicBezTo>
                    <a:pt x="38734" y="39776"/>
                    <a:pt x="38154" y="37369"/>
                    <a:pt x="36952" y="35475"/>
                  </a:cubicBezTo>
                  <a:cubicBezTo>
                    <a:pt x="36771" y="35188"/>
                    <a:pt x="36566" y="34911"/>
                    <a:pt x="36352" y="34618"/>
                  </a:cubicBezTo>
                  <a:cubicBezTo>
                    <a:pt x="35881" y="33987"/>
                    <a:pt x="35396" y="33328"/>
                    <a:pt x="35126" y="32526"/>
                  </a:cubicBezTo>
                  <a:cubicBezTo>
                    <a:pt x="34631" y="31027"/>
                    <a:pt x="35038" y="29454"/>
                    <a:pt x="35399" y="28064"/>
                  </a:cubicBezTo>
                  <a:lnTo>
                    <a:pt x="35419" y="27985"/>
                  </a:lnTo>
                  <a:cubicBezTo>
                    <a:pt x="36864" y="22411"/>
                    <a:pt x="37570" y="16929"/>
                    <a:pt x="37512" y="11688"/>
                  </a:cubicBezTo>
                  <a:cubicBezTo>
                    <a:pt x="37485" y="9142"/>
                    <a:pt x="37229" y="6268"/>
                    <a:pt x="35533" y="4268"/>
                  </a:cubicBezTo>
                  <a:cubicBezTo>
                    <a:pt x="34091" y="2571"/>
                    <a:pt x="31838" y="1762"/>
                    <a:pt x="29651" y="1083"/>
                  </a:cubicBezTo>
                  <a:cubicBezTo>
                    <a:pt x="27896" y="537"/>
                    <a:pt x="26029" y="1"/>
                    <a:pt x="24155" y="1"/>
                  </a:cubicBezTo>
                  <a:close/>
                </a:path>
              </a:pathLst>
            </a:custGeom>
            <a:solidFill>
              <a:srgbClr val="F4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 flipH="1">
              <a:off x="4402517" y="4687273"/>
              <a:ext cx="3797028" cy="348000"/>
            </a:xfrm>
            <a:custGeom>
              <a:avLst/>
              <a:gdLst/>
              <a:ahLst/>
              <a:cxnLst/>
              <a:rect l="l" t="t" r="r" b="b"/>
              <a:pathLst>
                <a:path w="73786" h="3142" extrusionOk="0">
                  <a:moveTo>
                    <a:pt x="36891" y="1"/>
                  </a:moveTo>
                  <a:cubicBezTo>
                    <a:pt x="16515" y="1"/>
                    <a:pt x="0" y="704"/>
                    <a:pt x="0" y="1570"/>
                  </a:cubicBezTo>
                  <a:cubicBezTo>
                    <a:pt x="0" y="2438"/>
                    <a:pt x="16515" y="3141"/>
                    <a:pt x="36891" y="3141"/>
                  </a:cubicBezTo>
                  <a:cubicBezTo>
                    <a:pt x="57267" y="3141"/>
                    <a:pt x="73786" y="2438"/>
                    <a:pt x="73786" y="1570"/>
                  </a:cubicBezTo>
                  <a:cubicBezTo>
                    <a:pt x="73786" y="704"/>
                    <a:pt x="57267" y="1"/>
                    <a:pt x="36891" y="1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" name="Google Shape;179;p19"/>
            <p:cNvGrpSpPr/>
            <p:nvPr/>
          </p:nvGrpSpPr>
          <p:grpSpPr>
            <a:xfrm>
              <a:off x="5921198" y="1938129"/>
              <a:ext cx="2158900" cy="2868100"/>
              <a:chOff x="5921198" y="1938129"/>
              <a:chExt cx="2158900" cy="2868100"/>
            </a:xfrm>
          </p:grpSpPr>
          <p:sp>
            <p:nvSpPr>
              <p:cNvPr id="180" name="Google Shape;180;p19"/>
              <p:cNvSpPr/>
              <p:nvPr/>
            </p:nvSpPr>
            <p:spPr>
              <a:xfrm flipH="1">
                <a:off x="7047405" y="2721884"/>
                <a:ext cx="605304" cy="614032"/>
              </a:xfrm>
              <a:custGeom>
                <a:avLst/>
                <a:gdLst/>
                <a:ahLst/>
                <a:cxnLst/>
                <a:rect l="l" t="t" r="r" b="b"/>
                <a:pathLst>
                  <a:path w="10611" h="10764" extrusionOk="0">
                    <a:moveTo>
                      <a:pt x="9692" y="0"/>
                    </a:moveTo>
                    <a:cubicBezTo>
                      <a:pt x="7656" y="0"/>
                      <a:pt x="0" y="3688"/>
                      <a:pt x="1653" y="7106"/>
                    </a:cubicBezTo>
                    <a:cubicBezTo>
                      <a:pt x="3117" y="10123"/>
                      <a:pt x="5374" y="10763"/>
                      <a:pt x="6296" y="10763"/>
                    </a:cubicBezTo>
                    <a:cubicBezTo>
                      <a:pt x="6451" y="10763"/>
                      <a:pt x="6568" y="10745"/>
                      <a:pt x="6637" y="10717"/>
                    </a:cubicBezTo>
                    <a:cubicBezTo>
                      <a:pt x="7112" y="10519"/>
                      <a:pt x="7924" y="9888"/>
                      <a:pt x="7784" y="9365"/>
                    </a:cubicBezTo>
                    <a:cubicBezTo>
                      <a:pt x="7644" y="8840"/>
                      <a:pt x="5937" y="6491"/>
                      <a:pt x="7518" y="4979"/>
                    </a:cubicBezTo>
                    <a:cubicBezTo>
                      <a:pt x="9099" y="3466"/>
                      <a:pt x="10037" y="3384"/>
                      <a:pt x="10324" y="2097"/>
                    </a:cubicBezTo>
                    <a:cubicBezTo>
                      <a:pt x="10611" y="811"/>
                      <a:pt x="10337" y="80"/>
                      <a:pt x="9874" y="12"/>
                    </a:cubicBezTo>
                    <a:cubicBezTo>
                      <a:pt x="9820" y="4"/>
                      <a:pt x="9759" y="0"/>
                      <a:pt x="9692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9"/>
              <p:cNvSpPr/>
              <p:nvPr/>
            </p:nvSpPr>
            <p:spPr>
              <a:xfrm flipH="1">
                <a:off x="7458478" y="4134913"/>
                <a:ext cx="621619" cy="603935"/>
              </a:xfrm>
              <a:custGeom>
                <a:avLst/>
                <a:gdLst/>
                <a:ahLst/>
                <a:cxnLst/>
                <a:rect l="l" t="t" r="r" b="b"/>
                <a:pathLst>
                  <a:path w="10897" h="10587" extrusionOk="0">
                    <a:moveTo>
                      <a:pt x="4120" y="1"/>
                    </a:moveTo>
                    <a:lnTo>
                      <a:pt x="686" y="4538"/>
                    </a:lnTo>
                    <a:cubicBezTo>
                      <a:pt x="273" y="5135"/>
                      <a:pt x="0" y="7866"/>
                      <a:pt x="2239" y="9439"/>
                    </a:cubicBezTo>
                    <a:cubicBezTo>
                      <a:pt x="3470" y="10304"/>
                      <a:pt x="4559" y="10587"/>
                      <a:pt x="5432" y="10587"/>
                    </a:cubicBezTo>
                    <a:cubicBezTo>
                      <a:pt x="6595" y="10587"/>
                      <a:pt x="7375" y="10086"/>
                      <a:pt x="7599" y="9788"/>
                    </a:cubicBezTo>
                    <a:lnTo>
                      <a:pt x="10897" y="5436"/>
                    </a:lnTo>
                    <a:lnTo>
                      <a:pt x="4120" y="1"/>
                    </a:ln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9"/>
              <p:cNvSpPr/>
              <p:nvPr/>
            </p:nvSpPr>
            <p:spPr>
              <a:xfrm flipH="1">
                <a:off x="6228560" y="2838999"/>
                <a:ext cx="34512" cy="43468"/>
              </a:xfrm>
              <a:custGeom>
                <a:avLst/>
                <a:gdLst/>
                <a:ahLst/>
                <a:cxnLst/>
                <a:rect l="l" t="t" r="r" b="b"/>
                <a:pathLst>
                  <a:path w="605" h="762" extrusionOk="0">
                    <a:moveTo>
                      <a:pt x="417" y="0"/>
                    </a:moveTo>
                    <a:lnTo>
                      <a:pt x="1" y="547"/>
                    </a:lnTo>
                    <a:lnTo>
                      <a:pt x="232" y="638"/>
                    </a:lnTo>
                    <a:cubicBezTo>
                      <a:pt x="246" y="646"/>
                      <a:pt x="256" y="663"/>
                      <a:pt x="250" y="679"/>
                    </a:cubicBezTo>
                    <a:lnTo>
                      <a:pt x="229" y="731"/>
                    </a:lnTo>
                    <a:lnTo>
                      <a:pt x="301" y="758"/>
                    </a:lnTo>
                    <a:cubicBezTo>
                      <a:pt x="305" y="761"/>
                      <a:pt x="311" y="761"/>
                      <a:pt x="314" y="761"/>
                    </a:cubicBezTo>
                    <a:cubicBezTo>
                      <a:pt x="325" y="761"/>
                      <a:pt x="338" y="755"/>
                      <a:pt x="346" y="741"/>
                    </a:cubicBezTo>
                    <a:lnTo>
                      <a:pt x="598" y="106"/>
                    </a:lnTo>
                    <a:cubicBezTo>
                      <a:pt x="604" y="89"/>
                      <a:pt x="595" y="72"/>
                      <a:pt x="581" y="65"/>
                    </a:cubicBez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F4D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 flipH="1">
                <a:off x="6249952" y="2874197"/>
                <a:ext cx="35938" cy="4095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718" extrusionOk="0">
                    <a:moveTo>
                      <a:pt x="346" y="1"/>
                    </a:moveTo>
                    <a:lnTo>
                      <a:pt x="1" y="456"/>
                    </a:lnTo>
                    <a:lnTo>
                      <a:pt x="141" y="510"/>
                    </a:lnTo>
                    <a:cubicBezTo>
                      <a:pt x="158" y="517"/>
                      <a:pt x="169" y="537"/>
                      <a:pt x="161" y="554"/>
                    </a:cubicBezTo>
                    <a:lnTo>
                      <a:pt x="131" y="629"/>
                    </a:lnTo>
                    <a:lnTo>
                      <a:pt x="353" y="718"/>
                    </a:lnTo>
                    <a:lnTo>
                      <a:pt x="366" y="718"/>
                    </a:lnTo>
                    <a:cubicBezTo>
                      <a:pt x="380" y="718"/>
                      <a:pt x="390" y="711"/>
                      <a:pt x="397" y="697"/>
                    </a:cubicBezTo>
                    <a:lnTo>
                      <a:pt x="629" y="11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4D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9"/>
              <p:cNvSpPr/>
              <p:nvPr/>
            </p:nvSpPr>
            <p:spPr>
              <a:xfrm flipH="1">
                <a:off x="6248412" y="2870146"/>
                <a:ext cx="17798" cy="10553"/>
              </a:xfrm>
              <a:custGeom>
                <a:avLst/>
                <a:gdLst/>
                <a:ahLst/>
                <a:cxnLst/>
                <a:rect l="l" t="t" r="r" b="b"/>
                <a:pathLst>
                  <a:path w="312" h="185" extrusionOk="0">
                    <a:moveTo>
                      <a:pt x="56" y="1"/>
                    </a:moveTo>
                    <a:lnTo>
                      <a:pt x="1" y="72"/>
                    </a:lnTo>
                    <a:lnTo>
                      <a:pt x="284" y="185"/>
                    </a:lnTo>
                    <a:lnTo>
                      <a:pt x="305" y="133"/>
                    </a:lnTo>
                    <a:cubicBezTo>
                      <a:pt x="311" y="117"/>
                      <a:pt x="301" y="100"/>
                      <a:pt x="287" y="92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rgbClr val="F4BB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9"/>
              <p:cNvSpPr/>
              <p:nvPr/>
            </p:nvSpPr>
            <p:spPr>
              <a:xfrm flipH="1">
                <a:off x="6278361" y="2905401"/>
                <a:ext cx="34170" cy="3782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663" extrusionOk="0">
                    <a:moveTo>
                      <a:pt x="400" y="0"/>
                    </a:moveTo>
                    <a:lnTo>
                      <a:pt x="1" y="526"/>
                    </a:lnTo>
                    <a:lnTo>
                      <a:pt x="332" y="659"/>
                    </a:lnTo>
                    <a:cubicBezTo>
                      <a:pt x="335" y="659"/>
                      <a:pt x="338" y="662"/>
                      <a:pt x="345" y="662"/>
                    </a:cubicBezTo>
                    <a:cubicBezTo>
                      <a:pt x="356" y="662"/>
                      <a:pt x="369" y="652"/>
                      <a:pt x="373" y="642"/>
                    </a:cubicBezTo>
                    <a:lnTo>
                      <a:pt x="598" y="82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F4D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9"/>
              <p:cNvSpPr/>
              <p:nvPr/>
            </p:nvSpPr>
            <p:spPr>
              <a:xfrm flipH="1">
                <a:off x="6276250" y="2900153"/>
                <a:ext cx="13520" cy="99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75" extrusionOk="0">
                    <a:moveTo>
                      <a:pt x="69" y="1"/>
                    </a:moveTo>
                    <a:lnTo>
                      <a:pt x="1" y="92"/>
                    </a:lnTo>
                    <a:lnTo>
                      <a:pt x="199" y="174"/>
                    </a:lnTo>
                    <a:lnTo>
                      <a:pt x="229" y="99"/>
                    </a:lnTo>
                    <a:cubicBezTo>
                      <a:pt x="237" y="82"/>
                      <a:pt x="226" y="62"/>
                      <a:pt x="209" y="55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F4BB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9"/>
              <p:cNvSpPr/>
              <p:nvPr/>
            </p:nvSpPr>
            <p:spPr>
              <a:xfrm flipH="1">
                <a:off x="6109190" y="2262949"/>
                <a:ext cx="1787676" cy="2241811"/>
              </a:xfrm>
              <a:custGeom>
                <a:avLst/>
                <a:gdLst/>
                <a:ahLst/>
                <a:cxnLst/>
                <a:rect l="l" t="t" r="r" b="b"/>
                <a:pathLst>
                  <a:path w="31338" h="39299" extrusionOk="0">
                    <a:moveTo>
                      <a:pt x="26787" y="1"/>
                    </a:moveTo>
                    <a:lnTo>
                      <a:pt x="110" y="34444"/>
                    </a:lnTo>
                    <a:cubicBezTo>
                      <a:pt x="1" y="35547"/>
                      <a:pt x="308" y="37291"/>
                      <a:pt x="1926" y="38432"/>
                    </a:cubicBezTo>
                    <a:cubicBezTo>
                      <a:pt x="2509" y="38841"/>
                      <a:pt x="3062" y="39121"/>
                      <a:pt x="3574" y="39298"/>
                    </a:cubicBezTo>
                    <a:lnTo>
                      <a:pt x="31338" y="3455"/>
                    </a:lnTo>
                    <a:lnTo>
                      <a:pt x="26787" y="1"/>
                    </a:ln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9"/>
              <p:cNvSpPr/>
              <p:nvPr/>
            </p:nvSpPr>
            <p:spPr>
              <a:xfrm flipH="1">
                <a:off x="6011092" y="2458252"/>
                <a:ext cx="1683683" cy="2060522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36121" extrusionOk="0">
                    <a:moveTo>
                      <a:pt x="27764" y="0"/>
                    </a:moveTo>
                    <a:lnTo>
                      <a:pt x="0" y="35843"/>
                    </a:lnTo>
                    <a:cubicBezTo>
                      <a:pt x="567" y="36042"/>
                      <a:pt x="1085" y="36120"/>
                      <a:pt x="1543" y="36120"/>
                    </a:cubicBezTo>
                    <a:cubicBezTo>
                      <a:pt x="2705" y="36120"/>
                      <a:pt x="3486" y="35621"/>
                      <a:pt x="3711" y="35325"/>
                    </a:cubicBezTo>
                    <a:lnTo>
                      <a:pt x="3714" y="35321"/>
                    </a:lnTo>
                    <a:lnTo>
                      <a:pt x="29514" y="1332"/>
                    </a:lnTo>
                    <a:lnTo>
                      <a:pt x="27764" y="0"/>
                    </a:ln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9"/>
              <p:cNvSpPr/>
              <p:nvPr/>
            </p:nvSpPr>
            <p:spPr>
              <a:xfrm flipH="1">
                <a:off x="6367011" y="2238271"/>
                <a:ext cx="1521847" cy="1991384"/>
              </a:xfrm>
              <a:custGeom>
                <a:avLst/>
                <a:gdLst/>
                <a:ahLst/>
                <a:cxnLst/>
                <a:rect l="l" t="t" r="r" b="b"/>
                <a:pathLst>
                  <a:path w="26678" h="34909" extrusionOk="0">
                    <a:moveTo>
                      <a:pt x="26063" y="1"/>
                    </a:moveTo>
                    <a:lnTo>
                      <a:pt x="260" y="33990"/>
                    </a:lnTo>
                    <a:lnTo>
                      <a:pt x="260" y="33993"/>
                    </a:lnTo>
                    <a:cubicBezTo>
                      <a:pt x="147" y="34157"/>
                      <a:pt x="42" y="34485"/>
                      <a:pt x="1" y="34908"/>
                    </a:cubicBezTo>
                    <a:lnTo>
                      <a:pt x="26678" y="465"/>
                    </a:lnTo>
                    <a:lnTo>
                      <a:pt x="26063" y="1"/>
                    </a:ln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9"/>
              <p:cNvSpPr/>
              <p:nvPr/>
            </p:nvSpPr>
            <p:spPr>
              <a:xfrm flipH="1">
                <a:off x="6222913" y="2821030"/>
                <a:ext cx="80490" cy="55619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975" extrusionOk="0">
                    <a:moveTo>
                      <a:pt x="422" y="1"/>
                    </a:moveTo>
                    <a:cubicBezTo>
                      <a:pt x="273" y="1"/>
                      <a:pt x="133" y="91"/>
                      <a:pt x="76" y="236"/>
                    </a:cubicBezTo>
                    <a:cubicBezTo>
                      <a:pt x="1" y="428"/>
                      <a:pt x="93" y="646"/>
                      <a:pt x="284" y="721"/>
                    </a:cubicBezTo>
                    <a:lnTo>
                      <a:pt x="851" y="947"/>
                    </a:lnTo>
                    <a:cubicBezTo>
                      <a:pt x="896" y="965"/>
                      <a:pt x="944" y="974"/>
                      <a:pt x="990" y="974"/>
                    </a:cubicBezTo>
                    <a:cubicBezTo>
                      <a:pt x="1138" y="974"/>
                      <a:pt x="1279" y="884"/>
                      <a:pt x="1336" y="739"/>
                    </a:cubicBezTo>
                    <a:cubicBezTo>
                      <a:pt x="1411" y="548"/>
                      <a:pt x="1319" y="329"/>
                      <a:pt x="1127" y="254"/>
                    </a:cubicBezTo>
                    <a:lnTo>
                      <a:pt x="561" y="28"/>
                    </a:lnTo>
                    <a:cubicBezTo>
                      <a:pt x="515" y="10"/>
                      <a:pt x="468" y="1"/>
                      <a:pt x="422" y="1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9"/>
              <p:cNvSpPr/>
              <p:nvPr/>
            </p:nvSpPr>
            <p:spPr>
              <a:xfrm flipH="1">
                <a:off x="6242594" y="2854915"/>
                <a:ext cx="77695" cy="5453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956" extrusionOk="0">
                    <a:moveTo>
                      <a:pt x="421" y="1"/>
                    </a:moveTo>
                    <a:cubicBezTo>
                      <a:pt x="273" y="1"/>
                      <a:pt x="132" y="91"/>
                      <a:pt x="75" y="236"/>
                    </a:cubicBezTo>
                    <a:cubicBezTo>
                      <a:pt x="0" y="428"/>
                      <a:pt x="92" y="646"/>
                      <a:pt x="283" y="721"/>
                    </a:cubicBezTo>
                    <a:lnTo>
                      <a:pt x="799" y="930"/>
                    </a:lnTo>
                    <a:cubicBezTo>
                      <a:pt x="843" y="947"/>
                      <a:pt x="889" y="955"/>
                      <a:pt x="934" y="955"/>
                    </a:cubicBezTo>
                    <a:cubicBezTo>
                      <a:pt x="1083" y="955"/>
                      <a:pt x="1226" y="865"/>
                      <a:pt x="1284" y="718"/>
                    </a:cubicBezTo>
                    <a:cubicBezTo>
                      <a:pt x="1362" y="527"/>
                      <a:pt x="1267" y="309"/>
                      <a:pt x="1075" y="233"/>
                    </a:cubicBezTo>
                    <a:lnTo>
                      <a:pt x="560" y="28"/>
                    </a:lnTo>
                    <a:cubicBezTo>
                      <a:pt x="514" y="10"/>
                      <a:pt x="467" y="1"/>
                      <a:pt x="421" y="1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9"/>
              <p:cNvSpPr/>
              <p:nvPr/>
            </p:nvSpPr>
            <p:spPr>
              <a:xfrm flipH="1">
                <a:off x="6270603" y="2888173"/>
                <a:ext cx="64347" cy="49116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861" extrusionOk="0">
                    <a:moveTo>
                      <a:pt x="429" y="0"/>
                    </a:moveTo>
                    <a:cubicBezTo>
                      <a:pt x="278" y="0"/>
                      <a:pt x="134" y="91"/>
                      <a:pt x="76" y="238"/>
                    </a:cubicBezTo>
                    <a:cubicBezTo>
                      <a:pt x="1" y="428"/>
                      <a:pt x="93" y="647"/>
                      <a:pt x="284" y="723"/>
                    </a:cubicBezTo>
                    <a:lnTo>
                      <a:pt x="564" y="835"/>
                    </a:lnTo>
                    <a:cubicBezTo>
                      <a:pt x="609" y="853"/>
                      <a:pt x="656" y="861"/>
                      <a:pt x="702" y="861"/>
                    </a:cubicBezTo>
                    <a:cubicBezTo>
                      <a:pt x="852" y="861"/>
                      <a:pt x="995" y="773"/>
                      <a:pt x="1053" y="627"/>
                    </a:cubicBezTo>
                    <a:cubicBezTo>
                      <a:pt x="1127" y="436"/>
                      <a:pt x="1035" y="217"/>
                      <a:pt x="844" y="138"/>
                    </a:cubicBezTo>
                    <a:lnTo>
                      <a:pt x="564" y="26"/>
                    </a:lnTo>
                    <a:cubicBezTo>
                      <a:pt x="520" y="9"/>
                      <a:pt x="474" y="0"/>
                      <a:pt x="429" y="0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9"/>
              <p:cNvSpPr/>
              <p:nvPr/>
            </p:nvSpPr>
            <p:spPr>
              <a:xfrm flipH="1">
                <a:off x="5943378" y="2073638"/>
                <a:ext cx="496468" cy="505990"/>
              </a:xfrm>
              <a:custGeom>
                <a:avLst/>
                <a:gdLst/>
                <a:ahLst/>
                <a:cxnLst/>
                <a:rect l="l" t="t" r="r" b="b"/>
                <a:pathLst>
                  <a:path w="8843" h="9013" extrusionOk="0">
                    <a:moveTo>
                      <a:pt x="5718" y="0"/>
                    </a:moveTo>
                    <a:cubicBezTo>
                      <a:pt x="3497" y="1127"/>
                      <a:pt x="926" y="2619"/>
                      <a:pt x="683" y="2967"/>
                    </a:cubicBezTo>
                    <a:cubicBezTo>
                      <a:pt x="274" y="3561"/>
                      <a:pt x="1" y="6295"/>
                      <a:pt x="2240" y="7869"/>
                    </a:cubicBezTo>
                    <a:cubicBezTo>
                      <a:pt x="3468" y="8731"/>
                      <a:pt x="4556" y="9013"/>
                      <a:pt x="5429" y="9013"/>
                    </a:cubicBezTo>
                    <a:cubicBezTo>
                      <a:pt x="6592" y="9013"/>
                      <a:pt x="7373" y="8513"/>
                      <a:pt x="7599" y="8217"/>
                    </a:cubicBezTo>
                    <a:cubicBezTo>
                      <a:pt x="7828" y="7913"/>
                      <a:pt x="8470" y="4909"/>
                      <a:pt x="8842" y="2359"/>
                    </a:cubicBezTo>
                    <a:cubicBezTo>
                      <a:pt x="6326" y="2222"/>
                      <a:pt x="5818" y="720"/>
                      <a:pt x="5718" y="0"/>
                    </a:cubicBezTo>
                    <a:close/>
                  </a:path>
                </a:pathLst>
              </a:custGeom>
              <a:solidFill>
                <a:srgbClr val="FDD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9"/>
              <p:cNvSpPr/>
              <p:nvPr/>
            </p:nvSpPr>
            <p:spPr>
              <a:xfrm flipH="1">
                <a:off x="5943347" y="2201749"/>
                <a:ext cx="253820" cy="379843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6766" extrusionOk="0">
                    <a:moveTo>
                      <a:pt x="3684" y="0"/>
                    </a:moveTo>
                    <a:cubicBezTo>
                      <a:pt x="2868" y="2396"/>
                      <a:pt x="1659" y="5165"/>
                      <a:pt x="0" y="6619"/>
                    </a:cubicBezTo>
                    <a:cubicBezTo>
                      <a:pt x="400" y="6721"/>
                      <a:pt x="772" y="6766"/>
                      <a:pt x="1110" y="6766"/>
                    </a:cubicBezTo>
                    <a:cubicBezTo>
                      <a:pt x="2271" y="6766"/>
                      <a:pt x="3052" y="6263"/>
                      <a:pt x="3277" y="5967"/>
                    </a:cubicBezTo>
                    <a:cubicBezTo>
                      <a:pt x="3506" y="5663"/>
                      <a:pt x="4148" y="2659"/>
                      <a:pt x="4520" y="109"/>
                    </a:cubicBezTo>
                    <a:cubicBezTo>
                      <a:pt x="4213" y="92"/>
                      <a:pt x="3933" y="54"/>
                      <a:pt x="3684" y="0"/>
                    </a:cubicBezTo>
                    <a:close/>
                  </a:path>
                </a:pathLst>
              </a:custGeom>
              <a:solidFill>
                <a:srgbClr val="FBC3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9"/>
              <p:cNvSpPr/>
              <p:nvPr/>
            </p:nvSpPr>
            <p:spPr>
              <a:xfrm flipH="1">
                <a:off x="5921198" y="2000316"/>
                <a:ext cx="197622" cy="205753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665" extrusionOk="0">
                    <a:moveTo>
                      <a:pt x="3144" y="1"/>
                    </a:moveTo>
                    <a:cubicBezTo>
                      <a:pt x="2739" y="1"/>
                      <a:pt x="1444" y="575"/>
                      <a:pt x="0" y="1306"/>
                    </a:cubicBezTo>
                    <a:cubicBezTo>
                      <a:pt x="100" y="2026"/>
                      <a:pt x="608" y="3528"/>
                      <a:pt x="3124" y="3665"/>
                    </a:cubicBezTo>
                    <a:cubicBezTo>
                      <a:pt x="3394" y="1801"/>
                      <a:pt x="3520" y="180"/>
                      <a:pt x="3240" y="19"/>
                    </a:cubicBezTo>
                    <a:cubicBezTo>
                      <a:pt x="3218" y="7"/>
                      <a:pt x="3186" y="1"/>
                      <a:pt x="3144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 flipH="1">
                <a:off x="6768162" y="4692652"/>
                <a:ext cx="332858" cy="72846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1277" extrusionOk="0">
                    <a:moveTo>
                      <a:pt x="342" y="1"/>
                    </a:moveTo>
                    <a:cubicBezTo>
                      <a:pt x="342" y="1"/>
                      <a:pt x="130" y="96"/>
                      <a:pt x="141" y="280"/>
                    </a:cubicBezTo>
                    <a:cubicBezTo>
                      <a:pt x="151" y="461"/>
                      <a:pt x="1" y="936"/>
                      <a:pt x="677" y="936"/>
                    </a:cubicBezTo>
                    <a:cubicBezTo>
                      <a:pt x="1257" y="936"/>
                      <a:pt x="3726" y="1276"/>
                      <a:pt x="4705" y="1276"/>
                    </a:cubicBezTo>
                    <a:cubicBezTo>
                      <a:pt x="4873" y="1276"/>
                      <a:pt x="4997" y="1266"/>
                      <a:pt x="5060" y="1243"/>
                    </a:cubicBezTo>
                    <a:cubicBezTo>
                      <a:pt x="5262" y="1226"/>
                      <a:pt x="5667" y="1127"/>
                      <a:pt x="5705" y="943"/>
                    </a:cubicBezTo>
                    <a:cubicBezTo>
                      <a:pt x="5835" y="352"/>
                      <a:pt x="5561" y="260"/>
                      <a:pt x="5561" y="260"/>
                    </a:cubicBez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9"/>
              <p:cNvSpPr/>
              <p:nvPr/>
            </p:nvSpPr>
            <p:spPr>
              <a:xfrm flipH="1">
                <a:off x="6864910" y="4531440"/>
                <a:ext cx="227553" cy="194752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3414" extrusionOk="0">
                    <a:moveTo>
                      <a:pt x="2432" y="0"/>
                    </a:moveTo>
                    <a:lnTo>
                      <a:pt x="455" y="136"/>
                    </a:lnTo>
                    <a:cubicBezTo>
                      <a:pt x="455" y="136"/>
                      <a:pt x="520" y="1110"/>
                      <a:pt x="325" y="1812"/>
                    </a:cubicBezTo>
                    <a:cubicBezTo>
                      <a:pt x="134" y="2512"/>
                      <a:pt x="1" y="3233"/>
                      <a:pt x="1045" y="3274"/>
                    </a:cubicBezTo>
                    <a:lnTo>
                      <a:pt x="2859" y="3413"/>
                    </a:lnTo>
                    <a:cubicBezTo>
                      <a:pt x="2859" y="3413"/>
                      <a:pt x="2824" y="1574"/>
                      <a:pt x="3988" y="1468"/>
                    </a:cubicBezTo>
                    <a:cubicBezTo>
                      <a:pt x="3988" y="1468"/>
                      <a:pt x="2506" y="1185"/>
                      <a:pt x="2432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 flipH="1">
                <a:off x="6773065" y="4614784"/>
                <a:ext cx="165944" cy="124073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175" extrusionOk="0">
                    <a:moveTo>
                      <a:pt x="1501" y="1"/>
                    </a:moveTo>
                    <a:cubicBezTo>
                      <a:pt x="1302" y="1"/>
                      <a:pt x="1076" y="59"/>
                      <a:pt x="810" y="178"/>
                    </a:cubicBezTo>
                    <a:cubicBezTo>
                      <a:pt x="1" y="536"/>
                      <a:pt x="100" y="1813"/>
                      <a:pt x="100" y="1813"/>
                    </a:cubicBezTo>
                    <a:cubicBezTo>
                      <a:pt x="116" y="2096"/>
                      <a:pt x="726" y="2175"/>
                      <a:pt x="1317" y="2175"/>
                    </a:cubicBezTo>
                    <a:cubicBezTo>
                      <a:pt x="1759" y="2175"/>
                      <a:pt x="2191" y="2131"/>
                      <a:pt x="2356" y="2096"/>
                    </a:cubicBezTo>
                    <a:cubicBezTo>
                      <a:pt x="2735" y="2014"/>
                      <a:pt x="2909" y="1386"/>
                      <a:pt x="2483" y="703"/>
                    </a:cubicBezTo>
                    <a:cubicBezTo>
                      <a:pt x="2199" y="243"/>
                      <a:pt x="1907" y="1"/>
                      <a:pt x="1501" y="1"/>
                    </a:cubicBezTo>
                    <a:close/>
                  </a:path>
                </a:pathLst>
              </a:custGeom>
              <a:solidFill>
                <a:srgbClr val="DC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9"/>
              <p:cNvSpPr/>
              <p:nvPr/>
            </p:nvSpPr>
            <p:spPr>
              <a:xfrm flipH="1">
                <a:off x="6892804" y="4541936"/>
                <a:ext cx="122533" cy="84769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486" extrusionOk="0">
                    <a:moveTo>
                      <a:pt x="155" y="1"/>
                    </a:moveTo>
                    <a:lnTo>
                      <a:pt x="1" y="28"/>
                    </a:lnTo>
                    <a:cubicBezTo>
                      <a:pt x="7" y="75"/>
                      <a:pt x="209" y="1206"/>
                      <a:pt x="831" y="1403"/>
                    </a:cubicBezTo>
                    <a:cubicBezTo>
                      <a:pt x="1008" y="1458"/>
                      <a:pt x="1179" y="1485"/>
                      <a:pt x="1332" y="1485"/>
                    </a:cubicBezTo>
                    <a:cubicBezTo>
                      <a:pt x="1718" y="1485"/>
                      <a:pt x="2019" y="1335"/>
                      <a:pt x="2148" y="1137"/>
                    </a:cubicBezTo>
                    <a:lnTo>
                      <a:pt x="2014" y="1052"/>
                    </a:lnTo>
                    <a:cubicBezTo>
                      <a:pt x="1924" y="1191"/>
                      <a:pt x="1676" y="1327"/>
                      <a:pt x="1332" y="1327"/>
                    </a:cubicBezTo>
                    <a:cubicBezTo>
                      <a:pt x="1194" y="1327"/>
                      <a:pt x="1042" y="1305"/>
                      <a:pt x="878" y="1253"/>
                    </a:cubicBezTo>
                    <a:cubicBezTo>
                      <a:pt x="346" y="1086"/>
                      <a:pt x="158" y="10"/>
                      <a:pt x="155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9"/>
              <p:cNvSpPr/>
              <p:nvPr/>
            </p:nvSpPr>
            <p:spPr>
              <a:xfrm flipH="1">
                <a:off x="6912427" y="4565496"/>
                <a:ext cx="87507" cy="65317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145" extrusionOk="0">
                    <a:moveTo>
                      <a:pt x="1194" y="1"/>
                    </a:moveTo>
                    <a:cubicBezTo>
                      <a:pt x="879" y="1"/>
                      <a:pt x="275" y="115"/>
                      <a:pt x="24" y="939"/>
                    </a:cubicBezTo>
                    <a:cubicBezTo>
                      <a:pt x="0" y="1025"/>
                      <a:pt x="49" y="1113"/>
                      <a:pt x="131" y="1137"/>
                    </a:cubicBezTo>
                    <a:cubicBezTo>
                      <a:pt x="147" y="1144"/>
                      <a:pt x="161" y="1144"/>
                      <a:pt x="178" y="1144"/>
                    </a:cubicBezTo>
                    <a:cubicBezTo>
                      <a:pt x="243" y="1144"/>
                      <a:pt x="307" y="1100"/>
                      <a:pt x="328" y="1031"/>
                    </a:cubicBezTo>
                    <a:cubicBezTo>
                      <a:pt x="518" y="402"/>
                      <a:pt x="944" y="312"/>
                      <a:pt x="1175" y="312"/>
                    </a:cubicBezTo>
                    <a:cubicBezTo>
                      <a:pt x="1251" y="312"/>
                      <a:pt x="1306" y="321"/>
                      <a:pt x="1325" y="325"/>
                    </a:cubicBezTo>
                    <a:cubicBezTo>
                      <a:pt x="1337" y="328"/>
                      <a:pt x="1349" y="329"/>
                      <a:pt x="1361" y="329"/>
                    </a:cubicBezTo>
                    <a:cubicBezTo>
                      <a:pt x="1433" y="329"/>
                      <a:pt x="1498" y="278"/>
                      <a:pt x="1513" y="205"/>
                    </a:cubicBezTo>
                    <a:cubicBezTo>
                      <a:pt x="1533" y="120"/>
                      <a:pt x="1478" y="35"/>
                      <a:pt x="1393" y="18"/>
                    </a:cubicBezTo>
                    <a:cubicBezTo>
                      <a:pt x="1390" y="17"/>
                      <a:pt x="1313" y="1"/>
                      <a:pt x="1194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9"/>
              <p:cNvSpPr/>
              <p:nvPr/>
            </p:nvSpPr>
            <p:spPr>
              <a:xfrm flipH="1">
                <a:off x="6889266" y="4585177"/>
                <a:ext cx="77182" cy="51055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895" extrusionOk="0">
                    <a:moveTo>
                      <a:pt x="1194" y="0"/>
                    </a:moveTo>
                    <a:cubicBezTo>
                      <a:pt x="1192" y="0"/>
                      <a:pt x="1190" y="0"/>
                      <a:pt x="1189" y="0"/>
                    </a:cubicBezTo>
                    <a:cubicBezTo>
                      <a:pt x="1154" y="4"/>
                      <a:pt x="325" y="27"/>
                      <a:pt x="35" y="673"/>
                    </a:cubicBezTo>
                    <a:cubicBezTo>
                      <a:pt x="1" y="755"/>
                      <a:pt x="38" y="847"/>
                      <a:pt x="117" y="881"/>
                    </a:cubicBezTo>
                    <a:cubicBezTo>
                      <a:pt x="137" y="891"/>
                      <a:pt x="161" y="894"/>
                      <a:pt x="182" y="894"/>
                    </a:cubicBezTo>
                    <a:cubicBezTo>
                      <a:pt x="243" y="894"/>
                      <a:pt x="301" y="861"/>
                      <a:pt x="325" y="802"/>
                    </a:cubicBezTo>
                    <a:cubicBezTo>
                      <a:pt x="530" y="341"/>
                      <a:pt x="1185" y="317"/>
                      <a:pt x="1198" y="317"/>
                    </a:cubicBezTo>
                    <a:cubicBezTo>
                      <a:pt x="1284" y="314"/>
                      <a:pt x="1352" y="243"/>
                      <a:pt x="1352" y="157"/>
                    </a:cubicBezTo>
                    <a:cubicBezTo>
                      <a:pt x="1349" y="70"/>
                      <a:pt x="1277" y="0"/>
                      <a:pt x="1194" y="0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 flipH="1">
                <a:off x="6879116" y="4733725"/>
                <a:ext cx="332686" cy="72504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1271" extrusionOk="0">
                    <a:moveTo>
                      <a:pt x="342" y="1"/>
                    </a:moveTo>
                    <a:cubicBezTo>
                      <a:pt x="342" y="1"/>
                      <a:pt x="127" y="97"/>
                      <a:pt x="137" y="281"/>
                    </a:cubicBezTo>
                    <a:cubicBezTo>
                      <a:pt x="147" y="461"/>
                      <a:pt x="1" y="888"/>
                      <a:pt x="676" y="936"/>
                    </a:cubicBezTo>
                    <a:cubicBezTo>
                      <a:pt x="1285" y="977"/>
                      <a:pt x="3644" y="1271"/>
                      <a:pt x="4668" y="1271"/>
                    </a:cubicBezTo>
                    <a:cubicBezTo>
                      <a:pt x="4840" y="1271"/>
                      <a:pt x="4974" y="1263"/>
                      <a:pt x="5056" y="1244"/>
                    </a:cubicBezTo>
                    <a:cubicBezTo>
                      <a:pt x="5261" y="1226"/>
                      <a:pt x="5663" y="1127"/>
                      <a:pt x="5704" y="943"/>
                    </a:cubicBezTo>
                    <a:cubicBezTo>
                      <a:pt x="5831" y="352"/>
                      <a:pt x="5558" y="264"/>
                      <a:pt x="5558" y="264"/>
                    </a:cubicBez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9"/>
              <p:cNvSpPr/>
              <p:nvPr/>
            </p:nvSpPr>
            <p:spPr>
              <a:xfrm flipH="1">
                <a:off x="6975750" y="4572513"/>
                <a:ext cx="227495" cy="194809"/>
              </a:xfrm>
              <a:custGeom>
                <a:avLst/>
                <a:gdLst/>
                <a:ahLst/>
                <a:cxnLst/>
                <a:rect l="l" t="t" r="r" b="b"/>
                <a:pathLst>
                  <a:path w="3988" h="3415" extrusionOk="0">
                    <a:moveTo>
                      <a:pt x="2431" y="0"/>
                    </a:moveTo>
                    <a:lnTo>
                      <a:pt x="451" y="137"/>
                    </a:lnTo>
                    <a:cubicBezTo>
                      <a:pt x="451" y="137"/>
                      <a:pt x="516" y="1110"/>
                      <a:pt x="325" y="1813"/>
                    </a:cubicBezTo>
                    <a:cubicBezTo>
                      <a:pt x="131" y="2513"/>
                      <a:pt x="0" y="3233"/>
                      <a:pt x="1042" y="3277"/>
                    </a:cubicBezTo>
                    <a:lnTo>
                      <a:pt x="2855" y="3414"/>
                    </a:lnTo>
                    <a:cubicBezTo>
                      <a:pt x="2855" y="3414"/>
                      <a:pt x="2820" y="1577"/>
                      <a:pt x="3988" y="1472"/>
                    </a:cubicBezTo>
                    <a:cubicBezTo>
                      <a:pt x="3988" y="1472"/>
                      <a:pt x="2502" y="1185"/>
                      <a:pt x="2431" y="0"/>
                    </a:cubicBezTo>
                    <a:close/>
                  </a:path>
                </a:pathLst>
              </a:custGeom>
              <a:solidFill>
                <a:srgbClr val="FF8E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9"/>
              <p:cNvSpPr/>
              <p:nvPr/>
            </p:nvSpPr>
            <p:spPr>
              <a:xfrm flipH="1">
                <a:off x="7138727" y="4677078"/>
                <a:ext cx="45636" cy="59840"/>
              </a:xfrm>
              <a:custGeom>
                <a:avLst/>
                <a:gdLst/>
                <a:ahLst/>
                <a:cxnLst/>
                <a:rect l="l" t="t" r="r" b="b"/>
                <a:pathLst>
                  <a:path w="800" h="1049" extrusionOk="0">
                    <a:moveTo>
                      <a:pt x="373" y="0"/>
                    </a:moveTo>
                    <a:lnTo>
                      <a:pt x="236" y="311"/>
                    </a:lnTo>
                    <a:lnTo>
                      <a:pt x="0" y="311"/>
                    </a:lnTo>
                    <a:lnTo>
                      <a:pt x="141" y="574"/>
                    </a:lnTo>
                    <a:lnTo>
                      <a:pt x="55" y="942"/>
                    </a:lnTo>
                    <a:lnTo>
                      <a:pt x="349" y="731"/>
                    </a:lnTo>
                    <a:lnTo>
                      <a:pt x="608" y="1049"/>
                    </a:lnTo>
                    <a:lnTo>
                      <a:pt x="544" y="584"/>
                    </a:lnTo>
                    <a:lnTo>
                      <a:pt x="799" y="488"/>
                    </a:lnTo>
                    <a:lnTo>
                      <a:pt x="482" y="397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9"/>
              <p:cNvSpPr/>
              <p:nvPr/>
            </p:nvSpPr>
            <p:spPr>
              <a:xfrm flipH="1">
                <a:off x="6884019" y="4655857"/>
                <a:ext cx="166001" cy="124130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2176" extrusionOk="0">
                    <a:moveTo>
                      <a:pt x="1503" y="1"/>
                    </a:moveTo>
                    <a:cubicBezTo>
                      <a:pt x="1304" y="1"/>
                      <a:pt x="1077" y="59"/>
                      <a:pt x="810" y="178"/>
                    </a:cubicBezTo>
                    <a:cubicBezTo>
                      <a:pt x="1" y="536"/>
                      <a:pt x="100" y="1816"/>
                      <a:pt x="100" y="1816"/>
                    </a:cubicBezTo>
                    <a:cubicBezTo>
                      <a:pt x="116" y="2097"/>
                      <a:pt x="726" y="2176"/>
                      <a:pt x="1318" y="2176"/>
                    </a:cubicBezTo>
                    <a:cubicBezTo>
                      <a:pt x="1762" y="2176"/>
                      <a:pt x="2195" y="2132"/>
                      <a:pt x="2360" y="2097"/>
                    </a:cubicBezTo>
                    <a:cubicBezTo>
                      <a:pt x="2739" y="2015"/>
                      <a:pt x="2909" y="1386"/>
                      <a:pt x="2486" y="704"/>
                    </a:cubicBezTo>
                    <a:cubicBezTo>
                      <a:pt x="2200" y="243"/>
                      <a:pt x="1909" y="1"/>
                      <a:pt x="1503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9"/>
              <p:cNvSpPr/>
              <p:nvPr/>
            </p:nvSpPr>
            <p:spPr>
              <a:xfrm flipH="1">
                <a:off x="7003758" y="4583009"/>
                <a:ext cx="122590" cy="84769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1486" extrusionOk="0">
                    <a:moveTo>
                      <a:pt x="158" y="1"/>
                    </a:moveTo>
                    <a:lnTo>
                      <a:pt x="1" y="28"/>
                    </a:lnTo>
                    <a:cubicBezTo>
                      <a:pt x="8" y="76"/>
                      <a:pt x="209" y="1206"/>
                      <a:pt x="831" y="1403"/>
                    </a:cubicBezTo>
                    <a:cubicBezTo>
                      <a:pt x="1008" y="1461"/>
                      <a:pt x="1179" y="1485"/>
                      <a:pt x="1332" y="1485"/>
                    </a:cubicBezTo>
                    <a:cubicBezTo>
                      <a:pt x="1718" y="1485"/>
                      <a:pt x="2022" y="1335"/>
                      <a:pt x="2148" y="1141"/>
                    </a:cubicBezTo>
                    <a:lnTo>
                      <a:pt x="2015" y="1052"/>
                    </a:lnTo>
                    <a:cubicBezTo>
                      <a:pt x="1925" y="1191"/>
                      <a:pt x="1678" y="1327"/>
                      <a:pt x="1334" y="1327"/>
                    </a:cubicBezTo>
                    <a:cubicBezTo>
                      <a:pt x="1196" y="1327"/>
                      <a:pt x="1043" y="1305"/>
                      <a:pt x="878" y="1253"/>
                    </a:cubicBezTo>
                    <a:cubicBezTo>
                      <a:pt x="349" y="1086"/>
                      <a:pt x="158" y="11"/>
                      <a:pt x="158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9"/>
              <p:cNvSpPr/>
              <p:nvPr/>
            </p:nvSpPr>
            <p:spPr>
              <a:xfrm flipH="1">
                <a:off x="7023438" y="4606569"/>
                <a:ext cx="87507" cy="65317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145" extrusionOk="0">
                    <a:moveTo>
                      <a:pt x="1196" y="1"/>
                    </a:moveTo>
                    <a:cubicBezTo>
                      <a:pt x="882" y="1"/>
                      <a:pt x="279" y="116"/>
                      <a:pt x="28" y="943"/>
                    </a:cubicBezTo>
                    <a:cubicBezTo>
                      <a:pt x="0" y="1025"/>
                      <a:pt x="49" y="1113"/>
                      <a:pt x="131" y="1138"/>
                    </a:cubicBezTo>
                    <a:cubicBezTo>
                      <a:pt x="147" y="1144"/>
                      <a:pt x="161" y="1144"/>
                      <a:pt x="178" y="1144"/>
                    </a:cubicBezTo>
                    <a:cubicBezTo>
                      <a:pt x="246" y="1144"/>
                      <a:pt x="308" y="1103"/>
                      <a:pt x="328" y="1035"/>
                    </a:cubicBezTo>
                    <a:cubicBezTo>
                      <a:pt x="521" y="407"/>
                      <a:pt x="945" y="314"/>
                      <a:pt x="1177" y="314"/>
                    </a:cubicBezTo>
                    <a:cubicBezTo>
                      <a:pt x="1253" y="314"/>
                      <a:pt x="1309" y="324"/>
                      <a:pt x="1329" y="328"/>
                    </a:cubicBezTo>
                    <a:cubicBezTo>
                      <a:pt x="1339" y="330"/>
                      <a:pt x="1350" y="331"/>
                      <a:pt x="1360" y="331"/>
                    </a:cubicBezTo>
                    <a:cubicBezTo>
                      <a:pt x="1433" y="331"/>
                      <a:pt x="1498" y="280"/>
                      <a:pt x="1516" y="205"/>
                    </a:cubicBezTo>
                    <a:cubicBezTo>
                      <a:pt x="1533" y="120"/>
                      <a:pt x="1478" y="35"/>
                      <a:pt x="1393" y="18"/>
                    </a:cubicBezTo>
                    <a:cubicBezTo>
                      <a:pt x="1391" y="17"/>
                      <a:pt x="1314" y="1"/>
                      <a:pt x="1196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9"/>
              <p:cNvSpPr/>
              <p:nvPr/>
            </p:nvSpPr>
            <p:spPr>
              <a:xfrm flipH="1">
                <a:off x="7000106" y="4626250"/>
                <a:ext cx="77353" cy="51283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899" extrusionOk="0">
                    <a:moveTo>
                      <a:pt x="1192" y="1"/>
                    </a:moveTo>
                    <a:cubicBezTo>
                      <a:pt x="1154" y="4"/>
                      <a:pt x="325" y="28"/>
                      <a:pt x="39" y="673"/>
                    </a:cubicBezTo>
                    <a:cubicBezTo>
                      <a:pt x="1" y="755"/>
                      <a:pt x="39" y="847"/>
                      <a:pt x="117" y="885"/>
                    </a:cubicBezTo>
                    <a:cubicBezTo>
                      <a:pt x="138" y="891"/>
                      <a:pt x="161" y="898"/>
                      <a:pt x="182" y="898"/>
                    </a:cubicBezTo>
                    <a:cubicBezTo>
                      <a:pt x="243" y="898"/>
                      <a:pt x="302" y="861"/>
                      <a:pt x="329" y="803"/>
                    </a:cubicBezTo>
                    <a:cubicBezTo>
                      <a:pt x="533" y="342"/>
                      <a:pt x="1192" y="318"/>
                      <a:pt x="1199" y="318"/>
                    </a:cubicBezTo>
                    <a:cubicBezTo>
                      <a:pt x="1285" y="318"/>
                      <a:pt x="1356" y="243"/>
                      <a:pt x="1353" y="158"/>
                    </a:cubicBezTo>
                    <a:cubicBezTo>
                      <a:pt x="1349" y="69"/>
                      <a:pt x="1277" y="4"/>
                      <a:pt x="1192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9"/>
              <p:cNvSpPr/>
              <p:nvPr/>
            </p:nvSpPr>
            <p:spPr>
              <a:xfrm flipH="1">
                <a:off x="6709351" y="2692905"/>
                <a:ext cx="601368" cy="528750"/>
              </a:xfrm>
              <a:custGeom>
                <a:avLst/>
                <a:gdLst/>
                <a:ahLst/>
                <a:cxnLst/>
                <a:rect l="l" t="t" r="r" b="b"/>
                <a:pathLst>
                  <a:path w="10542" h="9269" extrusionOk="0">
                    <a:moveTo>
                      <a:pt x="6645" y="1"/>
                    </a:moveTo>
                    <a:cubicBezTo>
                      <a:pt x="5506" y="1"/>
                      <a:pt x="4402" y="359"/>
                      <a:pt x="3879" y="520"/>
                    </a:cubicBezTo>
                    <a:cubicBezTo>
                      <a:pt x="2967" y="800"/>
                      <a:pt x="561" y="2227"/>
                      <a:pt x="280" y="4043"/>
                    </a:cubicBezTo>
                    <a:cubicBezTo>
                      <a:pt x="0" y="5862"/>
                      <a:pt x="2288" y="8873"/>
                      <a:pt x="2346" y="9228"/>
                    </a:cubicBezTo>
                    <a:cubicBezTo>
                      <a:pt x="2350" y="9256"/>
                      <a:pt x="2401" y="9269"/>
                      <a:pt x="2490" y="9269"/>
                    </a:cubicBezTo>
                    <a:cubicBezTo>
                      <a:pt x="3555" y="9269"/>
                      <a:pt x="10121" y="7453"/>
                      <a:pt x="10121" y="7453"/>
                    </a:cubicBezTo>
                    <a:cubicBezTo>
                      <a:pt x="10121" y="7453"/>
                      <a:pt x="10542" y="2227"/>
                      <a:pt x="8992" y="800"/>
                    </a:cubicBezTo>
                    <a:cubicBezTo>
                      <a:pt x="8336" y="194"/>
                      <a:pt x="7481" y="1"/>
                      <a:pt x="6645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9"/>
              <p:cNvSpPr/>
              <p:nvPr/>
            </p:nvSpPr>
            <p:spPr>
              <a:xfrm flipH="1">
                <a:off x="7045060" y="2953319"/>
                <a:ext cx="214432" cy="254364"/>
              </a:xfrm>
              <a:custGeom>
                <a:avLst/>
                <a:gdLst/>
                <a:ahLst/>
                <a:cxnLst/>
                <a:rect l="l" t="t" r="r" b="b"/>
                <a:pathLst>
                  <a:path w="3759" h="4459" extrusionOk="0">
                    <a:moveTo>
                      <a:pt x="1386" y="1"/>
                    </a:moveTo>
                    <a:cubicBezTo>
                      <a:pt x="1302" y="1"/>
                      <a:pt x="1220" y="23"/>
                      <a:pt x="1140" y="72"/>
                    </a:cubicBezTo>
                    <a:cubicBezTo>
                      <a:pt x="93" y="717"/>
                      <a:pt x="0" y="2048"/>
                      <a:pt x="0" y="2048"/>
                    </a:cubicBezTo>
                    <a:lnTo>
                      <a:pt x="1202" y="4458"/>
                    </a:lnTo>
                    <a:lnTo>
                      <a:pt x="3759" y="3400"/>
                    </a:lnTo>
                    <a:cubicBezTo>
                      <a:pt x="3759" y="3400"/>
                      <a:pt x="2416" y="1"/>
                      <a:pt x="1386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9"/>
              <p:cNvSpPr/>
              <p:nvPr/>
            </p:nvSpPr>
            <p:spPr>
              <a:xfrm flipH="1">
                <a:off x="6668850" y="3103921"/>
                <a:ext cx="691328" cy="1379006"/>
              </a:xfrm>
              <a:custGeom>
                <a:avLst/>
                <a:gdLst/>
                <a:ahLst/>
                <a:cxnLst/>
                <a:rect l="l" t="t" r="r" b="b"/>
                <a:pathLst>
                  <a:path w="12119" h="24174" extrusionOk="0">
                    <a:moveTo>
                      <a:pt x="9345" y="1"/>
                    </a:moveTo>
                    <a:cubicBezTo>
                      <a:pt x="6833" y="1"/>
                      <a:pt x="3500" y="1145"/>
                      <a:pt x="2779" y="1590"/>
                    </a:cubicBezTo>
                    <a:cubicBezTo>
                      <a:pt x="2608" y="1696"/>
                      <a:pt x="3213" y="2921"/>
                      <a:pt x="3213" y="2921"/>
                    </a:cubicBezTo>
                    <a:cubicBezTo>
                      <a:pt x="3213" y="2921"/>
                      <a:pt x="219" y="5798"/>
                      <a:pt x="127" y="10270"/>
                    </a:cubicBezTo>
                    <a:cubicBezTo>
                      <a:pt x="0" y="16230"/>
                      <a:pt x="2595" y="23498"/>
                      <a:pt x="2595" y="23498"/>
                    </a:cubicBezTo>
                    <a:cubicBezTo>
                      <a:pt x="2595" y="23498"/>
                      <a:pt x="2803" y="24174"/>
                      <a:pt x="3943" y="24174"/>
                    </a:cubicBezTo>
                    <a:cubicBezTo>
                      <a:pt x="5086" y="24174"/>
                      <a:pt x="5879" y="23662"/>
                      <a:pt x="5879" y="23662"/>
                    </a:cubicBezTo>
                    <a:cubicBezTo>
                      <a:pt x="5929" y="23664"/>
                      <a:pt x="5978" y="23665"/>
                      <a:pt x="6026" y="23665"/>
                    </a:cubicBezTo>
                    <a:cubicBezTo>
                      <a:pt x="7377" y="23665"/>
                      <a:pt x="7506" y="22754"/>
                      <a:pt x="7506" y="22754"/>
                    </a:cubicBezTo>
                    <a:cubicBezTo>
                      <a:pt x="7763" y="21962"/>
                      <a:pt x="10022" y="16534"/>
                      <a:pt x="11070" y="11574"/>
                    </a:cubicBezTo>
                    <a:cubicBezTo>
                      <a:pt x="12119" y="6614"/>
                      <a:pt x="11654" y="1959"/>
                      <a:pt x="11675" y="1655"/>
                    </a:cubicBezTo>
                    <a:cubicBezTo>
                      <a:pt x="11699" y="1351"/>
                      <a:pt x="11675" y="607"/>
                      <a:pt x="11675" y="607"/>
                    </a:cubicBezTo>
                    <a:cubicBezTo>
                      <a:pt x="11147" y="168"/>
                      <a:pt x="10306" y="1"/>
                      <a:pt x="9345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9"/>
              <p:cNvSpPr/>
              <p:nvPr/>
            </p:nvSpPr>
            <p:spPr>
              <a:xfrm flipH="1">
                <a:off x="6700958" y="3139061"/>
                <a:ext cx="92185" cy="221049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3875" extrusionOk="0">
                    <a:moveTo>
                      <a:pt x="1524" y="1"/>
                    </a:moveTo>
                    <a:cubicBezTo>
                      <a:pt x="1478" y="1"/>
                      <a:pt x="1442" y="35"/>
                      <a:pt x="1445" y="79"/>
                    </a:cubicBezTo>
                    <a:cubicBezTo>
                      <a:pt x="1462" y="1721"/>
                      <a:pt x="1373" y="3486"/>
                      <a:pt x="1196" y="3605"/>
                    </a:cubicBezTo>
                    <a:cubicBezTo>
                      <a:pt x="1043" y="3695"/>
                      <a:pt x="747" y="3719"/>
                      <a:pt x="490" y="3719"/>
                    </a:cubicBezTo>
                    <a:cubicBezTo>
                      <a:pt x="327" y="3719"/>
                      <a:pt x="179" y="3709"/>
                      <a:pt x="93" y="3701"/>
                    </a:cubicBezTo>
                    <a:cubicBezTo>
                      <a:pt x="89" y="3701"/>
                      <a:pt x="84" y="3700"/>
                      <a:pt x="80" y="3700"/>
                    </a:cubicBezTo>
                    <a:cubicBezTo>
                      <a:pt x="42" y="3700"/>
                      <a:pt x="11" y="3729"/>
                      <a:pt x="8" y="3769"/>
                    </a:cubicBezTo>
                    <a:cubicBezTo>
                      <a:pt x="0" y="3813"/>
                      <a:pt x="35" y="3851"/>
                      <a:pt x="76" y="3858"/>
                    </a:cubicBezTo>
                    <a:cubicBezTo>
                      <a:pt x="93" y="3858"/>
                      <a:pt x="274" y="3875"/>
                      <a:pt x="499" y="3875"/>
                    </a:cubicBezTo>
                    <a:cubicBezTo>
                      <a:pt x="766" y="3875"/>
                      <a:pt x="1089" y="3851"/>
                      <a:pt x="1274" y="3742"/>
                    </a:cubicBezTo>
                    <a:cubicBezTo>
                      <a:pt x="1615" y="3547"/>
                      <a:pt x="1612" y="888"/>
                      <a:pt x="1601" y="79"/>
                    </a:cubicBezTo>
                    <a:cubicBezTo>
                      <a:pt x="1601" y="35"/>
                      <a:pt x="1564" y="1"/>
                      <a:pt x="1524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9"/>
              <p:cNvSpPr/>
              <p:nvPr/>
            </p:nvSpPr>
            <p:spPr>
              <a:xfrm flipH="1">
                <a:off x="6709970" y="3134212"/>
                <a:ext cx="23388" cy="49116"/>
              </a:xfrm>
              <a:custGeom>
                <a:avLst/>
                <a:gdLst/>
                <a:ahLst/>
                <a:cxnLst/>
                <a:rect l="l" t="t" r="r" b="b"/>
                <a:pathLst>
                  <a:path w="410" h="861" extrusionOk="0">
                    <a:moveTo>
                      <a:pt x="205" y="0"/>
                    </a:moveTo>
                    <a:cubicBezTo>
                      <a:pt x="93" y="0"/>
                      <a:pt x="0" y="191"/>
                      <a:pt x="0" y="431"/>
                    </a:cubicBezTo>
                    <a:cubicBezTo>
                      <a:pt x="0" y="666"/>
                      <a:pt x="93" y="861"/>
                      <a:pt x="205" y="861"/>
                    </a:cubicBezTo>
                    <a:cubicBezTo>
                      <a:pt x="318" y="861"/>
                      <a:pt x="410" y="666"/>
                      <a:pt x="410" y="431"/>
                    </a:cubicBezTo>
                    <a:cubicBezTo>
                      <a:pt x="410" y="191"/>
                      <a:pt x="318" y="0"/>
                      <a:pt x="205" y="0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9"/>
              <p:cNvSpPr/>
              <p:nvPr/>
            </p:nvSpPr>
            <p:spPr>
              <a:xfrm flipH="1">
                <a:off x="6744375" y="3189946"/>
                <a:ext cx="437649" cy="85111"/>
              </a:xfrm>
              <a:custGeom>
                <a:avLst/>
                <a:gdLst/>
                <a:ahLst/>
                <a:cxnLst/>
                <a:rect l="l" t="t" r="r" b="b"/>
                <a:pathLst>
                  <a:path w="7672" h="1492" extrusionOk="0">
                    <a:moveTo>
                      <a:pt x="6523" y="1"/>
                    </a:moveTo>
                    <a:cubicBezTo>
                      <a:pt x="3032" y="1"/>
                      <a:pt x="90" y="1325"/>
                      <a:pt x="59" y="1341"/>
                    </a:cubicBezTo>
                    <a:cubicBezTo>
                      <a:pt x="18" y="1358"/>
                      <a:pt x="0" y="1406"/>
                      <a:pt x="18" y="1444"/>
                    </a:cubicBezTo>
                    <a:cubicBezTo>
                      <a:pt x="32" y="1475"/>
                      <a:pt x="62" y="1491"/>
                      <a:pt x="90" y="1491"/>
                    </a:cubicBezTo>
                    <a:cubicBezTo>
                      <a:pt x="103" y="1491"/>
                      <a:pt x="113" y="1488"/>
                      <a:pt x="123" y="1484"/>
                    </a:cubicBezTo>
                    <a:cubicBezTo>
                      <a:pt x="155" y="1469"/>
                      <a:pt x="3067" y="158"/>
                      <a:pt x="6523" y="158"/>
                    </a:cubicBezTo>
                    <a:cubicBezTo>
                      <a:pt x="6871" y="158"/>
                      <a:pt x="7225" y="171"/>
                      <a:pt x="7583" y="201"/>
                    </a:cubicBezTo>
                    <a:cubicBezTo>
                      <a:pt x="7585" y="201"/>
                      <a:pt x="7588" y="201"/>
                      <a:pt x="7590" y="201"/>
                    </a:cubicBezTo>
                    <a:cubicBezTo>
                      <a:pt x="7631" y="201"/>
                      <a:pt x="7665" y="171"/>
                      <a:pt x="7668" y="129"/>
                    </a:cubicBezTo>
                    <a:cubicBezTo>
                      <a:pt x="7671" y="85"/>
                      <a:pt x="7640" y="47"/>
                      <a:pt x="7596" y="44"/>
                    </a:cubicBezTo>
                    <a:cubicBezTo>
                      <a:pt x="7234" y="14"/>
                      <a:pt x="6876" y="1"/>
                      <a:pt x="6523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9"/>
              <p:cNvSpPr/>
              <p:nvPr/>
            </p:nvSpPr>
            <p:spPr>
              <a:xfrm flipH="1">
                <a:off x="7055555" y="3137521"/>
                <a:ext cx="79521" cy="118654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2080" extrusionOk="0">
                    <a:moveTo>
                      <a:pt x="1202" y="1"/>
                    </a:moveTo>
                    <a:lnTo>
                      <a:pt x="263" y="223"/>
                    </a:lnTo>
                    <a:cubicBezTo>
                      <a:pt x="1" y="1393"/>
                      <a:pt x="673" y="2079"/>
                      <a:pt x="673" y="2079"/>
                    </a:cubicBezTo>
                    <a:lnTo>
                      <a:pt x="1394" y="1878"/>
                    </a:lnTo>
                    <a:cubicBezTo>
                      <a:pt x="800" y="1226"/>
                      <a:pt x="1202" y="1"/>
                      <a:pt x="1202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9"/>
              <p:cNvSpPr/>
              <p:nvPr/>
            </p:nvSpPr>
            <p:spPr>
              <a:xfrm flipH="1">
                <a:off x="7050706" y="3133071"/>
                <a:ext cx="89047" cy="127553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2236" extrusionOk="0">
                    <a:moveTo>
                      <a:pt x="1172" y="188"/>
                    </a:moveTo>
                    <a:lnTo>
                      <a:pt x="1172" y="188"/>
                    </a:lnTo>
                    <a:cubicBezTo>
                      <a:pt x="1090" y="512"/>
                      <a:pt x="929" y="1352"/>
                      <a:pt x="1339" y="1911"/>
                    </a:cubicBezTo>
                    <a:lnTo>
                      <a:pt x="779" y="2069"/>
                    </a:lnTo>
                    <a:cubicBezTo>
                      <a:pt x="660" y="1922"/>
                      <a:pt x="219" y="1314"/>
                      <a:pt x="410" y="365"/>
                    </a:cubicBezTo>
                    <a:lnTo>
                      <a:pt x="1172" y="188"/>
                    </a:lnTo>
                    <a:close/>
                    <a:moveTo>
                      <a:pt x="1287" y="1"/>
                    </a:moveTo>
                    <a:cubicBezTo>
                      <a:pt x="1280" y="1"/>
                      <a:pt x="1273" y="2"/>
                      <a:pt x="1267" y="3"/>
                    </a:cubicBezTo>
                    <a:lnTo>
                      <a:pt x="324" y="222"/>
                    </a:lnTo>
                    <a:cubicBezTo>
                      <a:pt x="297" y="228"/>
                      <a:pt x="274" y="252"/>
                      <a:pt x="267" y="283"/>
                    </a:cubicBezTo>
                    <a:cubicBezTo>
                      <a:pt x="1" y="1484"/>
                      <a:pt x="669" y="2181"/>
                      <a:pt x="697" y="2212"/>
                    </a:cubicBezTo>
                    <a:cubicBezTo>
                      <a:pt x="714" y="2226"/>
                      <a:pt x="734" y="2236"/>
                      <a:pt x="755" y="2236"/>
                    </a:cubicBezTo>
                    <a:cubicBezTo>
                      <a:pt x="762" y="2236"/>
                      <a:pt x="768" y="2236"/>
                      <a:pt x="775" y="2232"/>
                    </a:cubicBezTo>
                    <a:lnTo>
                      <a:pt x="1496" y="2031"/>
                    </a:lnTo>
                    <a:cubicBezTo>
                      <a:pt x="1523" y="2024"/>
                      <a:pt x="1544" y="2004"/>
                      <a:pt x="1553" y="1976"/>
                    </a:cubicBezTo>
                    <a:cubicBezTo>
                      <a:pt x="1561" y="1952"/>
                      <a:pt x="1553" y="1922"/>
                      <a:pt x="1533" y="1901"/>
                    </a:cubicBezTo>
                    <a:cubicBezTo>
                      <a:pt x="977" y="1294"/>
                      <a:pt x="1356" y="116"/>
                      <a:pt x="1359" y="102"/>
                    </a:cubicBezTo>
                    <a:cubicBezTo>
                      <a:pt x="1369" y="75"/>
                      <a:pt x="1362" y="47"/>
                      <a:pt x="1345" y="27"/>
                    </a:cubicBezTo>
                    <a:cubicBezTo>
                      <a:pt x="1330" y="9"/>
                      <a:pt x="1308" y="1"/>
                      <a:pt x="1287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 flipH="1">
                <a:off x="6884988" y="3100498"/>
                <a:ext cx="73075" cy="11888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084" extrusionOk="0">
                    <a:moveTo>
                      <a:pt x="1281" y="1"/>
                    </a:moveTo>
                    <a:lnTo>
                      <a:pt x="416" y="127"/>
                    </a:lnTo>
                    <a:cubicBezTo>
                      <a:pt x="416" y="127"/>
                      <a:pt x="0" y="984"/>
                      <a:pt x="403" y="2083"/>
                    </a:cubicBezTo>
                    <a:lnTo>
                      <a:pt x="1141" y="1950"/>
                    </a:lnTo>
                    <a:cubicBezTo>
                      <a:pt x="1141" y="1950"/>
                      <a:pt x="867" y="913"/>
                      <a:pt x="1281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 flipH="1">
                <a:off x="6880310" y="3095991"/>
                <a:ext cx="82430" cy="128066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2245" extrusionOk="0">
                    <a:moveTo>
                      <a:pt x="1236" y="179"/>
                    </a:moveTo>
                    <a:lnTo>
                      <a:pt x="1236" y="179"/>
                    </a:lnTo>
                    <a:cubicBezTo>
                      <a:pt x="949" y="926"/>
                      <a:pt x="1072" y="1712"/>
                      <a:pt x="1127" y="1967"/>
                    </a:cubicBezTo>
                    <a:lnTo>
                      <a:pt x="539" y="2073"/>
                    </a:lnTo>
                    <a:cubicBezTo>
                      <a:pt x="232" y="1176"/>
                      <a:pt x="485" y="448"/>
                      <a:pt x="553" y="278"/>
                    </a:cubicBezTo>
                    <a:lnTo>
                      <a:pt x="1236" y="179"/>
                    </a:lnTo>
                    <a:close/>
                    <a:moveTo>
                      <a:pt x="1360" y="0"/>
                    </a:moveTo>
                    <a:cubicBezTo>
                      <a:pt x="1356" y="0"/>
                      <a:pt x="1352" y="1"/>
                      <a:pt x="1349" y="1"/>
                    </a:cubicBezTo>
                    <a:lnTo>
                      <a:pt x="489" y="127"/>
                    </a:lnTo>
                    <a:cubicBezTo>
                      <a:pt x="462" y="131"/>
                      <a:pt x="441" y="148"/>
                      <a:pt x="430" y="172"/>
                    </a:cubicBezTo>
                    <a:cubicBezTo>
                      <a:pt x="410" y="206"/>
                      <a:pt x="0" y="1069"/>
                      <a:pt x="413" y="2189"/>
                    </a:cubicBezTo>
                    <a:cubicBezTo>
                      <a:pt x="424" y="2224"/>
                      <a:pt x="454" y="2244"/>
                      <a:pt x="485" y="2244"/>
                    </a:cubicBezTo>
                    <a:cubicBezTo>
                      <a:pt x="492" y="2244"/>
                      <a:pt x="495" y="2244"/>
                      <a:pt x="503" y="2241"/>
                    </a:cubicBezTo>
                    <a:lnTo>
                      <a:pt x="1236" y="2107"/>
                    </a:lnTo>
                    <a:cubicBezTo>
                      <a:pt x="1256" y="2104"/>
                      <a:pt x="1277" y="2090"/>
                      <a:pt x="1287" y="2073"/>
                    </a:cubicBezTo>
                    <a:cubicBezTo>
                      <a:pt x="1301" y="2053"/>
                      <a:pt x="1305" y="2029"/>
                      <a:pt x="1297" y="2008"/>
                    </a:cubicBezTo>
                    <a:cubicBezTo>
                      <a:pt x="1294" y="1998"/>
                      <a:pt x="1038" y="984"/>
                      <a:pt x="1434" y="111"/>
                    </a:cubicBezTo>
                    <a:cubicBezTo>
                      <a:pt x="1445" y="86"/>
                      <a:pt x="1441" y="56"/>
                      <a:pt x="1424" y="32"/>
                    </a:cubicBezTo>
                    <a:cubicBezTo>
                      <a:pt x="1409" y="11"/>
                      <a:pt x="1386" y="0"/>
                      <a:pt x="1360" y="0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 flipH="1">
                <a:off x="7010205" y="3297535"/>
                <a:ext cx="218768" cy="218768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3835" extrusionOk="0">
                    <a:moveTo>
                      <a:pt x="3043" y="1"/>
                    </a:moveTo>
                    <a:cubicBezTo>
                      <a:pt x="3035" y="1"/>
                      <a:pt x="3027" y="2"/>
                      <a:pt x="3019" y="5"/>
                    </a:cubicBezTo>
                    <a:cubicBezTo>
                      <a:pt x="2978" y="15"/>
                      <a:pt x="2950" y="60"/>
                      <a:pt x="2964" y="104"/>
                    </a:cubicBezTo>
                    <a:cubicBezTo>
                      <a:pt x="2994" y="203"/>
                      <a:pt x="3637" y="2595"/>
                      <a:pt x="66" y="3681"/>
                    </a:cubicBezTo>
                    <a:cubicBezTo>
                      <a:pt x="25" y="3695"/>
                      <a:pt x="1" y="3739"/>
                      <a:pt x="15" y="3780"/>
                    </a:cubicBezTo>
                    <a:cubicBezTo>
                      <a:pt x="25" y="3814"/>
                      <a:pt x="56" y="3835"/>
                      <a:pt x="90" y="3835"/>
                    </a:cubicBezTo>
                    <a:cubicBezTo>
                      <a:pt x="97" y="3835"/>
                      <a:pt x="103" y="3835"/>
                      <a:pt x="114" y="3832"/>
                    </a:cubicBezTo>
                    <a:cubicBezTo>
                      <a:pt x="3834" y="2702"/>
                      <a:pt x="3125" y="83"/>
                      <a:pt x="3117" y="60"/>
                    </a:cubicBezTo>
                    <a:cubicBezTo>
                      <a:pt x="3107" y="23"/>
                      <a:pt x="3076" y="1"/>
                      <a:pt x="3043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 flipH="1">
                <a:off x="7128630" y="3256120"/>
                <a:ext cx="3759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659" h="691" extrusionOk="0">
                    <a:moveTo>
                      <a:pt x="123" y="0"/>
                    </a:moveTo>
                    <a:lnTo>
                      <a:pt x="79" y="85"/>
                    </a:lnTo>
                    <a:cubicBezTo>
                      <a:pt x="0" y="233"/>
                      <a:pt x="62" y="564"/>
                      <a:pt x="72" y="628"/>
                    </a:cubicBezTo>
                    <a:cubicBezTo>
                      <a:pt x="79" y="666"/>
                      <a:pt x="113" y="690"/>
                      <a:pt x="150" y="690"/>
                    </a:cubicBezTo>
                    <a:lnTo>
                      <a:pt x="164" y="690"/>
                    </a:lnTo>
                    <a:cubicBezTo>
                      <a:pt x="208" y="683"/>
                      <a:pt x="235" y="638"/>
                      <a:pt x="229" y="597"/>
                    </a:cubicBezTo>
                    <a:cubicBezTo>
                      <a:pt x="208" y="502"/>
                      <a:pt x="194" y="365"/>
                      <a:pt x="199" y="266"/>
                    </a:cubicBezTo>
                    <a:lnTo>
                      <a:pt x="199" y="266"/>
                    </a:lnTo>
                    <a:cubicBezTo>
                      <a:pt x="335" y="386"/>
                      <a:pt x="481" y="543"/>
                      <a:pt x="495" y="625"/>
                    </a:cubicBezTo>
                    <a:cubicBezTo>
                      <a:pt x="501" y="665"/>
                      <a:pt x="535" y="691"/>
                      <a:pt x="574" y="691"/>
                    </a:cubicBezTo>
                    <a:cubicBezTo>
                      <a:pt x="579" y="691"/>
                      <a:pt x="583" y="691"/>
                      <a:pt x="588" y="690"/>
                    </a:cubicBezTo>
                    <a:cubicBezTo>
                      <a:pt x="629" y="683"/>
                      <a:pt x="659" y="642"/>
                      <a:pt x="652" y="597"/>
                    </a:cubicBezTo>
                    <a:cubicBezTo>
                      <a:pt x="618" y="400"/>
                      <a:pt x="270" y="113"/>
                      <a:pt x="199" y="58"/>
                    </a:cubicBez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9"/>
              <p:cNvSpPr/>
              <p:nvPr/>
            </p:nvSpPr>
            <p:spPr>
              <a:xfrm flipH="1">
                <a:off x="6847222" y="3191429"/>
                <a:ext cx="21278" cy="3263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572" extrusionOk="0">
                    <a:moveTo>
                      <a:pt x="282" y="1"/>
                    </a:moveTo>
                    <a:cubicBezTo>
                      <a:pt x="267" y="1"/>
                      <a:pt x="251" y="5"/>
                      <a:pt x="236" y="15"/>
                    </a:cubicBezTo>
                    <a:cubicBezTo>
                      <a:pt x="223" y="25"/>
                      <a:pt x="93" y="121"/>
                      <a:pt x="11" y="472"/>
                    </a:cubicBezTo>
                    <a:cubicBezTo>
                      <a:pt x="1" y="516"/>
                      <a:pt x="28" y="557"/>
                      <a:pt x="69" y="568"/>
                    </a:cubicBezTo>
                    <a:cubicBezTo>
                      <a:pt x="75" y="568"/>
                      <a:pt x="83" y="571"/>
                      <a:pt x="86" y="571"/>
                    </a:cubicBezTo>
                    <a:cubicBezTo>
                      <a:pt x="124" y="571"/>
                      <a:pt x="157" y="543"/>
                      <a:pt x="165" y="510"/>
                    </a:cubicBezTo>
                    <a:cubicBezTo>
                      <a:pt x="233" y="223"/>
                      <a:pt x="329" y="144"/>
                      <a:pt x="325" y="144"/>
                    </a:cubicBezTo>
                    <a:cubicBezTo>
                      <a:pt x="362" y="121"/>
                      <a:pt x="373" y="69"/>
                      <a:pt x="346" y="35"/>
                    </a:cubicBezTo>
                    <a:cubicBezTo>
                      <a:pt x="331" y="12"/>
                      <a:pt x="307" y="1"/>
                      <a:pt x="282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9"/>
              <p:cNvSpPr/>
              <p:nvPr/>
            </p:nvSpPr>
            <p:spPr>
              <a:xfrm flipH="1">
                <a:off x="6792690" y="3402385"/>
                <a:ext cx="237022" cy="1055846"/>
              </a:xfrm>
              <a:custGeom>
                <a:avLst/>
                <a:gdLst/>
                <a:ahLst/>
                <a:cxnLst/>
                <a:rect l="l" t="t" r="r" b="b"/>
                <a:pathLst>
                  <a:path w="4155" h="18509" extrusionOk="0">
                    <a:moveTo>
                      <a:pt x="4068" y="1"/>
                    </a:moveTo>
                    <a:cubicBezTo>
                      <a:pt x="4059" y="1"/>
                      <a:pt x="4048" y="3"/>
                      <a:pt x="4039" y="7"/>
                    </a:cubicBezTo>
                    <a:cubicBezTo>
                      <a:pt x="3489" y="222"/>
                      <a:pt x="3349" y="713"/>
                      <a:pt x="3196" y="1437"/>
                    </a:cubicBezTo>
                    <a:cubicBezTo>
                      <a:pt x="3045" y="2154"/>
                      <a:pt x="273" y="15979"/>
                      <a:pt x="7" y="18420"/>
                    </a:cubicBezTo>
                    <a:cubicBezTo>
                      <a:pt x="0" y="18464"/>
                      <a:pt x="31" y="18505"/>
                      <a:pt x="75" y="18508"/>
                    </a:cubicBezTo>
                    <a:lnTo>
                      <a:pt x="86" y="18508"/>
                    </a:lnTo>
                    <a:cubicBezTo>
                      <a:pt x="123" y="18508"/>
                      <a:pt x="157" y="18478"/>
                      <a:pt x="164" y="18440"/>
                    </a:cubicBezTo>
                    <a:cubicBezTo>
                      <a:pt x="423" y="16057"/>
                      <a:pt x="3205" y="2157"/>
                      <a:pt x="3352" y="1471"/>
                    </a:cubicBezTo>
                    <a:cubicBezTo>
                      <a:pt x="3495" y="775"/>
                      <a:pt x="3618" y="341"/>
                      <a:pt x="4097" y="154"/>
                    </a:cubicBezTo>
                    <a:cubicBezTo>
                      <a:pt x="4138" y="140"/>
                      <a:pt x="4155" y="92"/>
                      <a:pt x="4141" y="51"/>
                    </a:cubicBezTo>
                    <a:cubicBezTo>
                      <a:pt x="4128" y="20"/>
                      <a:pt x="4099" y="1"/>
                      <a:pt x="4068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 flipH="1">
                <a:off x="6909749" y="4378728"/>
                <a:ext cx="331888" cy="216486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3795" extrusionOk="0">
                    <a:moveTo>
                      <a:pt x="5576" y="1"/>
                    </a:moveTo>
                    <a:lnTo>
                      <a:pt x="5463" y="311"/>
                    </a:lnTo>
                    <a:cubicBezTo>
                      <a:pt x="5463" y="311"/>
                      <a:pt x="5149" y="772"/>
                      <a:pt x="4634" y="858"/>
                    </a:cubicBezTo>
                    <a:cubicBezTo>
                      <a:pt x="4566" y="869"/>
                      <a:pt x="4504" y="874"/>
                      <a:pt x="4446" y="874"/>
                    </a:cubicBezTo>
                    <a:cubicBezTo>
                      <a:pt x="4062" y="874"/>
                      <a:pt x="3889" y="659"/>
                      <a:pt x="3889" y="659"/>
                    </a:cubicBezTo>
                    <a:lnTo>
                      <a:pt x="3848" y="933"/>
                    </a:lnTo>
                    <a:cubicBezTo>
                      <a:pt x="3368" y="1402"/>
                      <a:pt x="2627" y="1597"/>
                      <a:pt x="1953" y="1597"/>
                    </a:cubicBezTo>
                    <a:cubicBezTo>
                      <a:pt x="1587" y="1597"/>
                      <a:pt x="1241" y="1540"/>
                      <a:pt x="968" y="1438"/>
                    </a:cubicBezTo>
                    <a:cubicBezTo>
                      <a:pt x="377" y="1216"/>
                      <a:pt x="431" y="913"/>
                      <a:pt x="431" y="913"/>
                    </a:cubicBezTo>
                    <a:cubicBezTo>
                      <a:pt x="431" y="913"/>
                      <a:pt x="429" y="912"/>
                      <a:pt x="425" y="912"/>
                    </a:cubicBezTo>
                    <a:cubicBezTo>
                      <a:pt x="393" y="912"/>
                      <a:pt x="243" y="921"/>
                      <a:pt x="131" y="1072"/>
                    </a:cubicBezTo>
                    <a:cubicBezTo>
                      <a:pt x="1" y="1247"/>
                      <a:pt x="288" y="2807"/>
                      <a:pt x="346" y="3281"/>
                    </a:cubicBezTo>
                    <a:cubicBezTo>
                      <a:pt x="386" y="3627"/>
                      <a:pt x="974" y="3795"/>
                      <a:pt x="1641" y="3795"/>
                    </a:cubicBezTo>
                    <a:cubicBezTo>
                      <a:pt x="1889" y="3795"/>
                      <a:pt x="2148" y="3771"/>
                      <a:pt x="2394" y="3725"/>
                    </a:cubicBezTo>
                    <a:cubicBezTo>
                      <a:pt x="3298" y="3555"/>
                      <a:pt x="3569" y="2752"/>
                      <a:pt x="3569" y="2752"/>
                    </a:cubicBezTo>
                    <a:cubicBezTo>
                      <a:pt x="3684" y="2880"/>
                      <a:pt x="4000" y="2943"/>
                      <a:pt x="4342" y="2943"/>
                    </a:cubicBezTo>
                    <a:cubicBezTo>
                      <a:pt x="4768" y="2943"/>
                      <a:pt x="5234" y="2845"/>
                      <a:pt x="5405" y="2649"/>
                    </a:cubicBezTo>
                    <a:cubicBezTo>
                      <a:pt x="5682" y="2336"/>
                      <a:pt x="5764" y="786"/>
                      <a:pt x="5791" y="445"/>
                    </a:cubicBezTo>
                    <a:cubicBezTo>
                      <a:pt x="5818" y="100"/>
                      <a:pt x="5576" y="1"/>
                      <a:pt x="5576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 flipH="1">
                <a:off x="7013511" y="4402230"/>
                <a:ext cx="28865" cy="135482"/>
              </a:xfrm>
              <a:custGeom>
                <a:avLst/>
                <a:gdLst/>
                <a:ahLst/>
                <a:cxnLst/>
                <a:rect l="l" t="t" r="r" b="b"/>
                <a:pathLst>
                  <a:path w="506" h="2375" extrusionOk="0">
                    <a:moveTo>
                      <a:pt x="422" y="1"/>
                    </a:moveTo>
                    <a:cubicBezTo>
                      <a:pt x="382" y="1"/>
                      <a:pt x="348" y="29"/>
                      <a:pt x="342" y="70"/>
                    </a:cubicBezTo>
                    <a:lnTo>
                      <a:pt x="7" y="2282"/>
                    </a:lnTo>
                    <a:cubicBezTo>
                      <a:pt x="0" y="2327"/>
                      <a:pt x="27" y="2368"/>
                      <a:pt x="72" y="2374"/>
                    </a:cubicBezTo>
                    <a:lnTo>
                      <a:pt x="82" y="2374"/>
                    </a:lnTo>
                    <a:cubicBezTo>
                      <a:pt x="123" y="2374"/>
                      <a:pt x="158" y="2347"/>
                      <a:pt x="161" y="2306"/>
                    </a:cubicBezTo>
                    <a:lnTo>
                      <a:pt x="498" y="94"/>
                    </a:lnTo>
                    <a:cubicBezTo>
                      <a:pt x="506" y="50"/>
                      <a:pt x="475" y="9"/>
                      <a:pt x="434" y="2"/>
                    </a:cubicBezTo>
                    <a:cubicBezTo>
                      <a:pt x="430" y="1"/>
                      <a:pt x="426" y="1"/>
                      <a:pt x="422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 flipH="1">
                <a:off x="7234850" y="3369356"/>
                <a:ext cx="64803" cy="52196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915" extrusionOk="0">
                    <a:moveTo>
                      <a:pt x="403" y="1"/>
                    </a:moveTo>
                    <a:cubicBezTo>
                      <a:pt x="375" y="1"/>
                      <a:pt x="348" y="6"/>
                      <a:pt x="321" y="19"/>
                    </a:cubicBezTo>
                    <a:cubicBezTo>
                      <a:pt x="0" y="173"/>
                      <a:pt x="344" y="914"/>
                      <a:pt x="635" y="914"/>
                    </a:cubicBezTo>
                    <a:cubicBezTo>
                      <a:pt x="646" y="914"/>
                      <a:pt x="658" y="913"/>
                      <a:pt x="670" y="910"/>
                    </a:cubicBezTo>
                    <a:cubicBezTo>
                      <a:pt x="1136" y="809"/>
                      <a:pt x="734" y="1"/>
                      <a:pt x="403" y="1"/>
                    </a:cubicBezTo>
                    <a:close/>
                  </a:path>
                </a:pathLst>
              </a:custGeom>
              <a:solidFill>
                <a:srgbClr val="FFA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9"/>
              <p:cNvSpPr/>
              <p:nvPr/>
            </p:nvSpPr>
            <p:spPr>
              <a:xfrm flipH="1">
                <a:off x="7215911" y="3350531"/>
                <a:ext cx="65031" cy="52082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913" extrusionOk="0">
                    <a:moveTo>
                      <a:pt x="406" y="0"/>
                    </a:moveTo>
                    <a:cubicBezTo>
                      <a:pt x="378" y="0"/>
                      <a:pt x="351" y="6"/>
                      <a:pt x="325" y="18"/>
                    </a:cubicBezTo>
                    <a:cubicBezTo>
                      <a:pt x="0" y="172"/>
                      <a:pt x="343" y="912"/>
                      <a:pt x="638" y="912"/>
                    </a:cubicBezTo>
                    <a:cubicBezTo>
                      <a:pt x="650" y="912"/>
                      <a:pt x="662" y="911"/>
                      <a:pt x="673" y="909"/>
                    </a:cubicBezTo>
                    <a:cubicBezTo>
                      <a:pt x="1139" y="808"/>
                      <a:pt x="736" y="0"/>
                      <a:pt x="406" y="0"/>
                    </a:cubicBezTo>
                    <a:close/>
                  </a:path>
                </a:pathLst>
              </a:custGeom>
              <a:solidFill>
                <a:srgbClr val="FFA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9"/>
              <p:cNvSpPr/>
              <p:nvPr/>
            </p:nvSpPr>
            <p:spPr>
              <a:xfrm flipH="1">
                <a:off x="7140497" y="3275972"/>
                <a:ext cx="148203" cy="145864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2557" extrusionOk="0">
                    <a:moveTo>
                      <a:pt x="1372" y="0"/>
                    </a:moveTo>
                    <a:cubicBezTo>
                      <a:pt x="1226" y="372"/>
                      <a:pt x="768" y="741"/>
                      <a:pt x="406" y="929"/>
                    </a:cubicBezTo>
                    <a:cubicBezTo>
                      <a:pt x="605" y="1735"/>
                      <a:pt x="0" y="2297"/>
                      <a:pt x="293" y="2499"/>
                    </a:cubicBezTo>
                    <a:cubicBezTo>
                      <a:pt x="354" y="2541"/>
                      <a:pt x="416" y="2557"/>
                      <a:pt x="476" y="2557"/>
                    </a:cubicBezTo>
                    <a:cubicBezTo>
                      <a:pt x="642" y="2557"/>
                      <a:pt x="785" y="2434"/>
                      <a:pt x="785" y="2434"/>
                    </a:cubicBezTo>
                    <a:cubicBezTo>
                      <a:pt x="785" y="2434"/>
                      <a:pt x="874" y="2542"/>
                      <a:pt x="1090" y="2542"/>
                    </a:cubicBezTo>
                    <a:cubicBezTo>
                      <a:pt x="1105" y="2542"/>
                      <a:pt x="1121" y="2541"/>
                      <a:pt x="1137" y="2540"/>
                    </a:cubicBezTo>
                    <a:cubicBezTo>
                      <a:pt x="1386" y="2523"/>
                      <a:pt x="1533" y="2223"/>
                      <a:pt x="1533" y="2223"/>
                    </a:cubicBezTo>
                    <a:cubicBezTo>
                      <a:pt x="1533" y="2223"/>
                      <a:pt x="1582" y="2238"/>
                      <a:pt x="1661" y="2238"/>
                    </a:cubicBezTo>
                    <a:cubicBezTo>
                      <a:pt x="1739" y="2238"/>
                      <a:pt x="1845" y="2223"/>
                      <a:pt x="1960" y="2161"/>
                    </a:cubicBezTo>
                    <a:cubicBezTo>
                      <a:pt x="2141" y="2066"/>
                      <a:pt x="2215" y="1656"/>
                      <a:pt x="2215" y="1656"/>
                    </a:cubicBezTo>
                    <a:cubicBezTo>
                      <a:pt x="2215" y="1656"/>
                      <a:pt x="2598" y="1448"/>
                      <a:pt x="2437" y="1147"/>
                    </a:cubicBezTo>
                    <a:cubicBezTo>
                      <a:pt x="2301" y="895"/>
                      <a:pt x="1639" y="287"/>
                      <a:pt x="1372" y="0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9"/>
              <p:cNvSpPr/>
              <p:nvPr/>
            </p:nvSpPr>
            <p:spPr>
              <a:xfrm flipH="1">
                <a:off x="6839639" y="2617946"/>
                <a:ext cx="276155" cy="104678"/>
              </a:xfrm>
              <a:custGeom>
                <a:avLst/>
                <a:gdLst/>
                <a:ahLst/>
                <a:cxnLst/>
                <a:rect l="l" t="t" r="r" b="b"/>
                <a:pathLst>
                  <a:path w="4841" h="1835" extrusionOk="0">
                    <a:moveTo>
                      <a:pt x="3269" y="1"/>
                    </a:moveTo>
                    <a:cubicBezTo>
                      <a:pt x="2709" y="1"/>
                      <a:pt x="1908" y="23"/>
                      <a:pt x="1056" y="134"/>
                    </a:cubicBezTo>
                    <a:cubicBezTo>
                      <a:pt x="0" y="274"/>
                      <a:pt x="462" y="1834"/>
                      <a:pt x="462" y="1834"/>
                    </a:cubicBezTo>
                    <a:cubicBezTo>
                      <a:pt x="462" y="1834"/>
                      <a:pt x="4640" y="1776"/>
                      <a:pt x="4742" y="1584"/>
                    </a:cubicBezTo>
                    <a:cubicBezTo>
                      <a:pt x="4841" y="1394"/>
                      <a:pt x="4786" y="765"/>
                      <a:pt x="4615" y="414"/>
                    </a:cubicBezTo>
                    <a:cubicBezTo>
                      <a:pt x="4492" y="158"/>
                      <a:pt x="4295" y="18"/>
                      <a:pt x="3827" y="7"/>
                    </a:cubicBezTo>
                    <a:cubicBezTo>
                      <a:pt x="3691" y="4"/>
                      <a:pt x="3500" y="1"/>
                      <a:pt x="326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9"/>
              <p:cNvSpPr/>
              <p:nvPr/>
            </p:nvSpPr>
            <p:spPr>
              <a:xfrm flipH="1">
                <a:off x="6531532" y="2204306"/>
                <a:ext cx="127610" cy="10975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924" extrusionOk="0">
                    <a:moveTo>
                      <a:pt x="2148" y="1"/>
                    </a:moveTo>
                    <a:cubicBezTo>
                      <a:pt x="2129" y="1"/>
                      <a:pt x="2110" y="8"/>
                      <a:pt x="2096" y="22"/>
                    </a:cubicBezTo>
                    <a:lnTo>
                      <a:pt x="38" y="1783"/>
                    </a:lnTo>
                    <a:cubicBezTo>
                      <a:pt x="4" y="1810"/>
                      <a:pt x="0" y="1862"/>
                      <a:pt x="27" y="1892"/>
                    </a:cubicBezTo>
                    <a:cubicBezTo>
                      <a:pt x="45" y="1913"/>
                      <a:pt x="65" y="1923"/>
                      <a:pt x="89" y="1923"/>
                    </a:cubicBezTo>
                    <a:cubicBezTo>
                      <a:pt x="106" y="1923"/>
                      <a:pt x="123" y="1917"/>
                      <a:pt x="140" y="1903"/>
                    </a:cubicBezTo>
                    <a:lnTo>
                      <a:pt x="2198" y="141"/>
                    </a:lnTo>
                    <a:cubicBezTo>
                      <a:pt x="2230" y="114"/>
                      <a:pt x="2236" y="63"/>
                      <a:pt x="2206" y="28"/>
                    </a:cubicBezTo>
                    <a:cubicBezTo>
                      <a:pt x="2191" y="10"/>
                      <a:pt x="2169" y="1"/>
                      <a:pt x="2148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9"/>
              <p:cNvSpPr/>
              <p:nvPr/>
            </p:nvSpPr>
            <p:spPr>
              <a:xfrm flipH="1">
                <a:off x="6586081" y="1938129"/>
                <a:ext cx="960067" cy="990701"/>
              </a:xfrm>
              <a:custGeom>
                <a:avLst/>
                <a:gdLst/>
                <a:ahLst/>
                <a:cxnLst/>
                <a:rect l="l" t="t" r="r" b="b"/>
                <a:pathLst>
                  <a:path w="16830" h="17367" extrusionOk="0">
                    <a:moveTo>
                      <a:pt x="10300" y="64"/>
                    </a:moveTo>
                    <a:cubicBezTo>
                      <a:pt x="10239" y="64"/>
                      <a:pt x="10178" y="64"/>
                      <a:pt x="10118" y="65"/>
                    </a:cubicBezTo>
                    <a:cubicBezTo>
                      <a:pt x="9135" y="83"/>
                      <a:pt x="1376" y="1"/>
                      <a:pt x="1083" y="4974"/>
                    </a:cubicBezTo>
                    <a:cubicBezTo>
                      <a:pt x="792" y="9945"/>
                      <a:pt x="1792" y="10405"/>
                      <a:pt x="894" y="13010"/>
                    </a:cubicBezTo>
                    <a:cubicBezTo>
                      <a:pt x="0" y="15615"/>
                      <a:pt x="1066" y="17096"/>
                      <a:pt x="1066" y="17096"/>
                    </a:cubicBezTo>
                    <a:lnTo>
                      <a:pt x="3065" y="17199"/>
                    </a:lnTo>
                    <a:lnTo>
                      <a:pt x="3380" y="16492"/>
                    </a:lnTo>
                    <a:lnTo>
                      <a:pt x="3380" y="17345"/>
                    </a:lnTo>
                    <a:lnTo>
                      <a:pt x="6534" y="17345"/>
                    </a:lnTo>
                    <a:lnTo>
                      <a:pt x="6886" y="16035"/>
                    </a:lnTo>
                    <a:cubicBezTo>
                      <a:pt x="6886" y="16035"/>
                      <a:pt x="7223" y="16994"/>
                      <a:pt x="7213" y="17219"/>
                    </a:cubicBezTo>
                    <a:cubicBezTo>
                      <a:pt x="7213" y="17219"/>
                      <a:pt x="7482" y="17366"/>
                      <a:pt x="7835" y="17366"/>
                    </a:cubicBezTo>
                    <a:cubicBezTo>
                      <a:pt x="8095" y="17366"/>
                      <a:pt x="8401" y="17286"/>
                      <a:pt x="8677" y="17008"/>
                    </a:cubicBezTo>
                    <a:cubicBezTo>
                      <a:pt x="9333" y="16356"/>
                      <a:pt x="9654" y="13478"/>
                      <a:pt x="8664" y="12044"/>
                    </a:cubicBezTo>
                    <a:lnTo>
                      <a:pt x="11371" y="11924"/>
                    </a:lnTo>
                    <a:cubicBezTo>
                      <a:pt x="11815" y="11955"/>
                      <a:pt x="12040" y="12020"/>
                      <a:pt x="12225" y="12570"/>
                    </a:cubicBezTo>
                    <a:cubicBezTo>
                      <a:pt x="12402" y="13092"/>
                      <a:pt x="12286" y="13501"/>
                      <a:pt x="12286" y="13501"/>
                    </a:cubicBezTo>
                    <a:cubicBezTo>
                      <a:pt x="13996" y="14249"/>
                      <a:pt x="14160" y="16871"/>
                      <a:pt x="14160" y="16871"/>
                    </a:cubicBezTo>
                    <a:cubicBezTo>
                      <a:pt x="14160" y="16871"/>
                      <a:pt x="14764" y="16717"/>
                      <a:pt x="15553" y="14788"/>
                    </a:cubicBezTo>
                    <a:cubicBezTo>
                      <a:pt x="16345" y="12857"/>
                      <a:pt x="15037" y="10966"/>
                      <a:pt x="15195" y="9965"/>
                    </a:cubicBezTo>
                    <a:cubicBezTo>
                      <a:pt x="15354" y="8965"/>
                      <a:pt x="16829" y="5620"/>
                      <a:pt x="16345" y="3186"/>
                    </a:cubicBezTo>
                    <a:cubicBezTo>
                      <a:pt x="15869" y="816"/>
                      <a:pt x="12578" y="64"/>
                      <a:pt x="10300" y="64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9"/>
              <p:cNvSpPr/>
              <p:nvPr/>
            </p:nvSpPr>
            <p:spPr>
              <a:xfrm flipH="1">
                <a:off x="7032397" y="2546410"/>
                <a:ext cx="281460" cy="92641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1624" extrusionOk="0">
                    <a:moveTo>
                      <a:pt x="643" y="1"/>
                    </a:moveTo>
                    <a:cubicBezTo>
                      <a:pt x="249" y="1"/>
                      <a:pt x="1" y="61"/>
                      <a:pt x="35" y="210"/>
                    </a:cubicBezTo>
                    <a:cubicBezTo>
                      <a:pt x="164" y="761"/>
                      <a:pt x="1628" y="1133"/>
                      <a:pt x="2801" y="1133"/>
                    </a:cubicBezTo>
                    <a:cubicBezTo>
                      <a:pt x="2842" y="1133"/>
                      <a:pt x="2882" y="1133"/>
                      <a:pt x="2923" y="1132"/>
                    </a:cubicBezTo>
                    <a:cubicBezTo>
                      <a:pt x="2958" y="1131"/>
                      <a:pt x="2993" y="1131"/>
                      <a:pt x="3028" y="1131"/>
                    </a:cubicBezTo>
                    <a:cubicBezTo>
                      <a:pt x="4152" y="1131"/>
                      <a:pt x="4704" y="1545"/>
                      <a:pt x="4704" y="1545"/>
                    </a:cubicBezTo>
                    <a:lnTo>
                      <a:pt x="4742" y="1623"/>
                    </a:lnTo>
                    <a:cubicBezTo>
                      <a:pt x="4742" y="1623"/>
                      <a:pt x="4933" y="1248"/>
                      <a:pt x="4418" y="807"/>
                    </a:cubicBezTo>
                    <a:cubicBezTo>
                      <a:pt x="4035" y="483"/>
                      <a:pt x="1756" y="1"/>
                      <a:pt x="643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9"/>
              <p:cNvSpPr/>
              <p:nvPr/>
            </p:nvSpPr>
            <p:spPr>
              <a:xfrm flipH="1">
                <a:off x="6600446" y="2014228"/>
                <a:ext cx="287336" cy="348032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101" extrusionOk="0">
                    <a:moveTo>
                      <a:pt x="891" y="0"/>
                    </a:moveTo>
                    <a:cubicBezTo>
                      <a:pt x="415" y="0"/>
                      <a:pt x="68" y="50"/>
                      <a:pt x="0" y="59"/>
                    </a:cubicBezTo>
                    <a:lnTo>
                      <a:pt x="4497" y="4071"/>
                    </a:lnTo>
                    <a:cubicBezTo>
                      <a:pt x="4497" y="4071"/>
                      <a:pt x="4259" y="6100"/>
                      <a:pt x="4279" y="6100"/>
                    </a:cubicBezTo>
                    <a:cubicBezTo>
                      <a:pt x="4290" y="6100"/>
                      <a:pt x="4365" y="5587"/>
                      <a:pt x="4568" y="4044"/>
                    </a:cubicBezTo>
                    <a:cubicBezTo>
                      <a:pt x="5037" y="472"/>
                      <a:pt x="2355" y="0"/>
                      <a:pt x="891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 flipH="1">
                <a:off x="7146143" y="2368883"/>
                <a:ext cx="33714" cy="164233"/>
              </a:xfrm>
              <a:custGeom>
                <a:avLst/>
                <a:gdLst/>
                <a:ahLst/>
                <a:cxnLst/>
                <a:rect l="l" t="t" r="r" b="b"/>
                <a:pathLst>
                  <a:path w="591" h="2879" extrusionOk="0">
                    <a:moveTo>
                      <a:pt x="60" y="1"/>
                    </a:moveTo>
                    <a:cubicBezTo>
                      <a:pt x="59" y="1"/>
                      <a:pt x="59" y="1"/>
                      <a:pt x="58" y="1"/>
                    </a:cubicBezTo>
                    <a:cubicBezTo>
                      <a:pt x="0" y="547"/>
                      <a:pt x="123" y="1854"/>
                      <a:pt x="420" y="2878"/>
                    </a:cubicBezTo>
                    <a:cubicBezTo>
                      <a:pt x="590" y="2854"/>
                      <a:pt x="231" y="1"/>
                      <a:pt x="60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 flipH="1">
                <a:off x="6603990" y="2017594"/>
                <a:ext cx="760638" cy="616942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0815" extrusionOk="0">
                    <a:moveTo>
                      <a:pt x="8359" y="0"/>
                    </a:moveTo>
                    <a:cubicBezTo>
                      <a:pt x="8359" y="0"/>
                      <a:pt x="6373" y="5141"/>
                      <a:pt x="3441" y="7398"/>
                    </a:cubicBezTo>
                    <a:cubicBezTo>
                      <a:pt x="3441" y="7398"/>
                      <a:pt x="2802" y="6968"/>
                      <a:pt x="2083" y="6968"/>
                    </a:cubicBezTo>
                    <a:cubicBezTo>
                      <a:pt x="1694" y="6968"/>
                      <a:pt x="1282" y="7093"/>
                      <a:pt x="935" y="7480"/>
                    </a:cubicBezTo>
                    <a:cubicBezTo>
                      <a:pt x="0" y="8525"/>
                      <a:pt x="764" y="10178"/>
                      <a:pt x="2687" y="10178"/>
                    </a:cubicBezTo>
                    <a:cubicBezTo>
                      <a:pt x="2793" y="10178"/>
                      <a:pt x="2902" y="10173"/>
                      <a:pt x="3014" y="10163"/>
                    </a:cubicBezTo>
                    <a:cubicBezTo>
                      <a:pt x="3391" y="10129"/>
                      <a:pt x="3708" y="10113"/>
                      <a:pt x="3977" y="10113"/>
                    </a:cubicBezTo>
                    <a:cubicBezTo>
                      <a:pt x="5246" y="10113"/>
                      <a:pt x="5420" y="10457"/>
                      <a:pt x="5594" y="10815"/>
                    </a:cubicBezTo>
                    <a:cubicBezTo>
                      <a:pt x="5594" y="10815"/>
                      <a:pt x="6711" y="10630"/>
                      <a:pt x="8169" y="10630"/>
                    </a:cubicBezTo>
                    <a:cubicBezTo>
                      <a:pt x="8169" y="10630"/>
                      <a:pt x="8032" y="9951"/>
                      <a:pt x="8940" y="9778"/>
                    </a:cubicBezTo>
                    <a:cubicBezTo>
                      <a:pt x="9848" y="9603"/>
                      <a:pt x="13313" y="8627"/>
                      <a:pt x="13327" y="6647"/>
                    </a:cubicBezTo>
                    <a:cubicBezTo>
                      <a:pt x="13333" y="5585"/>
                      <a:pt x="12862" y="4657"/>
                      <a:pt x="12927" y="3985"/>
                    </a:cubicBezTo>
                    <a:cubicBezTo>
                      <a:pt x="13043" y="2762"/>
                      <a:pt x="12418" y="254"/>
                      <a:pt x="8359" y="0"/>
                    </a:cubicBezTo>
                    <a:close/>
                  </a:path>
                </a:pathLst>
              </a:custGeom>
              <a:solidFill>
                <a:srgbClr val="FF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9"/>
              <p:cNvSpPr/>
              <p:nvPr/>
            </p:nvSpPr>
            <p:spPr>
              <a:xfrm flipH="1">
                <a:off x="6913967" y="2228607"/>
                <a:ext cx="87963" cy="52767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925" extrusionOk="0">
                    <a:moveTo>
                      <a:pt x="1327" y="1"/>
                    </a:moveTo>
                    <a:cubicBezTo>
                      <a:pt x="996" y="1"/>
                      <a:pt x="0" y="708"/>
                      <a:pt x="145" y="866"/>
                    </a:cubicBezTo>
                    <a:cubicBezTo>
                      <a:pt x="182" y="907"/>
                      <a:pt x="236" y="925"/>
                      <a:pt x="301" y="925"/>
                    </a:cubicBezTo>
                    <a:cubicBezTo>
                      <a:pt x="704" y="925"/>
                      <a:pt x="1542" y="242"/>
                      <a:pt x="1418" y="40"/>
                    </a:cubicBezTo>
                    <a:cubicBezTo>
                      <a:pt x="1402" y="13"/>
                      <a:pt x="1370" y="1"/>
                      <a:pt x="1327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9"/>
              <p:cNvSpPr/>
              <p:nvPr/>
            </p:nvSpPr>
            <p:spPr>
              <a:xfrm flipH="1">
                <a:off x="6625485" y="2209953"/>
                <a:ext cx="46435" cy="23788"/>
              </a:xfrm>
              <a:custGeom>
                <a:avLst/>
                <a:gdLst/>
                <a:ahLst/>
                <a:cxnLst/>
                <a:rect l="l" t="t" r="r" b="b"/>
                <a:pathLst>
                  <a:path w="814" h="417" extrusionOk="0">
                    <a:moveTo>
                      <a:pt x="211" y="1"/>
                    </a:moveTo>
                    <a:cubicBezTo>
                      <a:pt x="141" y="1"/>
                      <a:pt x="87" y="23"/>
                      <a:pt x="67" y="77"/>
                    </a:cubicBezTo>
                    <a:cubicBezTo>
                      <a:pt x="0" y="257"/>
                      <a:pt x="407" y="416"/>
                      <a:pt x="599" y="416"/>
                    </a:cubicBezTo>
                    <a:cubicBezTo>
                      <a:pt x="643" y="416"/>
                      <a:pt x="675" y="408"/>
                      <a:pt x="689" y="391"/>
                    </a:cubicBezTo>
                    <a:cubicBezTo>
                      <a:pt x="814" y="229"/>
                      <a:pt x="435" y="1"/>
                      <a:pt x="211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9"/>
              <p:cNvSpPr/>
              <p:nvPr/>
            </p:nvSpPr>
            <p:spPr>
              <a:xfrm flipH="1">
                <a:off x="6741689" y="2363350"/>
                <a:ext cx="100913" cy="4569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801" extrusionOk="0">
                    <a:moveTo>
                      <a:pt x="92" y="0"/>
                    </a:moveTo>
                    <a:cubicBezTo>
                      <a:pt x="83" y="0"/>
                      <a:pt x="74" y="2"/>
                      <a:pt x="65" y="5"/>
                    </a:cubicBezTo>
                    <a:cubicBezTo>
                      <a:pt x="24" y="19"/>
                      <a:pt x="1" y="63"/>
                      <a:pt x="18" y="104"/>
                    </a:cubicBezTo>
                    <a:cubicBezTo>
                      <a:pt x="21" y="115"/>
                      <a:pt x="274" y="801"/>
                      <a:pt x="1162" y="801"/>
                    </a:cubicBezTo>
                    <a:cubicBezTo>
                      <a:pt x="1321" y="801"/>
                      <a:pt x="1499" y="777"/>
                      <a:pt x="1701" y="726"/>
                    </a:cubicBezTo>
                    <a:cubicBezTo>
                      <a:pt x="1742" y="716"/>
                      <a:pt x="1769" y="671"/>
                      <a:pt x="1756" y="630"/>
                    </a:cubicBezTo>
                    <a:cubicBezTo>
                      <a:pt x="1747" y="593"/>
                      <a:pt x="1716" y="570"/>
                      <a:pt x="1679" y="570"/>
                    </a:cubicBezTo>
                    <a:cubicBezTo>
                      <a:pt x="1673" y="570"/>
                      <a:pt x="1666" y="571"/>
                      <a:pt x="1660" y="572"/>
                    </a:cubicBezTo>
                    <a:cubicBezTo>
                      <a:pt x="1470" y="621"/>
                      <a:pt x="1302" y="642"/>
                      <a:pt x="1155" y="642"/>
                    </a:cubicBezTo>
                    <a:cubicBezTo>
                      <a:pt x="389" y="642"/>
                      <a:pt x="176" y="82"/>
                      <a:pt x="165" y="54"/>
                    </a:cubicBezTo>
                    <a:cubicBezTo>
                      <a:pt x="154" y="22"/>
                      <a:pt x="124" y="0"/>
                      <a:pt x="92" y="0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9"/>
              <p:cNvSpPr/>
              <p:nvPr/>
            </p:nvSpPr>
            <p:spPr>
              <a:xfrm flipH="1">
                <a:off x="6851675" y="2400087"/>
                <a:ext cx="212093" cy="129492"/>
              </a:xfrm>
              <a:custGeom>
                <a:avLst/>
                <a:gdLst/>
                <a:ahLst/>
                <a:cxnLst/>
                <a:rect l="l" t="t" r="r" b="b"/>
                <a:pathLst>
                  <a:path w="3718" h="2270" extrusionOk="0">
                    <a:moveTo>
                      <a:pt x="273" y="0"/>
                    </a:moveTo>
                    <a:cubicBezTo>
                      <a:pt x="98" y="229"/>
                      <a:pt x="0" y="495"/>
                      <a:pt x="0" y="782"/>
                    </a:cubicBezTo>
                    <a:cubicBezTo>
                      <a:pt x="0" y="1604"/>
                      <a:pt x="833" y="2270"/>
                      <a:pt x="1857" y="2270"/>
                    </a:cubicBezTo>
                    <a:cubicBezTo>
                      <a:pt x="2884" y="2270"/>
                      <a:pt x="3717" y="1604"/>
                      <a:pt x="3717" y="782"/>
                    </a:cubicBezTo>
                    <a:cubicBezTo>
                      <a:pt x="3717" y="754"/>
                      <a:pt x="3717" y="730"/>
                      <a:pt x="3714" y="703"/>
                    </a:cubicBezTo>
                    <a:cubicBezTo>
                      <a:pt x="3325" y="938"/>
                      <a:pt x="2868" y="1075"/>
                      <a:pt x="2379" y="1075"/>
                    </a:cubicBezTo>
                    <a:cubicBezTo>
                      <a:pt x="1512" y="1075"/>
                      <a:pt x="747" y="652"/>
                      <a:pt x="273" y="0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9"/>
              <p:cNvSpPr/>
              <p:nvPr/>
            </p:nvSpPr>
            <p:spPr>
              <a:xfrm flipH="1">
                <a:off x="6604550" y="2388564"/>
                <a:ext cx="95322" cy="62578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097" extrusionOk="0">
                    <a:moveTo>
                      <a:pt x="11" y="1"/>
                    </a:moveTo>
                    <a:lnTo>
                      <a:pt x="11" y="1"/>
                    </a:lnTo>
                    <a:cubicBezTo>
                      <a:pt x="1" y="157"/>
                      <a:pt x="25" y="318"/>
                      <a:pt x="89" y="465"/>
                    </a:cubicBezTo>
                    <a:cubicBezTo>
                      <a:pt x="270" y="871"/>
                      <a:pt x="704" y="1096"/>
                      <a:pt x="1199" y="1096"/>
                    </a:cubicBezTo>
                    <a:cubicBezTo>
                      <a:pt x="1261" y="1096"/>
                      <a:pt x="1322" y="1093"/>
                      <a:pt x="1384" y="1086"/>
                    </a:cubicBezTo>
                    <a:cubicBezTo>
                      <a:pt x="1551" y="820"/>
                      <a:pt x="1656" y="526"/>
                      <a:pt x="1670" y="209"/>
                    </a:cubicBezTo>
                    <a:lnTo>
                      <a:pt x="1670" y="209"/>
                    </a:lnTo>
                    <a:cubicBezTo>
                      <a:pt x="1469" y="291"/>
                      <a:pt x="1253" y="335"/>
                      <a:pt x="1028" y="335"/>
                    </a:cubicBezTo>
                    <a:cubicBezTo>
                      <a:pt x="656" y="335"/>
                      <a:pt x="308" y="212"/>
                      <a:pt x="11" y="1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9"/>
              <p:cNvSpPr/>
              <p:nvPr/>
            </p:nvSpPr>
            <p:spPr>
              <a:xfrm flipH="1">
                <a:off x="6645451" y="2267798"/>
                <a:ext cx="26925" cy="46606"/>
              </a:xfrm>
              <a:custGeom>
                <a:avLst/>
                <a:gdLst/>
                <a:ahLst/>
                <a:cxnLst/>
                <a:rect l="l" t="t" r="r" b="b"/>
                <a:pathLst>
                  <a:path w="472" h="817" extrusionOk="0">
                    <a:moveTo>
                      <a:pt x="236" y="1"/>
                    </a:moveTo>
                    <a:cubicBezTo>
                      <a:pt x="106" y="1"/>
                      <a:pt x="0" y="182"/>
                      <a:pt x="0" y="407"/>
                    </a:cubicBezTo>
                    <a:cubicBezTo>
                      <a:pt x="0" y="636"/>
                      <a:pt x="106" y="817"/>
                      <a:pt x="236" y="817"/>
                    </a:cubicBezTo>
                    <a:cubicBezTo>
                      <a:pt x="365" y="817"/>
                      <a:pt x="472" y="636"/>
                      <a:pt x="472" y="407"/>
                    </a:cubicBezTo>
                    <a:cubicBezTo>
                      <a:pt x="472" y="182"/>
                      <a:pt x="365" y="1"/>
                      <a:pt x="236" y="1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9"/>
              <p:cNvSpPr/>
              <p:nvPr/>
            </p:nvSpPr>
            <p:spPr>
              <a:xfrm flipH="1">
                <a:off x="6648417" y="2275556"/>
                <a:ext cx="6845" cy="11808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07" extrusionOk="0">
                    <a:moveTo>
                      <a:pt x="51" y="1"/>
                    </a:moveTo>
                    <a:cubicBezTo>
                      <a:pt x="49" y="1"/>
                      <a:pt x="47" y="1"/>
                      <a:pt x="45" y="2"/>
                    </a:cubicBezTo>
                    <a:cubicBezTo>
                      <a:pt x="18" y="5"/>
                      <a:pt x="0" y="53"/>
                      <a:pt x="8" y="107"/>
                    </a:cubicBezTo>
                    <a:cubicBezTo>
                      <a:pt x="14" y="163"/>
                      <a:pt x="39" y="207"/>
                      <a:pt x="69" y="207"/>
                    </a:cubicBezTo>
                    <a:cubicBezTo>
                      <a:pt x="70" y="207"/>
                      <a:pt x="71" y="207"/>
                      <a:pt x="72" y="206"/>
                    </a:cubicBezTo>
                    <a:cubicBezTo>
                      <a:pt x="99" y="203"/>
                      <a:pt x="120" y="152"/>
                      <a:pt x="110" y="97"/>
                    </a:cubicBezTo>
                    <a:cubicBezTo>
                      <a:pt x="103" y="43"/>
                      <a:pt x="79" y="1"/>
                      <a:pt x="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 flipH="1">
                <a:off x="6888695" y="2291016"/>
                <a:ext cx="39361" cy="5904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1035" extrusionOk="0">
                    <a:moveTo>
                      <a:pt x="345" y="0"/>
                    </a:moveTo>
                    <a:cubicBezTo>
                      <a:pt x="153" y="0"/>
                      <a:pt x="0" y="233"/>
                      <a:pt x="0" y="520"/>
                    </a:cubicBezTo>
                    <a:cubicBezTo>
                      <a:pt x="0" y="802"/>
                      <a:pt x="153" y="1035"/>
                      <a:pt x="345" y="1035"/>
                    </a:cubicBezTo>
                    <a:cubicBezTo>
                      <a:pt x="533" y="1035"/>
                      <a:pt x="689" y="802"/>
                      <a:pt x="689" y="520"/>
                    </a:cubicBezTo>
                    <a:cubicBezTo>
                      <a:pt x="689" y="233"/>
                      <a:pt x="533" y="0"/>
                      <a:pt x="345" y="0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 flipH="1">
                <a:off x="6894342" y="2302653"/>
                <a:ext cx="7815" cy="13406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35" extrusionOk="0">
                    <a:moveTo>
                      <a:pt x="58" y="1"/>
                    </a:moveTo>
                    <a:cubicBezTo>
                      <a:pt x="57" y="1"/>
                      <a:pt x="56" y="1"/>
                      <a:pt x="55" y="1"/>
                    </a:cubicBezTo>
                    <a:cubicBezTo>
                      <a:pt x="21" y="4"/>
                      <a:pt x="0" y="62"/>
                      <a:pt x="10" y="124"/>
                    </a:cubicBezTo>
                    <a:cubicBezTo>
                      <a:pt x="17" y="185"/>
                      <a:pt x="47" y="234"/>
                      <a:pt x="77" y="234"/>
                    </a:cubicBezTo>
                    <a:cubicBezTo>
                      <a:pt x="78" y="234"/>
                      <a:pt x="80" y="234"/>
                      <a:pt x="82" y="234"/>
                    </a:cubicBezTo>
                    <a:cubicBezTo>
                      <a:pt x="116" y="230"/>
                      <a:pt x="137" y="175"/>
                      <a:pt x="126" y="111"/>
                    </a:cubicBezTo>
                    <a:cubicBezTo>
                      <a:pt x="120" y="47"/>
                      <a:pt x="88" y="1"/>
                      <a:pt x="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 flipH="1">
                <a:off x="6968731" y="2186621"/>
                <a:ext cx="107701" cy="15744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2760" extrusionOk="0">
                    <a:moveTo>
                      <a:pt x="1888" y="1"/>
                    </a:moveTo>
                    <a:lnTo>
                      <a:pt x="1888" y="1"/>
                    </a:lnTo>
                    <a:cubicBezTo>
                      <a:pt x="799" y="274"/>
                      <a:pt x="0" y="1028"/>
                      <a:pt x="0" y="2216"/>
                    </a:cubicBezTo>
                    <a:cubicBezTo>
                      <a:pt x="0" y="2404"/>
                      <a:pt x="21" y="2585"/>
                      <a:pt x="58" y="2759"/>
                    </a:cubicBezTo>
                    <a:cubicBezTo>
                      <a:pt x="768" y="1879"/>
                      <a:pt x="1385" y="899"/>
                      <a:pt x="1888" y="1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 flipH="1">
                <a:off x="6779627" y="2179833"/>
                <a:ext cx="293497" cy="260410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4565" extrusionOk="0">
                    <a:moveTo>
                      <a:pt x="2574" y="857"/>
                    </a:moveTo>
                    <a:cubicBezTo>
                      <a:pt x="2618" y="857"/>
                      <a:pt x="2649" y="867"/>
                      <a:pt x="2666" y="895"/>
                    </a:cubicBezTo>
                    <a:cubicBezTo>
                      <a:pt x="2789" y="1096"/>
                      <a:pt x="1953" y="1782"/>
                      <a:pt x="1550" y="1782"/>
                    </a:cubicBezTo>
                    <a:cubicBezTo>
                      <a:pt x="1482" y="1782"/>
                      <a:pt x="1427" y="1762"/>
                      <a:pt x="1393" y="1721"/>
                    </a:cubicBezTo>
                    <a:cubicBezTo>
                      <a:pt x="1250" y="1563"/>
                      <a:pt x="2243" y="857"/>
                      <a:pt x="2574" y="857"/>
                    </a:cubicBezTo>
                    <a:close/>
                    <a:moveTo>
                      <a:pt x="4097" y="632"/>
                    </a:moveTo>
                    <a:cubicBezTo>
                      <a:pt x="4138" y="632"/>
                      <a:pt x="4179" y="646"/>
                      <a:pt x="4219" y="676"/>
                    </a:cubicBezTo>
                    <a:cubicBezTo>
                      <a:pt x="4718" y="1027"/>
                      <a:pt x="4748" y="1690"/>
                      <a:pt x="4721" y="2247"/>
                    </a:cubicBezTo>
                    <a:cubicBezTo>
                      <a:pt x="4714" y="2400"/>
                      <a:pt x="4591" y="2475"/>
                      <a:pt x="4472" y="2475"/>
                    </a:cubicBezTo>
                    <a:cubicBezTo>
                      <a:pt x="4352" y="2475"/>
                      <a:pt x="4240" y="2400"/>
                      <a:pt x="4247" y="2247"/>
                    </a:cubicBezTo>
                    <a:cubicBezTo>
                      <a:pt x="4264" y="1902"/>
                      <a:pt x="4308" y="1318"/>
                      <a:pt x="3980" y="1086"/>
                    </a:cubicBezTo>
                    <a:cubicBezTo>
                      <a:pt x="3775" y="942"/>
                      <a:pt x="3902" y="632"/>
                      <a:pt x="4097" y="632"/>
                    </a:cubicBezTo>
                    <a:close/>
                    <a:moveTo>
                      <a:pt x="2888" y="1949"/>
                    </a:moveTo>
                    <a:cubicBezTo>
                      <a:pt x="3076" y="1949"/>
                      <a:pt x="3232" y="2182"/>
                      <a:pt x="3232" y="2469"/>
                    </a:cubicBezTo>
                    <a:cubicBezTo>
                      <a:pt x="3232" y="2751"/>
                      <a:pt x="3076" y="2984"/>
                      <a:pt x="2888" y="2984"/>
                    </a:cubicBezTo>
                    <a:cubicBezTo>
                      <a:pt x="2696" y="2984"/>
                      <a:pt x="2543" y="2751"/>
                      <a:pt x="2543" y="2469"/>
                    </a:cubicBezTo>
                    <a:cubicBezTo>
                      <a:pt x="2543" y="2182"/>
                      <a:pt x="2696" y="1949"/>
                      <a:pt x="2888" y="1949"/>
                    </a:cubicBezTo>
                    <a:close/>
                    <a:moveTo>
                      <a:pt x="4527" y="2656"/>
                    </a:moveTo>
                    <a:cubicBezTo>
                      <a:pt x="4834" y="2656"/>
                      <a:pt x="4830" y="3131"/>
                      <a:pt x="4527" y="3131"/>
                    </a:cubicBezTo>
                    <a:cubicBezTo>
                      <a:pt x="4219" y="3131"/>
                      <a:pt x="4219" y="2656"/>
                      <a:pt x="4527" y="2656"/>
                    </a:cubicBezTo>
                    <a:close/>
                    <a:moveTo>
                      <a:pt x="2909" y="0"/>
                    </a:moveTo>
                    <a:cubicBezTo>
                      <a:pt x="2792" y="0"/>
                      <a:pt x="2669" y="3"/>
                      <a:pt x="2543" y="11"/>
                    </a:cubicBezTo>
                    <a:cubicBezTo>
                      <a:pt x="2294" y="27"/>
                      <a:pt x="2055" y="62"/>
                      <a:pt x="1830" y="120"/>
                    </a:cubicBezTo>
                    <a:cubicBezTo>
                      <a:pt x="1327" y="1018"/>
                      <a:pt x="710" y="1998"/>
                      <a:pt x="0" y="2878"/>
                    </a:cubicBezTo>
                    <a:cubicBezTo>
                      <a:pt x="75" y="3240"/>
                      <a:pt x="229" y="3575"/>
                      <a:pt x="437" y="3861"/>
                    </a:cubicBezTo>
                    <a:cubicBezTo>
                      <a:pt x="765" y="3438"/>
                      <a:pt x="1352" y="3154"/>
                      <a:pt x="2021" y="3154"/>
                    </a:cubicBezTo>
                    <a:cubicBezTo>
                      <a:pt x="3018" y="3154"/>
                      <a:pt x="3830" y="3779"/>
                      <a:pt x="3878" y="4564"/>
                    </a:cubicBezTo>
                    <a:cubicBezTo>
                      <a:pt x="4168" y="4394"/>
                      <a:pt x="4420" y="4164"/>
                      <a:pt x="4622" y="3895"/>
                    </a:cubicBezTo>
                    <a:cubicBezTo>
                      <a:pt x="4199" y="3701"/>
                      <a:pt x="4059" y="3329"/>
                      <a:pt x="4059" y="3321"/>
                    </a:cubicBezTo>
                    <a:cubicBezTo>
                      <a:pt x="4042" y="3280"/>
                      <a:pt x="4065" y="3236"/>
                      <a:pt x="4106" y="3222"/>
                    </a:cubicBezTo>
                    <a:cubicBezTo>
                      <a:pt x="4113" y="3219"/>
                      <a:pt x="4124" y="3216"/>
                      <a:pt x="4133" y="3216"/>
                    </a:cubicBezTo>
                    <a:cubicBezTo>
                      <a:pt x="4165" y="3216"/>
                      <a:pt x="4195" y="3236"/>
                      <a:pt x="4206" y="3271"/>
                    </a:cubicBezTo>
                    <a:cubicBezTo>
                      <a:pt x="4215" y="3291"/>
                      <a:pt x="4335" y="3608"/>
                      <a:pt x="4714" y="3769"/>
                    </a:cubicBezTo>
                    <a:cubicBezTo>
                      <a:pt x="4984" y="3356"/>
                      <a:pt x="5144" y="2864"/>
                      <a:pt x="5144" y="2335"/>
                    </a:cubicBezTo>
                    <a:cubicBezTo>
                      <a:pt x="5144" y="980"/>
                      <a:pt x="4803" y="0"/>
                      <a:pt x="2909" y="0"/>
                    </a:cubicBezTo>
                    <a:close/>
                  </a:path>
                </a:pathLst>
              </a:custGeom>
              <a:solidFill>
                <a:srgbClr val="D1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 flipH="1">
                <a:off x="6913967" y="2228721"/>
                <a:ext cx="87906" cy="52824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926" extrusionOk="0">
                    <a:moveTo>
                      <a:pt x="1325" y="0"/>
                    </a:moveTo>
                    <a:cubicBezTo>
                      <a:pt x="994" y="0"/>
                      <a:pt x="1" y="706"/>
                      <a:pt x="144" y="864"/>
                    </a:cubicBezTo>
                    <a:cubicBezTo>
                      <a:pt x="178" y="905"/>
                      <a:pt x="233" y="925"/>
                      <a:pt x="301" y="925"/>
                    </a:cubicBezTo>
                    <a:cubicBezTo>
                      <a:pt x="704" y="925"/>
                      <a:pt x="1540" y="239"/>
                      <a:pt x="1417" y="38"/>
                    </a:cubicBezTo>
                    <a:cubicBezTo>
                      <a:pt x="1400" y="10"/>
                      <a:pt x="1369" y="0"/>
                      <a:pt x="1325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 flipH="1">
                <a:off x="6804153" y="2363236"/>
                <a:ext cx="38448" cy="387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80" extrusionOk="0">
                    <a:moveTo>
                      <a:pt x="92" y="1"/>
                    </a:moveTo>
                    <a:cubicBezTo>
                      <a:pt x="83" y="1"/>
                      <a:pt x="72" y="4"/>
                      <a:pt x="65" y="7"/>
                    </a:cubicBezTo>
                    <a:cubicBezTo>
                      <a:pt x="24" y="21"/>
                      <a:pt x="1" y="65"/>
                      <a:pt x="18" y="106"/>
                    </a:cubicBezTo>
                    <a:cubicBezTo>
                      <a:pt x="18" y="114"/>
                      <a:pt x="158" y="486"/>
                      <a:pt x="581" y="680"/>
                    </a:cubicBezTo>
                    <a:cubicBezTo>
                      <a:pt x="612" y="639"/>
                      <a:pt x="642" y="595"/>
                      <a:pt x="673" y="554"/>
                    </a:cubicBezTo>
                    <a:cubicBezTo>
                      <a:pt x="294" y="393"/>
                      <a:pt x="174" y="76"/>
                      <a:pt x="165" y="56"/>
                    </a:cubicBezTo>
                    <a:cubicBezTo>
                      <a:pt x="154" y="21"/>
                      <a:pt x="124" y="1"/>
                      <a:pt x="9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 flipH="1">
                <a:off x="6851903" y="2359756"/>
                <a:ext cx="196349" cy="101711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783" extrusionOk="0">
                    <a:moveTo>
                      <a:pt x="1585" y="0"/>
                    </a:moveTo>
                    <a:cubicBezTo>
                      <a:pt x="916" y="0"/>
                      <a:pt x="329" y="284"/>
                      <a:pt x="1" y="707"/>
                    </a:cubicBezTo>
                    <a:cubicBezTo>
                      <a:pt x="475" y="1359"/>
                      <a:pt x="1240" y="1782"/>
                      <a:pt x="2107" y="1782"/>
                    </a:cubicBezTo>
                    <a:cubicBezTo>
                      <a:pt x="2596" y="1782"/>
                      <a:pt x="3053" y="1645"/>
                      <a:pt x="3442" y="1410"/>
                    </a:cubicBezTo>
                    <a:cubicBezTo>
                      <a:pt x="3394" y="625"/>
                      <a:pt x="2582" y="0"/>
                      <a:pt x="1585" y="0"/>
                    </a:cubicBezTo>
                    <a:close/>
                  </a:path>
                </a:pathLst>
              </a:custGeom>
              <a:solidFill>
                <a:srgbClr val="D1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 flipH="1">
                <a:off x="6888695" y="2291016"/>
                <a:ext cx="39361" cy="5904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1035" extrusionOk="0">
                    <a:moveTo>
                      <a:pt x="512" y="205"/>
                    </a:moveTo>
                    <a:cubicBezTo>
                      <a:pt x="543" y="205"/>
                      <a:pt x="574" y="253"/>
                      <a:pt x="580" y="315"/>
                    </a:cubicBezTo>
                    <a:cubicBezTo>
                      <a:pt x="591" y="379"/>
                      <a:pt x="570" y="434"/>
                      <a:pt x="536" y="438"/>
                    </a:cubicBezTo>
                    <a:lnTo>
                      <a:pt x="533" y="438"/>
                    </a:lnTo>
                    <a:cubicBezTo>
                      <a:pt x="502" y="438"/>
                      <a:pt x="471" y="393"/>
                      <a:pt x="464" y="328"/>
                    </a:cubicBezTo>
                    <a:cubicBezTo>
                      <a:pt x="454" y="266"/>
                      <a:pt x="475" y="208"/>
                      <a:pt x="509" y="205"/>
                    </a:cubicBezTo>
                    <a:close/>
                    <a:moveTo>
                      <a:pt x="345" y="0"/>
                    </a:moveTo>
                    <a:cubicBezTo>
                      <a:pt x="153" y="0"/>
                      <a:pt x="0" y="233"/>
                      <a:pt x="0" y="520"/>
                    </a:cubicBezTo>
                    <a:cubicBezTo>
                      <a:pt x="0" y="802"/>
                      <a:pt x="153" y="1035"/>
                      <a:pt x="345" y="1035"/>
                    </a:cubicBezTo>
                    <a:cubicBezTo>
                      <a:pt x="533" y="1035"/>
                      <a:pt x="689" y="802"/>
                      <a:pt x="689" y="520"/>
                    </a:cubicBezTo>
                    <a:cubicBezTo>
                      <a:pt x="689" y="233"/>
                      <a:pt x="533" y="0"/>
                      <a:pt x="345" y="0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 flipH="1">
                <a:off x="6894342" y="2302653"/>
                <a:ext cx="7815" cy="13349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34" extrusionOk="0">
                    <a:moveTo>
                      <a:pt x="55" y="1"/>
                    </a:moveTo>
                    <a:cubicBezTo>
                      <a:pt x="21" y="4"/>
                      <a:pt x="0" y="62"/>
                      <a:pt x="10" y="124"/>
                    </a:cubicBezTo>
                    <a:cubicBezTo>
                      <a:pt x="17" y="189"/>
                      <a:pt x="48" y="234"/>
                      <a:pt x="79" y="234"/>
                    </a:cubicBezTo>
                    <a:lnTo>
                      <a:pt x="82" y="234"/>
                    </a:lnTo>
                    <a:cubicBezTo>
                      <a:pt x="116" y="230"/>
                      <a:pt x="137" y="175"/>
                      <a:pt x="126" y="111"/>
                    </a:cubicBezTo>
                    <a:cubicBezTo>
                      <a:pt x="120" y="49"/>
                      <a:pt x="89" y="1"/>
                      <a:pt x="58" y="1"/>
                    </a:cubicBezTo>
                    <a:close/>
                  </a:path>
                </a:pathLst>
              </a:custGeom>
              <a:solidFill>
                <a:srgbClr val="D1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 flipH="1">
                <a:off x="7171644" y="2476244"/>
                <a:ext cx="107758" cy="68967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209" extrusionOk="0">
                    <a:moveTo>
                      <a:pt x="977" y="0"/>
                    </a:moveTo>
                    <a:cubicBezTo>
                      <a:pt x="867" y="0"/>
                      <a:pt x="770" y="18"/>
                      <a:pt x="697" y="38"/>
                    </a:cubicBezTo>
                    <a:cubicBezTo>
                      <a:pt x="360" y="133"/>
                      <a:pt x="76" y="392"/>
                      <a:pt x="12" y="673"/>
                    </a:cubicBezTo>
                    <a:cubicBezTo>
                      <a:pt x="1" y="714"/>
                      <a:pt x="28" y="758"/>
                      <a:pt x="69" y="764"/>
                    </a:cubicBezTo>
                    <a:cubicBezTo>
                      <a:pt x="77" y="767"/>
                      <a:pt x="85" y="768"/>
                      <a:pt x="92" y="768"/>
                    </a:cubicBezTo>
                    <a:cubicBezTo>
                      <a:pt x="127" y="768"/>
                      <a:pt x="157" y="743"/>
                      <a:pt x="165" y="706"/>
                    </a:cubicBezTo>
                    <a:cubicBezTo>
                      <a:pt x="220" y="484"/>
                      <a:pt x="458" y="269"/>
                      <a:pt x="738" y="191"/>
                    </a:cubicBezTo>
                    <a:cubicBezTo>
                      <a:pt x="800" y="173"/>
                      <a:pt x="882" y="158"/>
                      <a:pt x="975" y="158"/>
                    </a:cubicBezTo>
                    <a:cubicBezTo>
                      <a:pt x="1118" y="158"/>
                      <a:pt x="1288" y="194"/>
                      <a:pt x="1462" y="314"/>
                    </a:cubicBezTo>
                    <a:cubicBezTo>
                      <a:pt x="1277" y="324"/>
                      <a:pt x="1028" y="365"/>
                      <a:pt x="878" y="505"/>
                    </a:cubicBezTo>
                    <a:cubicBezTo>
                      <a:pt x="790" y="591"/>
                      <a:pt x="749" y="700"/>
                      <a:pt x="755" y="829"/>
                    </a:cubicBezTo>
                    <a:cubicBezTo>
                      <a:pt x="762" y="983"/>
                      <a:pt x="817" y="1092"/>
                      <a:pt x="919" y="1157"/>
                    </a:cubicBezTo>
                    <a:cubicBezTo>
                      <a:pt x="984" y="1194"/>
                      <a:pt x="1059" y="1208"/>
                      <a:pt x="1131" y="1208"/>
                    </a:cubicBezTo>
                    <a:cubicBezTo>
                      <a:pt x="1291" y="1208"/>
                      <a:pt x="1441" y="1144"/>
                      <a:pt x="1466" y="1133"/>
                    </a:cubicBezTo>
                    <a:cubicBezTo>
                      <a:pt x="1503" y="1116"/>
                      <a:pt x="1523" y="1068"/>
                      <a:pt x="1503" y="1027"/>
                    </a:cubicBezTo>
                    <a:cubicBezTo>
                      <a:pt x="1491" y="1000"/>
                      <a:pt x="1462" y="982"/>
                      <a:pt x="1432" y="982"/>
                    </a:cubicBezTo>
                    <a:cubicBezTo>
                      <a:pt x="1421" y="982"/>
                      <a:pt x="1410" y="984"/>
                      <a:pt x="1400" y="990"/>
                    </a:cubicBezTo>
                    <a:cubicBezTo>
                      <a:pt x="1353" y="1011"/>
                      <a:pt x="1235" y="1051"/>
                      <a:pt x="1130" y="1051"/>
                    </a:cubicBezTo>
                    <a:cubicBezTo>
                      <a:pt x="1082" y="1051"/>
                      <a:pt x="1036" y="1043"/>
                      <a:pt x="1001" y="1021"/>
                    </a:cubicBezTo>
                    <a:cubicBezTo>
                      <a:pt x="946" y="986"/>
                      <a:pt x="916" y="922"/>
                      <a:pt x="913" y="822"/>
                    </a:cubicBezTo>
                    <a:cubicBezTo>
                      <a:pt x="909" y="737"/>
                      <a:pt x="933" y="673"/>
                      <a:pt x="987" y="621"/>
                    </a:cubicBezTo>
                    <a:cubicBezTo>
                      <a:pt x="1116" y="498"/>
                      <a:pt x="1380" y="469"/>
                      <a:pt x="1554" y="469"/>
                    </a:cubicBezTo>
                    <a:cubicBezTo>
                      <a:pt x="1603" y="469"/>
                      <a:pt x="1644" y="471"/>
                      <a:pt x="1674" y="474"/>
                    </a:cubicBezTo>
                    <a:lnTo>
                      <a:pt x="1888" y="495"/>
                    </a:lnTo>
                    <a:lnTo>
                      <a:pt x="1888" y="495"/>
                    </a:lnTo>
                    <a:lnTo>
                      <a:pt x="1735" y="341"/>
                    </a:lnTo>
                    <a:cubicBezTo>
                      <a:pt x="1471" y="71"/>
                      <a:pt x="1196" y="0"/>
                      <a:pt x="977" y="0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 flipH="1">
                <a:off x="6528223" y="2152964"/>
                <a:ext cx="93154" cy="247518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4339" extrusionOk="0">
                    <a:moveTo>
                      <a:pt x="212" y="0"/>
                    </a:moveTo>
                    <a:lnTo>
                      <a:pt x="212" y="0"/>
                    </a:lnTo>
                    <a:cubicBezTo>
                      <a:pt x="263" y="669"/>
                      <a:pt x="202" y="1379"/>
                      <a:pt x="79" y="2079"/>
                    </a:cubicBezTo>
                    <a:lnTo>
                      <a:pt x="786" y="1475"/>
                    </a:lnTo>
                    <a:cubicBezTo>
                      <a:pt x="741" y="1290"/>
                      <a:pt x="656" y="1113"/>
                      <a:pt x="536" y="956"/>
                    </a:cubicBezTo>
                    <a:cubicBezTo>
                      <a:pt x="403" y="782"/>
                      <a:pt x="571" y="614"/>
                      <a:pt x="745" y="614"/>
                    </a:cubicBezTo>
                    <a:cubicBezTo>
                      <a:pt x="816" y="614"/>
                      <a:pt x="892" y="646"/>
                      <a:pt x="946" y="717"/>
                    </a:cubicBezTo>
                    <a:cubicBezTo>
                      <a:pt x="1045" y="846"/>
                      <a:pt x="1124" y="990"/>
                      <a:pt x="1178" y="1137"/>
                    </a:cubicBezTo>
                    <a:lnTo>
                      <a:pt x="1434" y="922"/>
                    </a:lnTo>
                    <a:cubicBezTo>
                      <a:pt x="1445" y="908"/>
                      <a:pt x="1462" y="905"/>
                      <a:pt x="1475" y="901"/>
                    </a:cubicBezTo>
                    <a:cubicBezTo>
                      <a:pt x="1298" y="400"/>
                      <a:pt x="929" y="68"/>
                      <a:pt x="212" y="0"/>
                    </a:cubicBezTo>
                    <a:close/>
                    <a:moveTo>
                      <a:pt x="697" y="2844"/>
                    </a:moveTo>
                    <a:cubicBezTo>
                      <a:pt x="1004" y="2844"/>
                      <a:pt x="1004" y="3318"/>
                      <a:pt x="697" y="3318"/>
                    </a:cubicBezTo>
                    <a:cubicBezTo>
                      <a:pt x="393" y="3318"/>
                      <a:pt x="393" y="2844"/>
                      <a:pt x="697" y="2844"/>
                    </a:cubicBezTo>
                    <a:close/>
                    <a:moveTo>
                      <a:pt x="1523" y="1051"/>
                    </a:moveTo>
                    <a:lnTo>
                      <a:pt x="1232" y="1301"/>
                    </a:lnTo>
                    <a:cubicBezTo>
                      <a:pt x="1339" y="1697"/>
                      <a:pt x="1301" y="2120"/>
                      <a:pt x="1130" y="2513"/>
                    </a:cubicBezTo>
                    <a:cubicBezTo>
                      <a:pt x="1089" y="2601"/>
                      <a:pt x="1024" y="2636"/>
                      <a:pt x="956" y="2636"/>
                    </a:cubicBezTo>
                    <a:cubicBezTo>
                      <a:pt x="802" y="2636"/>
                      <a:pt x="635" y="2461"/>
                      <a:pt x="720" y="2274"/>
                    </a:cubicBezTo>
                    <a:cubicBezTo>
                      <a:pt x="806" y="2069"/>
                      <a:pt x="837" y="1861"/>
                      <a:pt x="816" y="1656"/>
                    </a:cubicBezTo>
                    <a:lnTo>
                      <a:pt x="816" y="1656"/>
                    </a:lnTo>
                    <a:lnTo>
                      <a:pt x="35" y="2328"/>
                    </a:lnTo>
                    <a:cubicBezTo>
                      <a:pt x="24" y="2379"/>
                      <a:pt x="11" y="2434"/>
                      <a:pt x="0" y="2485"/>
                    </a:cubicBezTo>
                    <a:cubicBezTo>
                      <a:pt x="24" y="2584"/>
                      <a:pt x="49" y="2686"/>
                      <a:pt x="76" y="2789"/>
                    </a:cubicBezTo>
                    <a:cubicBezTo>
                      <a:pt x="147" y="3090"/>
                      <a:pt x="222" y="3414"/>
                      <a:pt x="267" y="3751"/>
                    </a:cubicBezTo>
                    <a:lnTo>
                      <a:pt x="267" y="3759"/>
                    </a:lnTo>
                    <a:lnTo>
                      <a:pt x="267" y="3762"/>
                    </a:lnTo>
                    <a:lnTo>
                      <a:pt x="267" y="3765"/>
                    </a:lnTo>
                    <a:lnTo>
                      <a:pt x="267" y="3769"/>
                    </a:lnTo>
                    <a:lnTo>
                      <a:pt x="267" y="3775"/>
                    </a:lnTo>
                    <a:cubicBezTo>
                      <a:pt x="267" y="3779"/>
                      <a:pt x="267" y="3779"/>
                      <a:pt x="270" y="3779"/>
                    </a:cubicBezTo>
                    <a:lnTo>
                      <a:pt x="270" y="3783"/>
                    </a:lnTo>
                    <a:lnTo>
                      <a:pt x="270" y="3786"/>
                    </a:lnTo>
                    <a:lnTo>
                      <a:pt x="270" y="3789"/>
                    </a:lnTo>
                    <a:lnTo>
                      <a:pt x="270" y="3792"/>
                    </a:lnTo>
                    <a:lnTo>
                      <a:pt x="270" y="3796"/>
                    </a:lnTo>
                    <a:lnTo>
                      <a:pt x="270" y="3803"/>
                    </a:lnTo>
                    <a:lnTo>
                      <a:pt x="270" y="3806"/>
                    </a:lnTo>
                    <a:lnTo>
                      <a:pt x="270" y="3810"/>
                    </a:lnTo>
                    <a:cubicBezTo>
                      <a:pt x="274" y="3810"/>
                      <a:pt x="274" y="3813"/>
                      <a:pt x="274" y="3813"/>
                    </a:cubicBezTo>
                    <a:lnTo>
                      <a:pt x="274" y="3816"/>
                    </a:lnTo>
                    <a:lnTo>
                      <a:pt x="274" y="3820"/>
                    </a:lnTo>
                    <a:lnTo>
                      <a:pt x="274" y="3827"/>
                    </a:lnTo>
                    <a:lnTo>
                      <a:pt x="274" y="3833"/>
                    </a:lnTo>
                    <a:cubicBezTo>
                      <a:pt x="290" y="3977"/>
                      <a:pt x="298" y="4123"/>
                      <a:pt x="298" y="4274"/>
                    </a:cubicBezTo>
                    <a:lnTo>
                      <a:pt x="298" y="4281"/>
                    </a:lnTo>
                    <a:lnTo>
                      <a:pt x="298" y="4284"/>
                    </a:lnTo>
                    <a:cubicBezTo>
                      <a:pt x="298" y="4301"/>
                      <a:pt x="298" y="4322"/>
                      <a:pt x="294" y="4339"/>
                    </a:cubicBezTo>
                    <a:cubicBezTo>
                      <a:pt x="1073" y="4021"/>
                      <a:pt x="1632" y="3140"/>
                      <a:pt x="1632" y="2106"/>
                    </a:cubicBezTo>
                    <a:cubicBezTo>
                      <a:pt x="1632" y="1714"/>
                      <a:pt x="1605" y="1355"/>
                      <a:pt x="1523" y="1051"/>
                    </a:cubicBezTo>
                    <a:close/>
                  </a:path>
                </a:pathLst>
              </a:custGeom>
              <a:solidFill>
                <a:srgbClr val="D1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 flipH="1">
                <a:off x="6534441" y="2204363"/>
                <a:ext cx="84997" cy="8146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28" extrusionOk="0">
                    <a:moveTo>
                      <a:pt x="1441" y="0"/>
                    </a:moveTo>
                    <a:cubicBezTo>
                      <a:pt x="1428" y="4"/>
                      <a:pt x="1411" y="7"/>
                      <a:pt x="1400" y="21"/>
                    </a:cubicBezTo>
                    <a:lnTo>
                      <a:pt x="1144" y="236"/>
                    </a:lnTo>
                    <a:cubicBezTo>
                      <a:pt x="1165" y="290"/>
                      <a:pt x="1185" y="345"/>
                      <a:pt x="1198" y="400"/>
                    </a:cubicBezTo>
                    <a:lnTo>
                      <a:pt x="1489" y="150"/>
                    </a:lnTo>
                    <a:cubicBezTo>
                      <a:pt x="1475" y="99"/>
                      <a:pt x="1458" y="48"/>
                      <a:pt x="1441" y="0"/>
                    </a:cubicBezTo>
                    <a:close/>
                    <a:moveTo>
                      <a:pt x="752" y="574"/>
                    </a:moveTo>
                    <a:lnTo>
                      <a:pt x="45" y="1178"/>
                    </a:lnTo>
                    <a:cubicBezTo>
                      <a:pt x="31" y="1260"/>
                      <a:pt x="15" y="1345"/>
                      <a:pt x="1" y="1427"/>
                    </a:cubicBezTo>
                    <a:lnTo>
                      <a:pt x="782" y="755"/>
                    </a:lnTo>
                    <a:cubicBezTo>
                      <a:pt x="779" y="693"/>
                      <a:pt x="765" y="632"/>
                      <a:pt x="752" y="574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 flipH="1">
                <a:off x="6606318" y="2152394"/>
                <a:ext cx="22248" cy="142327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495" extrusionOk="0">
                    <a:moveTo>
                      <a:pt x="0" y="0"/>
                    </a:moveTo>
                    <a:cubicBezTo>
                      <a:pt x="93" y="451"/>
                      <a:pt x="106" y="987"/>
                      <a:pt x="24" y="1622"/>
                    </a:cubicBezTo>
                    <a:cubicBezTo>
                      <a:pt x="0" y="1877"/>
                      <a:pt x="52" y="2171"/>
                      <a:pt x="126" y="2495"/>
                    </a:cubicBezTo>
                    <a:cubicBezTo>
                      <a:pt x="137" y="2444"/>
                      <a:pt x="150" y="2389"/>
                      <a:pt x="161" y="2338"/>
                    </a:cubicBezTo>
                    <a:cubicBezTo>
                      <a:pt x="175" y="2256"/>
                      <a:pt x="191" y="2171"/>
                      <a:pt x="205" y="2089"/>
                    </a:cubicBezTo>
                    <a:cubicBezTo>
                      <a:pt x="328" y="1389"/>
                      <a:pt x="389" y="679"/>
                      <a:pt x="338" y="10"/>
                    </a:cubicBezTo>
                    <a:cubicBezTo>
                      <a:pt x="249" y="3"/>
                      <a:pt x="157" y="0"/>
                      <a:pt x="58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 flipH="1">
                <a:off x="6622519" y="2152394"/>
                <a:ext cx="20080" cy="9252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622" extrusionOk="0">
                    <a:moveTo>
                      <a:pt x="246" y="0"/>
                    </a:moveTo>
                    <a:cubicBezTo>
                      <a:pt x="175" y="0"/>
                      <a:pt x="103" y="3"/>
                      <a:pt x="24" y="10"/>
                    </a:cubicBezTo>
                    <a:lnTo>
                      <a:pt x="0" y="10"/>
                    </a:lnTo>
                    <a:cubicBezTo>
                      <a:pt x="260" y="604"/>
                      <a:pt x="311" y="1191"/>
                      <a:pt x="270" y="1622"/>
                    </a:cubicBezTo>
                    <a:cubicBezTo>
                      <a:pt x="352" y="987"/>
                      <a:pt x="339" y="451"/>
                      <a:pt x="246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 flipH="1">
                <a:off x="6617044" y="2152964"/>
                <a:ext cx="137136" cy="235653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4131" extrusionOk="0">
                    <a:moveTo>
                      <a:pt x="1652" y="1000"/>
                    </a:moveTo>
                    <a:cubicBezTo>
                      <a:pt x="1878" y="1000"/>
                      <a:pt x="2257" y="1229"/>
                      <a:pt x="2131" y="1390"/>
                    </a:cubicBezTo>
                    <a:cubicBezTo>
                      <a:pt x="2117" y="1407"/>
                      <a:pt x="2083" y="1413"/>
                      <a:pt x="2038" y="1413"/>
                    </a:cubicBezTo>
                    <a:cubicBezTo>
                      <a:pt x="1847" y="1413"/>
                      <a:pt x="1444" y="1256"/>
                      <a:pt x="1509" y="1076"/>
                    </a:cubicBezTo>
                    <a:cubicBezTo>
                      <a:pt x="1530" y="1021"/>
                      <a:pt x="1584" y="1000"/>
                      <a:pt x="1652" y="1000"/>
                    </a:cubicBezTo>
                    <a:close/>
                    <a:moveTo>
                      <a:pt x="1670" y="2014"/>
                    </a:moveTo>
                    <a:cubicBezTo>
                      <a:pt x="1799" y="2014"/>
                      <a:pt x="1906" y="2195"/>
                      <a:pt x="1906" y="2420"/>
                    </a:cubicBezTo>
                    <a:cubicBezTo>
                      <a:pt x="1906" y="2649"/>
                      <a:pt x="1799" y="2830"/>
                      <a:pt x="1670" y="2830"/>
                    </a:cubicBezTo>
                    <a:cubicBezTo>
                      <a:pt x="1540" y="2830"/>
                      <a:pt x="1434" y="2649"/>
                      <a:pt x="1434" y="2420"/>
                    </a:cubicBezTo>
                    <a:cubicBezTo>
                      <a:pt x="1434" y="2195"/>
                      <a:pt x="1540" y="2014"/>
                      <a:pt x="1670" y="2014"/>
                    </a:cubicBezTo>
                    <a:close/>
                    <a:moveTo>
                      <a:pt x="1956" y="0"/>
                    </a:moveTo>
                    <a:cubicBezTo>
                      <a:pt x="877" y="85"/>
                      <a:pt x="1" y="813"/>
                      <a:pt x="1" y="2106"/>
                    </a:cubicBezTo>
                    <a:cubicBezTo>
                      <a:pt x="1" y="2967"/>
                      <a:pt x="386" y="3718"/>
                      <a:pt x="963" y="4131"/>
                    </a:cubicBezTo>
                    <a:cubicBezTo>
                      <a:pt x="997" y="3656"/>
                      <a:pt x="1356" y="3175"/>
                      <a:pt x="1912" y="2929"/>
                    </a:cubicBezTo>
                    <a:cubicBezTo>
                      <a:pt x="2076" y="2858"/>
                      <a:pt x="2240" y="2813"/>
                      <a:pt x="2404" y="2789"/>
                    </a:cubicBezTo>
                    <a:cubicBezTo>
                      <a:pt x="2377" y="2686"/>
                      <a:pt x="2352" y="2584"/>
                      <a:pt x="2328" y="2485"/>
                    </a:cubicBezTo>
                    <a:cubicBezTo>
                      <a:pt x="2254" y="2161"/>
                      <a:pt x="2202" y="1867"/>
                      <a:pt x="2226" y="1612"/>
                    </a:cubicBezTo>
                    <a:cubicBezTo>
                      <a:pt x="2267" y="1181"/>
                      <a:pt x="2216" y="594"/>
                      <a:pt x="1956" y="0"/>
                    </a:cubicBezTo>
                    <a:close/>
                  </a:path>
                </a:pathLst>
              </a:custGeom>
              <a:solidFill>
                <a:srgbClr val="D1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 flipH="1">
                <a:off x="6625371" y="2210010"/>
                <a:ext cx="46435" cy="23617"/>
              </a:xfrm>
              <a:custGeom>
                <a:avLst/>
                <a:gdLst/>
                <a:ahLst/>
                <a:cxnLst/>
                <a:rect l="l" t="t" r="r" b="b"/>
                <a:pathLst>
                  <a:path w="814" h="414" extrusionOk="0">
                    <a:moveTo>
                      <a:pt x="208" y="0"/>
                    </a:moveTo>
                    <a:cubicBezTo>
                      <a:pt x="140" y="0"/>
                      <a:pt x="86" y="21"/>
                      <a:pt x="65" y="76"/>
                    </a:cubicBezTo>
                    <a:cubicBezTo>
                      <a:pt x="0" y="256"/>
                      <a:pt x="403" y="413"/>
                      <a:pt x="594" y="413"/>
                    </a:cubicBezTo>
                    <a:cubicBezTo>
                      <a:pt x="639" y="413"/>
                      <a:pt x="673" y="407"/>
                      <a:pt x="687" y="390"/>
                    </a:cubicBezTo>
                    <a:cubicBezTo>
                      <a:pt x="813" y="229"/>
                      <a:pt x="434" y="0"/>
                      <a:pt x="208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 flipH="1">
                <a:off x="6604378" y="2312008"/>
                <a:ext cx="12721" cy="8533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496" extrusionOk="0">
                    <a:moveTo>
                      <a:pt x="223" y="1493"/>
                    </a:moveTo>
                    <a:lnTo>
                      <a:pt x="223" y="1496"/>
                    </a:lnTo>
                    <a:lnTo>
                      <a:pt x="223" y="1493"/>
                    </a:lnTo>
                    <a:close/>
                    <a:moveTo>
                      <a:pt x="223" y="1486"/>
                    </a:moveTo>
                    <a:lnTo>
                      <a:pt x="223" y="1493"/>
                    </a:lnTo>
                    <a:lnTo>
                      <a:pt x="223" y="1486"/>
                    </a:lnTo>
                    <a:close/>
                    <a:moveTo>
                      <a:pt x="199" y="1045"/>
                    </a:moveTo>
                    <a:lnTo>
                      <a:pt x="199" y="1045"/>
                    </a:lnTo>
                    <a:lnTo>
                      <a:pt x="199" y="1045"/>
                    </a:lnTo>
                    <a:close/>
                    <a:moveTo>
                      <a:pt x="199" y="1039"/>
                    </a:moveTo>
                    <a:lnTo>
                      <a:pt x="199" y="1039"/>
                    </a:lnTo>
                    <a:lnTo>
                      <a:pt x="199" y="1039"/>
                    </a:lnTo>
                    <a:close/>
                    <a:moveTo>
                      <a:pt x="199" y="1032"/>
                    </a:moveTo>
                    <a:lnTo>
                      <a:pt x="199" y="1032"/>
                    </a:lnTo>
                    <a:lnTo>
                      <a:pt x="199" y="1032"/>
                    </a:lnTo>
                    <a:close/>
                    <a:moveTo>
                      <a:pt x="199" y="1025"/>
                    </a:moveTo>
                    <a:lnTo>
                      <a:pt x="199" y="1028"/>
                    </a:lnTo>
                    <a:lnTo>
                      <a:pt x="199" y="1025"/>
                    </a:lnTo>
                    <a:close/>
                    <a:moveTo>
                      <a:pt x="195" y="1018"/>
                    </a:moveTo>
                    <a:lnTo>
                      <a:pt x="195" y="1022"/>
                    </a:lnTo>
                    <a:lnTo>
                      <a:pt x="195" y="1018"/>
                    </a:lnTo>
                    <a:close/>
                    <a:moveTo>
                      <a:pt x="195" y="1015"/>
                    </a:moveTo>
                    <a:lnTo>
                      <a:pt x="195" y="1015"/>
                    </a:lnTo>
                    <a:lnTo>
                      <a:pt x="195" y="1015"/>
                    </a:lnTo>
                    <a:close/>
                    <a:moveTo>
                      <a:pt x="195" y="1008"/>
                    </a:moveTo>
                    <a:lnTo>
                      <a:pt x="195" y="1008"/>
                    </a:lnTo>
                    <a:lnTo>
                      <a:pt x="195" y="1008"/>
                    </a:lnTo>
                    <a:close/>
                    <a:moveTo>
                      <a:pt x="195" y="1001"/>
                    </a:moveTo>
                    <a:lnTo>
                      <a:pt x="195" y="1004"/>
                    </a:lnTo>
                    <a:lnTo>
                      <a:pt x="195" y="1001"/>
                    </a:lnTo>
                    <a:close/>
                    <a:moveTo>
                      <a:pt x="195" y="995"/>
                    </a:moveTo>
                    <a:lnTo>
                      <a:pt x="195" y="998"/>
                    </a:lnTo>
                    <a:lnTo>
                      <a:pt x="195" y="995"/>
                    </a:lnTo>
                    <a:close/>
                    <a:moveTo>
                      <a:pt x="192" y="987"/>
                    </a:moveTo>
                    <a:cubicBezTo>
                      <a:pt x="192" y="991"/>
                      <a:pt x="192" y="991"/>
                      <a:pt x="195" y="991"/>
                    </a:cubicBezTo>
                    <a:cubicBezTo>
                      <a:pt x="192" y="991"/>
                      <a:pt x="192" y="991"/>
                      <a:pt x="192" y="987"/>
                    </a:cubicBezTo>
                    <a:close/>
                    <a:moveTo>
                      <a:pt x="192" y="981"/>
                    </a:moveTo>
                    <a:lnTo>
                      <a:pt x="192" y="987"/>
                    </a:lnTo>
                    <a:lnTo>
                      <a:pt x="192" y="981"/>
                    </a:lnTo>
                    <a:close/>
                    <a:moveTo>
                      <a:pt x="192" y="977"/>
                    </a:moveTo>
                    <a:lnTo>
                      <a:pt x="192" y="981"/>
                    </a:lnTo>
                    <a:lnTo>
                      <a:pt x="192" y="977"/>
                    </a:lnTo>
                    <a:close/>
                    <a:moveTo>
                      <a:pt x="192" y="971"/>
                    </a:moveTo>
                    <a:lnTo>
                      <a:pt x="192" y="974"/>
                    </a:lnTo>
                    <a:lnTo>
                      <a:pt x="192" y="971"/>
                    </a:lnTo>
                    <a:close/>
                    <a:moveTo>
                      <a:pt x="192" y="963"/>
                    </a:moveTo>
                    <a:lnTo>
                      <a:pt x="192" y="971"/>
                    </a:lnTo>
                    <a:lnTo>
                      <a:pt x="192" y="963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72" y="302"/>
                      <a:pt x="147" y="626"/>
                      <a:pt x="192" y="963"/>
                    </a:cubicBezTo>
                    <a:cubicBezTo>
                      <a:pt x="147" y="626"/>
                      <a:pt x="72" y="302"/>
                      <a:pt x="1" y="1"/>
                    </a:cubicBezTo>
                    <a:close/>
                  </a:path>
                </a:pathLst>
              </a:custGeom>
              <a:solidFill>
                <a:srgbClr val="D2CD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 flipH="1">
                <a:off x="6604379" y="2312008"/>
                <a:ext cx="94866" cy="95722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678" extrusionOk="0">
                    <a:moveTo>
                      <a:pt x="1441" y="1"/>
                    </a:moveTo>
                    <a:cubicBezTo>
                      <a:pt x="1277" y="25"/>
                      <a:pt x="1113" y="70"/>
                      <a:pt x="949" y="141"/>
                    </a:cubicBezTo>
                    <a:cubicBezTo>
                      <a:pt x="393" y="387"/>
                      <a:pt x="34" y="868"/>
                      <a:pt x="0" y="1343"/>
                    </a:cubicBezTo>
                    <a:cubicBezTo>
                      <a:pt x="297" y="1554"/>
                      <a:pt x="645" y="1677"/>
                      <a:pt x="1017" y="1677"/>
                    </a:cubicBezTo>
                    <a:cubicBezTo>
                      <a:pt x="1242" y="1677"/>
                      <a:pt x="1458" y="1633"/>
                      <a:pt x="1659" y="1551"/>
                    </a:cubicBezTo>
                    <a:cubicBezTo>
                      <a:pt x="1663" y="1534"/>
                      <a:pt x="1663" y="1513"/>
                      <a:pt x="1663" y="1496"/>
                    </a:cubicBezTo>
                    <a:lnTo>
                      <a:pt x="1663" y="1493"/>
                    </a:lnTo>
                    <a:lnTo>
                      <a:pt x="1663" y="1486"/>
                    </a:lnTo>
                    <a:cubicBezTo>
                      <a:pt x="1663" y="1335"/>
                      <a:pt x="1655" y="1189"/>
                      <a:pt x="1639" y="1045"/>
                    </a:cubicBezTo>
                    <a:lnTo>
                      <a:pt x="1639" y="1039"/>
                    </a:lnTo>
                    <a:lnTo>
                      <a:pt x="1639" y="1032"/>
                    </a:lnTo>
                    <a:lnTo>
                      <a:pt x="1639" y="1028"/>
                    </a:lnTo>
                    <a:lnTo>
                      <a:pt x="1639" y="1025"/>
                    </a:lnTo>
                    <a:cubicBezTo>
                      <a:pt x="1639" y="1025"/>
                      <a:pt x="1639" y="1022"/>
                      <a:pt x="1635" y="1022"/>
                    </a:cubicBezTo>
                    <a:lnTo>
                      <a:pt x="1635" y="1018"/>
                    </a:lnTo>
                    <a:lnTo>
                      <a:pt x="1635" y="1015"/>
                    </a:lnTo>
                    <a:lnTo>
                      <a:pt x="1635" y="1008"/>
                    </a:lnTo>
                    <a:lnTo>
                      <a:pt x="1635" y="1004"/>
                    </a:lnTo>
                    <a:lnTo>
                      <a:pt x="1635" y="1001"/>
                    </a:lnTo>
                    <a:lnTo>
                      <a:pt x="1635" y="998"/>
                    </a:lnTo>
                    <a:lnTo>
                      <a:pt x="1635" y="995"/>
                    </a:lnTo>
                    <a:lnTo>
                      <a:pt x="1635" y="991"/>
                    </a:lnTo>
                    <a:cubicBezTo>
                      <a:pt x="1632" y="991"/>
                      <a:pt x="1632" y="991"/>
                      <a:pt x="1632" y="987"/>
                    </a:cubicBezTo>
                    <a:lnTo>
                      <a:pt x="1632" y="981"/>
                    </a:lnTo>
                    <a:lnTo>
                      <a:pt x="1632" y="977"/>
                    </a:lnTo>
                    <a:lnTo>
                      <a:pt x="1632" y="974"/>
                    </a:lnTo>
                    <a:lnTo>
                      <a:pt x="1632" y="971"/>
                    </a:lnTo>
                    <a:lnTo>
                      <a:pt x="1632" y="963"/>
                    </a:lnTo>
                    <a:cubicBezTo>
                      <a:pt x="1587" y="626"/>
                      <a:pt x="1512" y="302"/>
                      <a:pt x="1441" y="1"/>
                    </a:cubicBezTo>
                    <a:close/>
                  </a:path>
                </a:pathLst>
              </a:custGeom>
              <a:solidFill>
                <a:srgbClr val="D1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 flipH="1">
                <a:off x="6645451" y="2267798"/>
                <a:ext cx="26925" cy="46606"/>
              </a:xfrm>
              <a:custGeom>
                <a:avLst/>
                <a:gdLst/>
                <a:ahLst/>
                <a:cxnLst/>
                <a:rect l="l" t="t" r="r" b="b"/>
                <a:pathLst>
                  <a:path w="472" h="817" extrusionOk="0">
                    <a:moveTo>
                      <a:pt x="349" y="134"/>
                    </a:moveTo>
                    <a:cubicBezTo>
                      <a:pt x="379" y="134"/>
                      <a:pt x="403" y="179"/>
                      <a:pt x="410" y="233"/>
                    </a:cubicBezTo>
                    <a:cubicBezTo>
                      <a:pt x="420" y="288"/>
                      <a:pt x="399" y="339"/>
                      <a:pt x="372" y="342"/>
                    </a:cubicBezTo>
                    <a:lnTo>
                      <a:pt x="369" y="342"/>
                    </a:lnTo>
                    <a:cubicBezTo>
                      <a:pt x="341" y="342"/>
                      <a:pt x="314" y="298"/>
                      <a:pt x="308" y="243"/>
                    </a:cubicBezTo>
                    <a:cubicBezTo>
                      <a:pt x="300" y="189"/>
                      <a:pt x="318" y="141"/>
                      <a:pt x="345" y="138"/>
                    </a:cubicBezTo>
                    <a:lnTo>
                      <a:pt x="349" y="134"/>
                    </a:lnTo>
                    <a:close/>
                    <a:moveTo>
                      <a:pt x="236" y="1"/>
                    </a:moveTo>
                    <a:cubicBezTo>
                      <a:pt x="106" y="1"/>
                      <a:pt x="0" y="182"/>
                      <a:pt x="0" y="407"/>
                    </a:cubicBezTo>
                    <a:cubicBezTo>
                      <a:pt x="0" y="636"/>
                      <a:pt x="106" y="817"/>
                      <a:pt x="236" y="817"/>
                    </a:cubicBezTo>
                    <a:cubicBezTo>
                      <a:pt x="365" y="817"/>
                      <a:pt x="472" y="636"/>
                      <a:pt x="472" y="407"/>
                    </a:cubicBezTo>
                    <a:cubicBezTo>
                      <a:pt x="472" y="182"/>
                      <a:pt x="365" y="1"/>
                      <a:pt x="236" y="1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 flipH="1">
                <a:off x="6648417" y="2275442"/>
                <a:ext cx="6845" cy="11922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09" extrusionOk="0">
                    <a:moveTo>
                      <a:pt x="49" y="0"/>
                    </a:moveTo>
                    <a:lnTo>
                      <a:pt x="45" y="4"/>
                    </a:lnTo>
                    <a:cubicBezTo>
                      <a:pt x="18" y="7"/>
                      <a:pt x="0" y="55"/>
                      <a:pt x="8" y="109"/>
                    </a:cubicBezTo>
                    <a:cubicBezTo>
                      <a:pt x="14" y="164"/>
                      <a:pt x="41" y="208"/>
                      <a:pt x="69" y="208"/>
                    </a:cubicBezTo>
                    <a:lnTo>
                      <a:pt x="72" y="208"/>
                    </a:lnTo>
                    <a:cubicBezTo>
                      <a:pt x="99" y="205"/>
                      <a:pt x="120" y="154"/>
                      <a:pt x="110" y="99"/>
                    </a:cubicBezTo>
                    <a:cubicBezTo>
                      <a:pt x="103" y="45"/>
                      <a:pt x="79" y="0"/>
                      <a:pt x="49" y="0"/>
                    </a:cubicBezTo>
                    <a:close/>
                  </a:path>
                </a:pathLst>
              </a:custGeom>
              <a:solidFill>
                <a:srgbClr val="D1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 flipH="1">
                <a:off x="6544994" y="2187991"/>
                <a:ext cx="53394" cy="11534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2022" extrusionOk="0">
                    <a:moveTo>
                      <a:pt x="342" y="0"/>
                    </a:moveTo>
                    <a:cubicBezTo>
                      <a:pt x="168" y="0"/>
                      <a:pt x="0" y="168"/>
                      <a:pt x="133" y="342"/>
                    </a:cubicBezTo>
                    <a:cubicBezTo>
                      <a:pt x="253" y="499"/>
                      <a:pt x="338" y="676"/>
                      <a:pt x="383" y="861"/>
                    </a:cubicBezTo>
                    <a:lnTo>
                      <a:pt x="775" y="523"/>
                    </a:lnTo>
                    <a:cubicBezTo>
                      <a:pt x="721" y="376"/>
                      <a:pt x="642" y="232"/>
                      <a:pt x="543" y="103"/>
                    </a:cubicBezTo>
                    <a:cubicBezTo>
                      <a:pt x="489" y="32"/>
                      <a:pt x="413" y="0"/>
                      <a:pt x="342" y="0"/>
                    </a:cubicBezTo>
                    <a:close/>
                    <a:moveTo>
                      <a:pt x="829" y="687"/>
                    </a:moveTo>
                    <a:lnTo>
                      <a:pt x="413" y="1042"/>
                    </a:lnTo>
                    <a:cubicBezTo>
                      <a:pt x="434" y="1247"/>
                      <a:pt x="403" y="1455"/>
                      <a:pt x="317" y="1660"/>
                    </a:cubicBezTo>
                    <a:cubicBezTo>
                      <a:pt x="232" y="1847"/>
                      <a:pt x="399" y="2022"/>
                      <a:pt x="553" y="2022"/>
                    </a:cubicBezTo>
                    <a:cubicBezTo>
                      <a:pt x="621" y="2022"/>
                      <a:pt x="686" y="1987"/>
                      <a:pt x="727" y="1899"/>
                    </a:cubicBezTo>
                    <a:cubicBezTo>
                      <a:pt x="898" y="1506"/>
                      <a:pt x="936" y="1083"/>
                      <a:pt x="829" y="687"/>
                    </a:cubicBez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 flipH="1">
                <a:off x="6551040" y="2217826"/>
                <a:ext cx="25556" cy="29606"/>
              </a:xfrm>
              <a:custGeom>
                <a:avLst/>
                <a:gdLst/>
                <a:ahLst/>
                <a:cxnLst/>
                <a:rect l="l" t="t" r="r" b="b"/>
                <a:pathLst>
                  <a:path w="448" h="519" extrusionOk="0">
                    <a:moveTo>
                      <a:pt x="393" y="0"/>
                    </a:moveTo>
                    <a:lnTo>
                      <a:pt x="1" y="338"/>
                    </a:lnTo>
                    <a:cubicBezTo>
                      <a:pt x="14" y="396"/>
                      <a:pt x="28" y="457"/>
                      <a:pt x="31" y="519"/>
                    </a:cubicBezTo>
                    <a:lnTo>
                      <a:pt x="447" y="164"/>
                    </a:lnTo>
                    <a:cubicBezTo>
                      <a:pt x="434" y="109"/>
                      <a:pt x="414" y="54"/>
                      <a:pt x="393" y="0"/>
                    </a:cubicBezTo>
                    <a:close/>
                  </a:path>
                </a:pathLst>
              </a:custGeom>
              <a:solidFill>
                <a:srgbClr val="9AA2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 flipH="1">
                <a:off x="6802271" y="2215829"/>
                <a:ext cx="55505" cy="105248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845" extrusionOk="0">
                    <a:moveTo>
                      <a:pt x="322" y="1"/>
                    </a:moveTo>
                    <a:cubicBezTo>
                      <a:pt x="127" y="1"/>
                      <a:pt x="0" y="311"/>
                      <a:pt x="205" y="455"/>
                    </a:cubicBezTo>
                    <a:cubicBezTo>
                      <a:pt x="533" y="687"/>
                      <a:pt x="489" y="1271"/>
                      <a:pt x="472" y="1616"/>
                    </a:cubicBezTo>
                    <a:cubicBezTo>
                      <a:pt x="465" y="1769"/>
                      <a:pt x="577" y="1844"/>
                      <a:pt x="697" y="1844"/>
                    </a:cubicBezTo>
                    <a:cubicBezTo>
                      <a:pt x="816" y="1844"/>
                      <a:pt x="939" y="1769"/>
                      <a:pt x="946" y="1616"/>
                    </a:cubicBezTo>
                    <a:cubicBezTo>
                      <a:pt x="973" y="1059"/>
                      <a:pt x="943" y="396"/>
                      <a:pt x="444" y="45"/>
                    </a:cubicBezTo>
                    <a:cubicBezTo>
                      <a:pt x="404" y="15"/>
                      <a:pt x="363" y="1"/>
                      <a:pt x="322" y="1"/>
                    </a:cubicBezTo>
                    <a:close/>
                  </a:path>
                </a:pathLst>
              </a:custGeom>
              <a:solidFill>
                <a:srgbClr val="EBD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 flipH="1">
                <a:off x="6564104" y="2315146"/>
                <a:ext cx="34912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76" extrusionOk="0">
                    <a:moveTo>
                      <a:pt x="305" y="1"/>
                    </a:moveTo>
                    <a:cubicBezTo>
                      <a:pt x="1" y="1"/>
                      <a:pt x="1" y="475"/>
                      <a:pt x="305" y="475"/>
                    </a:cubicBezTo>
                    <a:cubicBezTo>
                      <a:pt x="612" y="475"/>
                      <a:pt x="612" y="1"/>
                      <a:pt x="305" y="1"/>
                    </a:cubicBez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 flipH="1">
                <a:off x="6797364" y="2331347"/>
                <a:ext cx="35083" cy="27096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5" extrusionOk="0">
                    <a:moveTo>
                      <a:pt x="308" y="0"/>
                    </a:moveTo>
                    <a:cubicBezTo>
                      <a:pt x="0" y="0"/>
                      <a:pt x="0" y="475"/>
                      <a:pt x="308" y="475"/>
                    </a:cubicBezTo>
                    <a:cubicBezTo>
                      <a:pt x="611" y="475"/>
                      <a:pt x="615" y="0"/>
                      <a:pt x="308" y="0"/>
                    </a:cubicBezTo>
                    <a:close/>
                  </a:path>
                </a:pathLst>
              </a:custGeom>
              <a:solidFill>
                <a:srgbClr val="EBD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 flipH="1">
                <a:off x="7071928" y="2320394"/>
                <a:ext cx="125670" cy="10678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72" extrusionOk="0">
                    <a:moveTo>
                      <a:pt x="2100" y="0"/>
                    </a:moveTo>
                    <a:lnTo>
                      <a:pt x="1" y="1796"/>
                    </a:lnTo>
                    <a:lnTo>
                      <a:pt x="155" y="1872"/>
                    </a:lnTo>
                    <a:lnTo>
                      <a:pt x="2203" y="120"/>
                    </a:lnTo>
                    <a:lnTo>
                      <a:pt x="2100" y="0"/>
                    </a:ln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 flipH="1">
                <a:off x="6775121" y="2175269"/>
                <a:ext cx="305818" cy="290644"/>
              </a:xfrm>
              <a:custGeom>
                <a:avLst/>
                <a:gdLst/>
                <a:ahLst/>
                <a:cxnLst/>
                <a:rect l="l" t="t" r="r" b="b"/>
                <a:pathLst>
                  <a:path w="5361" h="5095" extrusionOk="0">
                    <a:moveTo>
                      <a:pt x="3046" y="159"/>
                    </a:moveTo>
                    <a:cubicBezTo>
                      <a:pt x="3799" y="159"/>
                      <a:pt x="4332" y="316"/>
                      <a:pt x="4674" y="636"/>
                    </a:cubicBezTo>
                    <a:cubicBezTo>
                      <a:pt x="5042" y="985"/>
                      <a:pt x="5200" y="1517"/>
                      <a:pt x="5200" y="2415"/>
                    </a:cubicBezTo>
                    <a:cubicBezTo>
                      <a:pt x="5200" y="3805"/>
                      <a:pt x="4070" y="4934"/>
                      <a:pt x="2680" y="4934"/>
                    </a:cubicBezTo>
                    <a:cubicBezTo>
                      <a:pt x="1291" y="4934"/>
                      <a:pt x="158" y="3805"/>
                      <a:pt x="158" y="2415"/>
                    </a:cubicBezTo>
                    <a:cubicBezTo>
                      <a:pt x="158" y="1142"/>
                      <a:pt x="1151" y="261"/>
                      <a:pt x="2684" y="169"/>
                    </a:cubicBezTo>
                    <a:cubicBezTo>
                      <a:pt x="2810" y="162"/>
                      <a:pt x="2929" y="159"/>
                      <a:pt x="3046" y="159"/>
                    </a:cubicBezTo>
                    <a:close/>
                    <a:moveTo>
                      <a:pt x="3044" y="1"/>
                    </a:moveTo>
                    <a:cubicBezTo>
                      <a:pt x="2927" y="1"/>
                      <a:pt x="2804" y="5"/>
                      <a:pt x="2677" y="12"/>
                    </a:cubicBezTo>
                    <a:cubicBezTo>
                      <a:pt x="1052" y="107"/>
                      <a:pt x="0" y="1049"/>
                      <a:pt x="0" y="2415"/>
                    </a:cubicBezTo>
                    <a:cubicBezTo>
                      <a:pt x="0" y="3893"/>
                      <a:pt x="1202" y="5095"/>
                      <a:pt x="2680" y="5095"/>
                    </a:cubicBezTo>
                    <a:cubicBezTo>
                      <a:pt x="4158" y="5095"/>
                      <a:pt x="5360" y="3893"/>
                      <a:pt x="5360" y="2415"/>
                    </a:cubicBezTo>
                    <a:cubicBezTo>
                      <a:pt x="5360" y="1750"/>
                      <a:pt x="5291" y="1002"/>
                      <a:pt x="4783" y="524"/>
                    </a:cubicBezTo>
                    <a:cubicBezTo>
                      <a:pt x="4411" y="173"/>
                      <a:pt x="3840" y="1"/>
                      <a:pt x="3044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 flipH="1">
                <a:off x="6523775" y="2147716"/>
                <a:ext cx="234854" cy="264461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4636" extrusionOk="0">
                    <a:moveTo>
                      <a:pt x="2338" y="160"/>
                    </a:moveTo>
                    <a:cubicBezTo>
                      <a:pt x="2857" y="160"/>
                      <a:pt x="3233" y="276"/>
                      <a:pt x="3489" y="516"/>
                    </a:cubicBezTo>
                    <a:cubicBezTo>
                      <a:pt x="3820" y="823"/>
                      <a:pt x="3960" y="1324"/>
                      <a:pt x="3960" y="2198"/>
                    </a:cubicBezTo>
                    <a:cubicBezTo>
                      <a:pt x="3960" y="3454"/>
                      <a:pt x="3106" y="4478"/>
                      <a:pt x="2058" y="4478"/>
                    </a:cubicBezTo>
                    <a:cubicBezTo>
                      <a:pt x="1010" y="4478"/>
                      <a:pt x="161" y="3454"/>
                      <a:pt x="161" y="2198"/>
                    </a:cubicBezTo>
                    <a:cubicBezTo>
                      <a:pt x="161" y="1048"/>
                      <a:pt x="908" y="249"/>
                      <a:pt x="2065" y="171"/>
                    </a:cubicBezTo>
                    <a:cubicBezTo>
                      <a:pt x="2161" y="164"/>
                      <a:pt x="2253" y="160"/>
                      <a:pt x="2338" y="160"/>
                    </a:cubicBezTo>
                    <a:close/>
                    <a:moveTo>
                      <a:pt x="2331" y="0"/>
                    </a:moveTo>
                    <a:cubicBezTo>
                      <a:pt x="2243" y="0"/>
                      <a:pt x="2151" y="4"/>
                      <a:pt x="2055" y="10"/>
                    </a:cubicBezTo>
                    <a:cubicBezTo>
                      <a:pt x="805" y="99"/>
                      <a:pt x="0" y="956"/>
                      <a:pt x="0" y="2198"/>
                    </a:cubicBezTo>
                    <a:cubicBezTo>
                      <a:pt x="0" y="3544"/>
                      <a:pt x="925" y="4636"/>
                      <a:pt x="2058" y="4636"/>
                    </a:cubicBezTo>
                    <a:cubicBezTo>
                      <a:pt x="3195" y="4636"/>
                      <a:pt x="4117" y="3544"/>
                      <a:pt x="4117" y="2198"/>
                    </a:cubicBezTo>
                    <a:cubicBezTo>
                      <a:pt x="4117" y="1550"/>
                      <a:pt x="4055" y="826"/>
                      <a:pt x="3598" y="399"/>
                    </a:cubicBezTo>
                    <a:cubicBezTo>
                      <a:pt x="3309" y="131"/>
                      <a:pt x="2892" y="0"/>
                      <a:pt x="2331" y="0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 flipH="1">
                <a:off x="6701927" y="2253593"/>
                <a:ext cx="63320" cy="117513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060" extrusionOk="0">
                    <a:moveTo>
                      <a:pt x="37" y="1"/>
                    </a:moveTo>
                    <a:cubicBezTo>
                      <a:pt x="37" y="1"/>
                      <a:pt x="0" y="1384"/>
                      <a:pt x="192" y="1384"/>
                    </a:cubicBezTo>
                    <a:cubicBezTo>
                      <a:pt x="193" y="1384"/>
                      <a:pt x="194" y="1384"/>
                      <a:pt x="195" y="1384"/>
                    </a:cubicBezTo>
                    <a:cubicBezTo>
                      <a:pt x="224" y="1382"/>
                      <a:pt x="257" y="1373"/>
                      <a:pt x="294" y="1359"/>
                    </a:cubicBezTo>
                    <a:lnTo>
                      <a:pt x="294" y="1359"/>
                    </a:lnTo>
                    <a:lnTo>
                      <a:pt x="427" y="2060"/>
                    </a:lnTo>
                    <a:cubicBezTo>
                      <a:pt x="427" y="2060"/>
                      <a:pt x="1109" y="1554"/>
                      <a:pt x="966" y="1308"/>
                    </a:cubicBezTo>
                    <a:cubicBezTo>
                      <a:pt x="918" y="1229"/>
                      <a:pt x="851" y="1200"/>
                      <a:pt x="773" y="1200"/>
                    </a:cubicBezTo>
                    <a:cubicBezTo>
                      <a:pt x="622" y="1200"/>
                      <a:pt x="435" y="1309"/>
                      <a:pt x="294" y="1359"/>
                    </a:cubicBezTo>
                    <a:lnTo>
                      <a:pt x="294" y="1359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 flipH="1">
                <a:off x="6696508" y="2249087"/>
                <a:ext cx="72276" cy="126526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2218" extrusionOk="0">
                    <a:moveTo>
                      <a:pt x="97" y="1"/>
                    </a:moveTo>
                    <a:cubicBezTo>
                      <a:pt x="58" y="1"/>
                      <a:pt x="21" y="34"/>
                      <a:pt x="21" y="76"/>
                    </a:cubicBezTo>
                    <a:cubicBezTo>
                      <a:pt x="14" y="370"/>
                      <a:pt x="0" y="1343"/>
                      <a:pt x="167" y="1507"/>
                    </a:cubicBezTo>
                    <a:cubicBezTo>
                      <a:pt x="197" y="1533"/>
                      <a:pt x="229" y="1542"/>
                      <a:pt x="252" y="1542"/>
                    </a:cubicBezTo>
                    <a:cubicBezTo>
                      <a:pt x="256" y="1542"/>
                      <a:pt x="260" y="1542"/>
                      <a:pt x="263" y="1541"/>
                    </a:cubicBezTo>
                    <a:cubicBezTo>
                      <a:pt x="339" y="1537"/>
                      <a:pt x="427" y="1496"/>
                      <a:pt x="523" y="1455"/>
                    </a:cubicBezTo>
                    <a:cubicBezTo>
                      <a:pt x="663" y="1394"/>
                      <a:pt x="764" y="1357"/>
                      <a:pt x="836" y="1357"/>
                    </a:cubicBezTo>
                    <a:cubicBezTo>
                      <a:pt x="892" y="1357"/>
                      <a:pt x="931" y="1379"/>
                      <a:pt x="960" y="1428"/>
                    </a:cubicBezTo>
                    <a:cubicBezTo>
                      <a:pt x="1028" y="1548"/>
                      <a:pt x="703" y="1882"/>
                      <a:pt x="441" y="2077"/>
                    </a:cubicBezTo>
                    <a:cubicBezTo>
                      <a:pt x="407" y="2101"/>
                      <a:pt x="400" y="2152"/>
                      <a:pt x="424" y="2186"/>
                    </a:cubicBezTo>
                    <a:cubicBezTo>
                      <a:pt x="441" y="2207"/>
                      <a:pt x="465" y="2217"/>
                      <a:pt x="489" y="2217"/>
                    </a:cubicBezTo>
                    <a:cubicBezTo>
                      <a:pt x="506" y="2217"/>
                      <a:pt x="523" y="2213"/>
                      <a:pt x="536" y="2203"/>
                    </a:cubicBezTo>
                    <a:cubicBezTo>
                      <a:pt x="659" y="2111"/>
                      <a:pt x="1267" y="1640"/>
                      <a:pt x="1097" y="1346"/>
                    </a:cubicBezTo>
                    <a:cubicBezTo>
                      <a:pt x="1031" y="1236"/>
                      <a:pt x="938" y="1199"/>
                      <a:pt x="837" y="1199"/>
                    </a:cubicBezTo>
                    <a:cubicBezTo>
                      <a:pt x="708" y="1199"/>
                      <a:pt x="567" y="1261"/>
                      <a:pt x="457" y="1309"/>
                    </a:cubicBezTo>
                    <a:cubicBezTo>
                      <a:pt x="389" y="1340"/>
                      <a:pt x="318" y="1373"/>
                      <a:pt x="270" y="1381"/>
                    </a:cubicBezTo>
                    <a:cubicBezTo>
                      <a:pt x="195" y="1271"/>
                      <a:pt x="164" y="633"/>
                      <a:pt x="178" y="80"/>
                    </a:cubicBezTo>
                    <a:cubicBezTo>
                      <a:pt x="181" y="39"/>
                      <a:pt x="147" y="1"/>
                      <a:pt x="103" y="1"/>
                    </a:cubicBezTo>
                    <a:cubicBezTo>
                      <a:pt x="101" y="1"/>
                      <a:pt x="99" y="1"/>
                      <a:pt x="97" y="1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 flipH="1">
                <a:off x="6749047" y="2247318"/>
                <a:ext cx="39247" cy="23674"/>
              </a:xfrm>
              <a:custGeom>
                <a:avLst/>
                <a:gdLst/>
                <a:ahLst/>
                <a:cxnLst/>
                <a:rect l="l" t="t" r="r" b="b"/>
                <a:pathLst>
                  <a:path w="688" h="415" extrusionOk="0">
                    <a:moveTo>
                      <a:pt x="387" y="1"/>
                    </a:moveTo>
                    <a:cubicBezTo>
                      <a:pt x="361" y="1"/>
                      <a:pt x="334" y="5"/>
                      <a:pt x="308" y="12"/>
                    </a:cubicBezTo>
                    <a:cubicBezTo>
                      <a:pt x="114" y="60"/>
                      <a:pt x="21" y="295"/>
                      <a:pt x="15" y="306"/>
                    </a:cubicBezTo>
                    <a:cubicBezTo>
                      <a:pt x="1" y="347"/>
                      <a:pt x="21" y="391"/>
                      <a:pt x="62" y="408"/>
                    </a:cubicBezTo>
                    <a:cubicBezTo>
                      <a:pt x="70" y="411"/>
                      <a:pt x="79" y="415"/>
                      <a:pt x="90" y="415"/>
                    </a:cubicBezTo>
                    <a:cubicBezTo>
                      <a:pt x="120" y="415"/>
                      <a:pt x="151" y="394"/>
                      <a:pt x="165" y="364"/>
                    </a:cubicBezTo>
                    <a:cubicBezTo>
                      <a:pt x="182" y="316"/>
                      <a:pt x="254" y="189"/>
                      <a:pt x="349" y="162"/>
                    </a:cubicBezTo>
                    <a:cubicBezTo>
                      <a:pt x="360" y="160"/>
                      <a:pt x="371" y="159"/>
                      <a:pt x="382" y="159"/>
                    </a:cubicBezTo>
                    <a:cubicBezTo>
                      <a:pt x="433" y="159"/>
                      <a:pt x="490" y="184"/>
                      <a:pt x="550" y="234"/>
                    </a:cubicBezTo>
                    <a:cubicBezTo>
                      <a:pt x="564" y="247"/>
                      <a:pt x="581" y="253"/>
                      <a:pt x="599" y="253"/>
                    </a:cubicBezTo>
                    <a:cubicBezTo>
                      <a:pt x="621" y="253"/>
                      <a:pt x="644" y="243"/>
                      <a:pt x="660" y="224"/>
                    </a:cubicBezTo>
                    <a:cubicBezTo>
                      <a:pt x="687" y="193"/>
                      <a:pt x="684" y="142"/>
                      <a:pt x="650" y="114"/>
                    </a:cubicBezTo>
                    <a:cubicBezTo>
                      <a:pt x="561" y="39"/>
                      <a:pt x="474" y="1"/>
                      <a:pt x="387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3" name="Google Shape;273;p19"/>
            <p:cNvSpPr/>
            <p:nvPr/>
          </p:nvSpPr>
          <p:spPr>
            <a:xfrm>
              <a:off x="5499488" y="4646223"/>
              <a:ext cx="25727" cy="28094"/>
            </a:xfrm>
            <a:custGeom>
              <a:avLst/>
              <a:gdLst/>
              <a:ahLst/>
              <a:cxnLst/>
              <a:rect l="l" t="t" r="r" b="b"/>
              <a:pathLst>
                <a:path w="1152" h="1258" extrusionOk="0">
                  <a:moveTo>
                    <a:pt x="890" y="1"/>
                  </a:moveTo>
                  <a:cubicBezTo>
                    <a:pt x="849" y="1"/>
                    <a:pt x="807" y="12"/>
                    <a:pt x="769" y="35"/>
                  </a:cubicBezTo>
                  <a:cubicBezTo>
                    <a:pt x="752" y="45"/>
                    <a:pt x="343" y="304"/>
                    <a:pt x="53" y="942"/>
                  </a:cubicBezTo>
                  <a:cubicBezTo>
                    <a:pt x="1" y="1055"/>
                    <a:pt x="53" y="1188"/>
                    <a:pt x="168" y="1240"/>
                  </a:cubicBezTo>
                  <a:cubicBezTo>
                    <a:pt x="199" y="1250"/>
                    <a:pt x="229" y="1257"/>
                    <a:pt x="261" y="1257"/>
                  </a:cubicBezTo>
                  <a:cubicBezTo>
                    <a:pt x="349" y="1257"/>
                    <a:pt x="431" y="1209"/>
                    <a:pt x="469" y="1123"/>
                  </a:cubicBezTo>
                  <a:cubicBezTo>
                    <a:pt x="697" y="622"/>
                    <a:pt x="1004" y="421"/>
                    <a:pt x="1015" y="414"/>
                  </a:cubicBezTo>
                  <a:cubicBezTo>
                    <a:pt x="1121" y="345"/>
                    <a:pt x="1151" y="209"/>
                    <a:pt x="1086" y="107"/>
                  </a:cubicBezTo>
                  <a:cubicBezTo>
                    <a:pt x="1042" y="38"/>
                    <a:pt x="967" y="1"/>
                    <a:pt x="890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4" name="Google Shape;274;p19"/>
            <p:cNvGrpSpPr/>
            <p:nvPr/>
          </p:nvGrpSpPr>
          <p:grpSpPr>
            <a:xfrm>
              <a:off x="4138073" y="3540977"/>
              <a:ext cx="856417" cy="1215324"/>
              <a:chOff x="4598640" y="4070171"/>
              <a:chExt cx="483633" cy="686430"/>
            </a:xfrm>
          </p:grpSpPr>
          <p:sp>
            <p:nvSpPr>
              <p:cNvPr id="275" name="Google Shape;275;p19"/>
              <p:cNvSpPr/>
              <p:nvPr/>
            </p:nvSpPr>
            <p:spPr>
              <a:xfrm flipH="1">
                <a:off x="4635663" y="4378790"/>
                <a:ext cx="117684" cy="107131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1878" extrusionOk="0">
                    <a:moveTo>
                      <a:pt x="1032" y="1"/>
                    </a:moveTo>
                    <a:cubicBezTo>
                      <a:pt x="369" y="1"/>
                      <a:pt x="123" y="885"/>
                      <a:pt x="35" y="1438"/>
                    </a:cubicBezTo>
                    <a:cubicBezTo>
                      <a:pt x="0" y="1669"/>
                      <a:pt x="178" y="1878"/>
                      <a:pt x="413" y="1878"/>
                    </a:cubicBezTo>
                    <a:lnTo>
                      <a:pt x="1650" y="1878"/>
                    </a:lnTo>
                    <a:cubicBezTo>
                      <a:pt x="1881" y="1878"/>
                      <a:pt x="2062" y="1669"/>
                      <a:pt x="2025" y="1438"/>
                    </a:cubicBezTo>
                    <a:cubicBezTo>
                      <a:pt x="1936" y="885"/>
                      <a:pt x="1691" y="1"/>
                      <a:pt x="1032" y="1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 flipH="1">
                <a:off x="4734579" y="4308909"/>
                <a:ext cx="63548" cy="232401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4074" extrusionOk="0">
                    <a:moveTo>
                      <a:pt x="274" y="0"/>
                    </a:moveTo>
                    <a:cubicBezTo>
                      <a:pt x="194" y="0"/>
                      <a:pt x="114" y="49"/>
                      <a:pt x="106" y="153"/>
                    </a:cubicBezTo>
                    <a:cubicBezTo>
                      <a:pt x="1" y="1516"/>
                      <a:pt x="301" y="2700"/>
                      <a:pt x="758" y="3977"/>
                    </a:cubicBezTo>
                    <a:cubicBezTo>
                      <a:pt x="782" y="4045"/>
                      <a:pt x="832" y="4074"/>
                      <a:pt x="886" y="4074"/>
                    </a:cubicBezTo>
                    <a:cubicBezTo>
                      <a:pt x="993" y="4074"/>
                      <a:pt x="1113" y="3960"/>
                      <a:pt x="1066" y="3823"/>
                    </a:cubicBezTo>
                    <a:cubicBezTo>
                      <a:pt x="629" y="2601"/>
                      <a:pt x="349" y="1489"/>
                      <a:pt x="448" y="181"/>
                    </a:cubicBezTo>
                    <a:cubicBezTo>
                      <a:pt x="457" y="63"/>
                      <a:pt x="365" y="0"/>
                      <a:pt x="274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 flipH="1">
                <a:off x="4675026" y="4070171"/>
                <a:ext cx="236052" cy="251397"/>
              </a:xfrm>
              <a:custGeom>
                <a:avLst/>
                <a:gdLst/>
                <a:ahLst/>
                <a:cxnLst/>
                <a:rect l="l" t="t" r="r" b="b"/>
                <a:pathLst>
                  <a:path w="4138" h="4407" extrusionOk="0">
                    <a:moveTo>
                      <a:pt x="2018" y="0"/>
                    </a:moveTo>
                    <a:cubicBezTo>
                      <a:pt x="188" y="0"/>
                      <a:pt x="0" y="2765"/>
                      <a:pt x="0" y="3915"/>
                    </a:cubicBezTo>
                    <a:cubicBezTo>
                      <a:pt x="0" y="4185"/>
                      <a:pt x="222" y="4404"/>
                      <a:pt x="492" y="4404"/>
                    </a:cubicBezTo>
                    <a:cubicBezTo>
                      <a:pt x="728" y="4402"/>
                      <a:pt x="1034" y="4402"/>
                      <a:pt x="1368" y="4402"/>
                    </a:cubicBezTo>
                    <a:cubicBezTo>
                      <a:pt x="2149" y="4402"/>
                      <a:pt x="3085" y="4405"/>
                      <a:pt x="3643" y="4407"/>
                    </a:cubicBezTo>
                    <a:cubicBezTo>
                      <a:pt x="3920" y="4407"/>
                      <a:pt x="4138" y="4182"/>
                      <a:pt x="4131" y="3905"/>
                    </a:cubicBezTo>
                    <a:cubicBezTo>
                      <a:pt x="4104" y="2745"/>
                      <a:pt x="3841" y="0"/>
                      <a:pt x="2018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 flipH="1">
                <a:off x="4639369" y="4222313"/>
                <a:ext cx="38220" cy="362863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361" extrusionOk="0">
                    <a:moveTo>
                      <a:pt x="278" y="0"/>
                    </a:moveTo>
                    <a:cubicBezTo>
                      <a:pt x="178" y="0"/>
                      <a:pt x="68" y="85"/>
                      <a:pt x="93" y="214"/>
                    </a:cubicBezTo>
                    <a:cubicBezTo>
                      <a:pt x="284" y="1241"/>
                      <a:pt x="325" y="2265"/>
                      <a:pt x="229" y="3303"/>
                    </a:cubicBezTo>
                    <a:cubicBezTo>
                      <a:pt x="141" y="4269"/>
                      <a:pt x="0" y="5225"/>
                      <a:pt x="96" y="6198"/>
                    </a:cubicBezTo>
                    <a:cubicBezTo>
                      <a:pt x="107" y="6306"/>
                      <a:pt x="199" y="6360"/>
                      <a:pt x="285" y="6360"/>
                    </a:cubicBezTo>
                    <a:cubicBezTo>
                      <a:pt x="370" y="6360"/>
                      <a:pt x="449" y="6307"/>
                      <a:pt x="437" y="6198"/>
                    </a:cubicBezTo>
                    <a:cubicBezTo>
                      <a:pt x="335" y="5150"/>
                      <a:pt x="509" y="4129"/>
                      <a:pt x="591" y="3089"/>
                    </a:cubicBezTo>
                    <a:cubicBezTo>
                      <a:pt x="670" y="2091"/>
                      <a:pt x="608" y="1105"/>
                      <a:pt x="424" y="125"/>
                    </a:cubicBezTo>
                    <a:cubicBezTo>
                      <a:pt x="408" y="38"/>
                      <a:pt x="345" y="0"/>
                      <a:pt x="27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 flipH="1">
                <a:off x="4598640" y="4103372"/>
                <a:ext cx="132687" cy="142099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491" extrusionOk="0">
                    <a:moveTo>
                      <a:pt x="1079" y="1"/>
                    </a:moveTo>
                    <a:cubicBezTo>
                      <a:pt x="151" y="1"/>
                      <a:pt x="17" y="1527"/>
                      <a:pt x="4" y="2166"/>
                    </a:cubicBezTo>
                    <a:cubicBezTo>
                      <a:pt x="0" y="2319"/>
                      <a:pt x="117" y="2445"/>
                      <a:pt x="270" y="2453"/>
                    </a:cubicBezTo>
                    <a:lnTo>
                      <a:pt x="1110" y="2490"/>
                    </a:lnTo>
                    <a:cubicBezTo>
                      <a:pt x="1557" y="2480"/>
                      <a:pt x="1847" y="2480"/>
                      <a:pt x="2035" y="2480"/>
                    </a:cubicBezTo>
                    <a:cubicBezTo>
                      <a:pt x="2036" y="2480"/>
                      <a:pt x="2038" y="2480"/>
                      <a:pt x="2040" y="2480"/>
                    </a:cubicBezTo>
                    <a:cubicBezTo>
                      <a:pt x="2198" y="2480"/>
                      <a:pt x="2325" y="2341"/>
                      <a:pt x="2315" y="2183"/>
                    </a:cubicBezTo>
                    <a:cubicBezTo>
                      <a:pt x="2264" y="1524"/>
                      <a:pt x="2048" y="36"/>
                      <a:pt x="1110" y="1"/>
                    </a:cubicBezTo>
                    <a:cubicBezTo>
                      <a:pt x="1099" y="1"/>
                      <a:pt x="1089" y="1"/>
                      <a:pt x="1079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 flipH="1">
                <a:off x="4782497" y="4318207"/>
                <a:ext cx="20593" cy="24729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4335" extrusionOk="0">
                    <a:moveTo>
                      <a:pt x="172" y="1"/>
                    </a:moveTo>
                    <a:cubicBezTo>
                      <a:pt x="86" y="1"/>
                      <a:pt x="1" y="55"/>
                      <a:pt x="2" y="165"/>
                    </a:cubicBezTo>
                    <a:cubicBezTo>
                      <a:pt x="6" y="1499"/>
                      <a:pt x="12" y="2834"/>
                      <a:pt x="15" y="4168"/>
                    </a:cubicBezTo>
                    <a:cubicBezTo>
                      <a:pt x="18" y="4279"/>
                      <a:pt x="104" y="4335"/>
                      <a:pt x="189" y="4335"/>
                    </a:cubicBezTo>
                    <a:cubicBezTo>
                      <a:pt x="275" y="4335"/>
                      <a:pt x="360" y="4279"/>
                      <a:pt x="360" y="4168"/>
                    </a:cubicBezTo>
                    <a:cubicBezTo>
                      <a:pt x="354" y="2834"/>
                      <a:pt x="351" y="1499"/>
                      <a:pt x="343" y="165"/>
                    </a:cubicBezTo>
                    <a:cubicBezTo>
                      <a:pt x="343" y="55"/>
                      <a:pt x="257" y="1"/>
                      <a:pt x="172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 flipH="1">
                <a:off x="4722715" y="4179186"/>
                <a:ext cx="146492" cy="172789"/>
              </a:xfrm>
              <a:custGeom>
                <a:avLst/>
                <a:gdLst/>
                <a:ahLst/>
                <a:cxnLst/>
                <a:rect l="l" t="t" r="r" b="b"/>
                <a:pathLst>
                  <a:path w="2568" h="3029" extrusionOk="0">
                    <a:moveTo>
                      <a:pt x="1284" y="0"/>
                    </a:moveTo>
                    <a:cubicBezTo>
                      <a:pt x="232" y="0"/>
                      <a:pt x="41" y="1789"/>
                      <a:pt x="7" y="2619"/>
                    </a:cubicBezTo>
                    <a:cubicBezTo>
                      <a:pt x="0" y="2841"/>
                      <a:pt x="178" y="3029"/>
                      <a:pt x="404" y="3029"/>
                    </a:cubicBezTo>
                    <a:lnTo>
                      <a:pt x="2162" y="3029"/>
                    </a:lnTo>
                    <a:cubicBezTo>
                      <a:pt x="2387" y="3029"/>
                      <a:pt x="2567" y="2841"/>
                      <a:pt x="2557" y="2619"/>
                    </a:cubicBezTo>
                    <a:cubicBezTo>
                      <a:pt x="2523" y="1789"/>
                      <a:pt x="2332" y="0"/>
                      <a:pt x="1284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 flipH="1">
                <a:off x="4675366" y="4456715"/>
                <a:ext cx="54877" cy="88363"/>
              </a:xfrm>
              <a:custGeom>
                <a:avLst/>
                <a:gdLst/>
                <a:ahLst/>
                <a:cxnLst/>
                <a:rect l="l" t="t" r="r" b="b"/>
                <a:pathLst>
                  <a:path w="962" h="1549" extrusionOk="0">
                    <a:moveTo>
                      <a:pt x="713" y="0"/>
                    </a:moveTo>
                    <a:cubicBezTo>
                      <a:pt x="611" y="0"/>
                      <a:pt x="502" y="85"/>
                      <a:pt x="531" y="215"/>
                    </a:cubicBezTo>
                    <a:cubicBezTo>
                      <a:pt x="572" y="399"/>
                      <a:pt x="432" y="642"/>
                      <a:pt x="357" y="798"/>
                    </a:cubicBezTo>
                    <a:cubicBezTo>
                      <a:pt x="279" y="970"/>
                      <a:pt x="183" y="1133"/>
                      <a:pt x="84" y="1294"/>
                    </a:cubicBezTo>
                    <a:cubicBezTo>
                      <a:pt x="0" y="1425"/>
                      <a:pt x="119" y="1548"/>
                      <a:pt x="238" y="1548"/>
                    </a:cubicBezTo>
                    <a:cubicBezTo>
                      <a:pt x="290" y="1548"/>
                      <a:pt x="342" y="1525"/>
                      <a:pt x="377" y="1468"/>
                    </a:cubicBezTo>
                    <a:cubicBezTo>
                      <a:pt x="606" y="1110"/>
                      <a:pt x="961" y="570"/>
                      <a:pt x="862" y="122"/>
                    </a:cubicBezTo>
                    <a:cubicBezTo>
                      <a:pt x="843" y="37"/>
                      <a:pt x="779" y="0"/>
                      <a:pt x="713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 flipH="1">
                <a:off x="4749016" y="4489573"/>
                <a:ext cx="333257" cy="267028"/>
              </a:xfrm>
              <a:custGeom>
                <a:avLst/>
                <a:gdLst/>
                <a:ahLst/>
                <a:cxnLst/>
                <a:rect l="l" t="t" r="r" b="b"/>
                <a:pathLst>
                  <a:path w="5842" h="4681" extrusionOk="0">
                    <a:moveTo>
                      <a:pt x="279" y="0"/>
                    </a:moveTo>
                    <a:cubicBezTo>
                      <a:pt x="77" y="0"/>
                      <a:pt x="1" y="111"/>
                      <a:pt x="104" y="359"/>
                    </a:cubicBezTo>
                    <a:cubicBezTo>
                      <a:pt x="687" y="1766"/>
                      <a:pt x="5739" y="4630"/>
                      <a:pt x="5774" y="4681"/>
                    </a:cubicBezTo>
                    <a:lnTo>
                      <a:pt x="5842" y="4548"/>
                    </a:lnTo>
                    <a:cubicBezTo>
                      <a:pt x="4872" y="2401"/>
                      <a:pt x="1218" y="0"/>
                      <a:pt x="279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 flipH="1">
                <a:off x="4768297" y="4503207"/>
                <a:ext cx="299886" cy="228522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4006" extrusionOk="0">
                    <a:moveTo>
                      <a:pt x="0" y="0"/>
                    </a:moveTo>
                    <a:cubicBezTo>
                      <a:pt x="211" y="178"/>
                      <a:pt x="427" y="349"/>
                      <a:pt x="641" y="526"/>
                    </a:cubicBezTo>
                    <a:lnTo>
                      <a:pt x="1167" y="943"/>
                    </a:lnTo>
                    <a:cubicBezTo>
                      <a:pt x="1106" y="953"/>
                      <a:pt x="1048" y="960"/>
                      <a:pt x="986" y="974"/>
                    </a:cubicBezTo>
                    <a:cubicBezTo>
                      <a:pt x="904" y="994"/>
                      <a:pt x="823" y="1015"/>
                      <a:pt x="741" y="1045"/>
                    </a:cubicBezTo>
                    <a:cubicBezTo>
                      <a:pt x="826" y="1059"/>
                      <a:pt x="911" y="1062"/>
                      <a:pt x="996" y="1062"/>
                    </a:cubicBezTo>
                    <a:cubicBezTo>
                      <a:pt x="1082" y="1062"/>
                      <a:pt x="1164" y="1056"/>
                      <a:pt x="1249" y="1045"/>
                    </a:cubicBezTo>
                    <a:lnTo>
                      <a:pt x="1294" y="1042"/>
                    </a:lnTo>
                    <a:cubicBezTo>
                      <a:pt x="1498" y="1206"/>
                      <a:pt x="1707" y="1366"/>
                      <a:pt x="1911" y="1524"/>
                    </a:cubicBezTo>
                    <a:cubicBezTo>
                      <a:pt x="1881" y="1537"/>
                      <a:pt x="1850" y="1547"/>
                      <a:pt x="1820" y="1560"/>
                    </a:cubicBezTo>
                    <a:cubicBezTo>
                      <a:pt x="1744" y="1588"/>
                      <a:pt x="1672" y="1622"/>
                      <a:pt x="1604" y="1670"/>
                    </a:cubicBezTo>
                    <a:cubicBezTo>
                      <a:pt x="1614" y="1671"/>
                      <a:pt x="1624" y="1671"/>
                      <a:pt x="1634" y="1671"/>
                    </a:cubicBezTo>
                    <a:cubicBezTo>
                      <a:pt x="1706" y="1671"/>
                      <a:pt x="1774" y="1661"/>
                      <a:pt x="1843" y="1650"/>
                    </a:cubicBezTo>
                    <a:cubicBezTo>
                      <a:pt x="1905" y="1639"/>
                      <a:pt x="1963" y="1622"/>
                      <a:pt x="2020" y="1609"/>
                    </a:cubicBezTo>
                    <a:cubicBezTo>
                      <a:pt x="2212" y="1755"/>
                      <a:pt x="2403" y="1902"/>
                      <a:pt x="2594" y="2049"/>
                    </a:cubicBezTo>
                    <a:cubicBezTo>
                      <a:pt x="2625" y="2072"/>
                      <a:pt x="2659" y="2097"/>
                      <a:pt x="2690" y="2124"/>
                    </a:cubicBezTo>
                    <a:cubicBezTo>
                      <a:pt x="2598" y="2162"/>
                      <a:pt x="2509" y="2203"/>
                      <a:pt x="2423" y="2261"/>
                    </a:cubicBezTo>
                    <a:cubicBezTo>
                      <a:pt x="2553" y="2257"/>
                      <a:pt x="2672" y="2230"/>
                      <a:pt x="2792" y="2199"/>
                    </a:cubicBezTo>
                    <a:cubicBezTo>
                      <a:pt x="3035" y="2384"/>
                      <a:pt x="3280" y="2564"/>
                      <a:pt x="3523" y="2745"/>
                    </a:cubicBezTo>
                    <a:cubicBezTo>
                      <a:pt x="3403" y="2779"/>
                      <a:pt x="3284" y="2817"/>
                      <a:pt x="3167" y="2875"/>
                    </a:cubicBezTo>
                    <a:cubicBezTo>
                      <a:pt x="3196" y="2877"/>
                      <a:pt x="3223" y="2878"/>
                      <a:pt x="3251" y="2878"/>
                    </a:cubicBezTo>
                    <a:cubicBezTo>
                      <a:pt x="3384" y="2878"/>
                      <a:pt x="3512" y="2859"/>
                      <a:pt x="3638" y="2834"/>
                    </a:cubicBezTo>
                    <a:cubicBezTo>
                      <a:pt x="3731" y="2902"/>
                      <a:pt x="3823" y="2970"/>
                      <a:pt x="3915" y="3039"/>
                    </a:cubicBezTo>
                    <a:cubicBezTo>
                      <a:pt x="4041" y="3131"/>
                      <a:pt x="4164" y="3223"/>
                      <a:pt x="4291" y="3312"/>
                    </a:cubicBezTo>
                    <a:cubicBezTo>
                      <a:pt x="4232" y="3332"/>
                      <a:pt x="4178" y="3356"/>
                      <a:pt x="4123" y="3387"/>
                    </a:cubicBezTo>
                    <a:cubicBezTo>
                      <a:pt x="4170" y="3394"/>
                      <a:pt x="4215" y="3396"/>
                      <a:pt x="4259" y="3396"/>
                    </a:cubicBezTo>
                    <a:cubicBezTo>
                      <a:pt x="4304" y="3396"/>
                      <a:pt x="4347" y="3394"/>
                      <a:pt x="4390" y="3391"/>
                    </a:cubicBezTo>
                    <a:lnTo>
                      <a:pt x="4393" y="3391"/>
                    </a:lnTo>
                    <a:cubicBezTo>
                      <a:pt x="4680" y="3599"/>
                      <a:pt x="4966" y="3804"/>
                      <a:pt x="5256" y="4005"/>
                    </a:cubicBezTo>
                    <a:lnTo>
                      <a:pt x="4615" y="3482"/>
                    </a:lnTo>
                    <a:lnTo>
                      <a:pt x="4434" y="3336"/>
                    </a:lnTo>
                    <a:lnTo>
                      <a:pt x="4431" y="3329"/>
                    </a:lnTo>
                    <a:cubicBezTo>
                      <a:pt x="4424" y="3244"/>
                      <a:pt x="4410" y="3158"/>
                      <a:pt x="4386" y="3076"/>
                    </a:cubicBezTo>
                    <a:cubicBezTo>
                      <a:pt x="4363" y="2991"/>
                      <a:pt x="4335" y="2909"/>
                      <a:pt x="4291" y="2827"/>
                    </a:cubicBezTo>
                    <a:cubicBezTo>
                      <a:pt x="4273" y="2920"/>
                      <a:pt x="4277" y="3008"/>
                      <a:pt x="4284" y="3093"/>
                    </a:cubicBezTo>
                    <a:cubicBezTo>
                      <a:pt x="4291" y="3142"/>
                      <a:pt x="4298" y="3189"/>
                      <a:pt x="4304" y="3237"/>
                    </a:cubicBezTo>
                    <a:lnTo>
                      <a:pt x="3966" y="2970"/>
                    </a:lnTo>
                    <a:cubicBezTo>
                      <a:pt x="3878" y="2899"/>
                      <a:pt x="3786" y="2830"/>
                      <a:pt x="3697" y="2759"/>
                    </a:cubicBezTo>
                    <a:cubicBezTo>
                      <a:pt x="3687" y="2677"/>
                      <a:pt x="3676" y="2595"/>
                      <a:pt x="3659" y="2513"/>
                    </a:cubicBezTo>
                    <a:cubicBezTo>
                      <a:pt x="3638" y="2431"/>
                      <a:pt x="3618" y="2346"/>
                      <a:pt x="3584" y="2264"/>
                    </a:cubicBezTo>
                    <a:cubicBezTo>
                      <a:pt x="3570" y="2353"/>
                      <a:pt x="3567" y="2438"/>
                      <a:pt x="3567" y="2523"/>
                    </a:cubicBezTo>
                    <a:cubicBezTo>
                      <a:pt x="3567" y="2571"/>
                      <a:pt x="3570" y="2616"/>
                      <a:pt x="3574" y="2663"/>
                    </a:cubicBezTo>
                    <a:cubicBezTo>
                      <a:pt x="3335" y="2479"/>
                      <a:pt x="3096" y="2294"/>
                      <a:pt x="2857" y="2110"/>
                    </a:cubicBezTo>
                    <a:cubicBezTo>
                      <a:pt x="2857" y="2028"/>
                      <a:pt x="2854" y="1943"/>
                      <a:pt x="2844" y="1861"/>
                    </a:cubicBezTo>
                    <a:cubicBezTo>
                      <a:pt x="2830" y="1769"/>
                      <a:pt x="2816" y="1680"/>
                      <a:pt x="2786" y="1588"/>
                    </a:cubicBezTo>
                    <a:cubicBezTo>
                      <a:pt x="2762" y="1680"/>
                      <a:pt x="2751" y="1773"/>
                      <a:pt x="2748" y="1864"/>
                    </a:cubicBezTo>
                    <a:cubicBezTo>
                      <a:pt x="2745" y="1916"/>
                      <a:pt x="2745" y="1970"/>
                      <a:pt x="2745" y="2022"/>
                    </a:cubicBezTo>
                    <a:cubicBezTo>
                      <a:pt x="2717" y="2001"/>
                      <a:pt x="2690" y="1981"/>
                      <a:pt x="2663" y="1960"/>
                    </a:cubicBezTo>
                    <a:cubicBezTo>
                      <a:pt x="2478" y="1820"/>
                      <a:pt x="2297" y="1683"/>
                      <a:pt x="2116" y="1547"/>
                    </a:cubicBezTo>
                    <a:lnTo>
                      <a:pt x="2116" y="1540"/>
                    </a:lnTo>
                    <a:cubicBezTo>
                      <a:pt x="2113" y="1404"/>
                      <a:pt x="2106" y="1267"/>
                      <a:pt x="2065" y="1130"/>
                    </a:cubicBezTo>
                    <a:cubicBezTo>
                      <a:pt x="2028" y="1243"/>
                      <a:pt x="2014" y="1352"/>
                      <a:pt x="2007" y="1465"/>
                    </a:cubicBezTo>
                    <a:cubicBezTo>
                      <a:pt x="1785" y="1298"/>
                      <a:pt x="1563" y="1130"/>
                      <a:pt x="1341" y="966"/>
                    </a:cubicBezTo>
                    <a:lnTo>
                      <a:pt x="1297" y="936"/>
                    </a:lnTo>
                    <a:cubicBezTo>
                      <a:pt x="1297" y="861"/>
                      <a:pt x="1294" y="789"/>
                      <a:pt x="1283" y="714"/>
                    </a:cubicBezTo>
                    <a:cubicBezTo>
                      <a:pt x="1273" y="622"/>
                      <a:pt x="1259" y="530"/>
                      <a:pt x="1232" y="438"/>
                    </a:cubicBezTo>
                    <a:cubicBezTo>
                      <a:pt x="1212" y="530"/>
                      <a:pt x="1198" y="622"/>
                      <a:pt x="1191" y="714"/>
                    </a:cubicBezTo>
                    <a:cubicBezTo>
                      <a:pt x="1188" y="762"/>
                      <a:pt x="1188" y="810"/>
                      <a:pt x="1185" y="854"/>
                    </a:cubicBezTo>
                    <a:lnTo>
                      <a:pt x="676" y="479"/>
                    </a:lnTo>
                    <a:cubicBezTo>
                      <a:pt x="451" y="322"/>
                      <a:pt x="229" y="158"/>
                      <a:pt x="0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 flipH="1">
                <a:off x="4817924" y="4245417"/>
                <a:ext cx="125100" cy="272048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4769" extrusionOk="0">
                    <a:moveTo>
                      <a:pt x="711" y="0"/>
                    </a:moveTo>
                    <a:lnTo>
                      <a:pt x="711" y="0"/>
                    </a:lnTo>
                    <a:cubicBezTo>
                      <a:pt x="714" y="191"/>
                      <a:pt x="724" y="379"/>
                      <a:pt x="732" y="570"/>
                    </a:cubicBezTo>
                    <a:cubicBezTo>
                      <a:pt x="752" y="762"/>
                      <a:pt x="765" y="952"/>
                      <a:pt x="789" y="1140"/>
                    </a:cubicBezTo>
                    <a:cubicBezTo>
                      <a:pt x="820" y="1386"/>
                      <a:pt x="861" y="1628"/>
                      <a:pt x="909" y="1871"/>
                    </a:cubicBezTo>
                    <a:cubicBezTo>
                      <a:pt x="612" y="1686"/>
                      <a:pt x="311" y="1509"/>
                      <a:pt x="1" y="1348"/>
                    </a:cubicBezTo>
                    <a:lnTo>
                      <a:pt x="1" y="1348"/>
                    </a:lnTo>
                    <a:cubicBezTo>
                      <a:pt x="305" y="1587"/>
                      <a:pt x="622" y="1813"/>
                      <a:pt x="943" y="2028"/>
                    </a:cubicBezTo>
                    <a:cubicBezTo>
                      <a:pt x="960" y="2110"/>
                      <a:pt x="981" y="2188"/>
                      <a:pt x="998" y="2266"/>
                    </a:cubicBezTo>
                    <a:cubicBezTo>
                      <a:pt x="1069" y="2547"/>
                      <a:pt x="1151" y="2827"/>
                      <a:pt x="1250" y="3100"/>
                    </a:cubicBezTo>
                    <a:cubicBezTo>
                      <a:pt x="1219" y="3089"/>
                      <a:pt x="1192" y="3076"/>
                      <a:pt x="1165" y="3065"/>
                    </a:cubicBezTo>
                    <a:cubicBezTo>
                      <a:pt x="1072" y="3032"/>
                      <a:pt x="981" y="2997"/>
                      <a:pt x="888" y="2970"/>
                    </a:cubicBezTo>
                    <a:cubicBezTo>
                      <a:pt x="704" y="2909"/>
                      <a:pt x="513" y="2857"/>
                      <a:pt x="322" y="2813"/>
                    </a:cubicBezTo>
                    <a:lnTo>
                      <a:pt x="322" y="2813"/>
                    </a:lnTo>
                    <a:cubicBezTo>
                      <a:pt x="499" y="2901"/>
                      <a:pt x="673" y="2983"/>
                      <a:pt x="855" y="3059"/>
                    </a:cubicBezTo>
                    <a:lnTo>
                      <a:pt x="1117" y="3175"/>
                    </a:lnTo>
                    <a:cubicBezTo>
                      <a:pt x="1162" y="3196"/>
                      <a:pt x="1206" y="3212"/>
                      <a:pt x="1247" y="3232"/>
                    </a:cubicBezTo>
                    <a:cubicBezTo>
                      <a:pt x="1253" y="3236"/>
                      <a:pt x="1266" y="3244"/>
                      <a:pt x="1268" y="3244"/>
                    </a:cubicBezTo>
                    <a:cubicBezTo>
                      <a:pt x="1268" y="3244"/>
                      <a:pt x="1268" y="3244"/>
                      <a:pt x="1267" y="3243"/>
                    </a:cubicBezTo>
                    <a:cubicBezTo>
                      <a:pt x="1264" y="3243"/>
                      <a:pt x="1264" y="3240"/>
                      <a:pt x="1260" y="3237"/>
                    </a:cubicBezTo>
                    <a:lnTo>
                      <a:pt x="1260" y="3229"/>
                    </a:lnTo>
                    <a:cubicBezTo>
                      <a:pt x="1260" y="3232"/>
                      <a:pt x="1271" y="3250"/>
                      <a:pt x="1281" y="3257"/>
                    </a:cubicBezTo>
                    <a:cubicBezTo>
                      <a:pt x="1294" y="3267"/>
                      <a:pt x="1305" y="3267"/>
                      <a:pt x="1312" y="3270"/>
                    </a:cubicBezTo>
                    <a:cubicBezTo>
                      <a:pt x="1326" y="3298"/>
                      <a:pt x="1335" y="3328"/>
                      <a:pt x="1346" y="3359"/>
                    </a:cubicBezTo>
                    <a:cubicBezTo>
                      <a:pt x="1431" y="3560"/>
                      <a:pt x="1520" y="3758"/>
                      <a:pt x="1619" y="3949"/>
                    </a:cubicBezTo>
                    <a:cubicBezTo>
                      <a:pt x="1493" y="3929"/>
                      <a:pt x="1362" y="3916"/>
                      <a:pt x="1233" y="3905"/>
                    </a:cubicBezTo>
                    <a:cubicBezTo>
                      <a:pt x="1104" y="3894"/>
                      <a:pt x="975" y="3887"/>
                      <a:pt x="844" y="3887"/>
                    </a:cubicBezTo>
                    <a:cubicBezTo>
                      <a:pt x="819" y="3887"/>
                      <a:pt x="794" y="3887"/>
                      <a:pt x="768" y="3888"/>
                    </a:cubicBezTo>
                    <a:cubicBezTo>
                      <a:pt x="919" y="3939"/>
                      <a:pt x="1069" y="3974"/>
                      <a:pt x="1219" y="4004"/>
                    </a:cubicBezTo>
                    <a:cubicBezTo>
                      <a:pt x="1370" y="4035"/>
                      <a:pt x="1520" y="4059"/>
                      <a:pt x="1674" y="4080"/>
                    </a:cubicBezTo>
                    <a:lnTo>
                      <a:pt x="1694" y="4083"/>
                    </a:lnTo>
                    <a:cubicBezTo>
                      <a:pt x="1752" y="4182"/>
                      <a:pt x="2076" y="4677"/>
                      <a:pt x="2141" y="4769"/>
                    </a:cubicBezTo>
                    <a:cubicBezTo>
                      <a:pt x="2192" y="4656"/>
                      <a:pt x="1776" y="4168"/>
                      <a:pt x="1728" y="4066"/>
                    </a:cubicBezTo>
                    <a:lnTo>
                      <a:pt x="1738" y="4042"/>
                    </a:lnTo>
                    <a:cubicBezTo>
                      <a:pt x="1789" y="3916"/>
                      <a:pt x="1841" y="3785"/>
                      <a:pt x="1888" y="3656"/>
                    </a:cubicBezTo>
                    <a:cubicBezTo>
                      <a:pt x="1912" y="3591"/>
                      <a:pt x="1933" y="3523"/>
                      <a:pt x="1953" y="3458"/>
                    </a:cubicBezTo>
                    <a:cubicBezTo>
                      <a:pt x="1977" y="3393"/>
                      <a:pt x="1994" y="3325"/>
                      <a:pt x="2022" y="3260"/>
                    </a:cubicBezTo>
                    <a:lnTo>
                      <a:pt x="2022" y="3260"/>
                    </a:lnTo>
                    <a:cubicBezTo>
                      <a:pt x="1970" y="3311"/>
                      <a:pt x="1940" y="3376"/>
                      <a:pt x="1902" y="3434"/>
                    </a:cubicBezTo>
                    <a:cubicBezTo>
                      <a:pt x="1868" y="3495"/>
                      <a:pt x="1830" y="3554"/>
                      <a:pt x="1800" y="3618"/>
                    </a:cubicBezTo>
                    <a:cubicBezTo>
                      <a:pt x="1752" y="3714"/>
                      <a:pt x="1704" y="3810"/>
                      <a:pt x="1663" y="3908"/>
                    </a:cubicBezTo>
                    <a:cubicBezTo>
                      <a:pt x="1653" y="3892"/>
                      <a:pt x="1646" y="3875"/>
                      <a:pt x="1639" y="3858"/>
                    </a:cubicBezTo>
                    <a:cubicBezTo>
                      <a:pt x="1564" y="3683"/>
                      <a:pt x="1499" y="3503"/>
                      <a:pt x="1438" y="3325"/>
                    </a:cubicBezTo>
                    <a:cubicBezTo>
                      <a:pt x="1424" y="3287"/>
                      <a:pt x="1414" y="3250"/>
                      <a:pt x="1400" y="3209"/>
                    </a:cubicBezTo>
                    <a:cubicBezTo>
                      <a:pt x="1411" y="3199"/>
                      <a:pt x="1421" y="3185"/>
                      <a:pt x="1428" y="3171"/>
                    </a:cubicBezTo>
                    <a:cubicBezTo>
                      <a:pt x="1537" y="3007"/>
                      <a:pt x="1633" y="2837"/>
                      <a:pt x="1725" y="2666"/>
                    </a:cubicBezTo>
                    <a:cubicBezTo>
                      <a:pt x="1817" y="2495"/>
                      <a:pt x="1902" y="2318"/>
                      <a:pt x="1977" y="2137"/>
                    </a:cubicBezTo>
                    <a:lnTo>
                      <a:pt x="1977" y="2137"/>
                    </a:lnTo>
                    <a:cubicBezTo>
                      <a:pt x="1858" y="2294"/>
                      <a:pt x="1745" y="2454"/>
                      <a:pt x="1639" y="2615"/>
                    </a:cubicBezTo>
                    <a:lnTo>
                      <a:pt x="1353" y="3059"/>
                    </a:lnTo>
                    <a:cubicBezTo>
                      <a:pt x="1267" y="2786"/>
                      <a:pt x="1189" y="2512"/>
                      <a:pt x="1121" y="2236"/>
                    </a:cubicBezTo>
                    <a:cubicBezTo>
                      <a:pt x="1100" y="2158"/>
                      <a:pt x="1083" y="2082"/>
                      <a:pt x="1066" y="2004"/>
                    </a:cubicBezTo>
                    <a:cubicBezTo>
                      <a:pt x="1247" y="1768"/>
                      <a:pt x="1424" y="1529"/>
                      <a:pt x="1598" y="1283"/>
                    </a:cubicBezTo>
                    <a:cubicBezTo>
                      <a:pt x="1776" y="1034"/>
                      <a:pt x="1950" y="779"/>
                      <a:pt x="2110" y="512"/>
                    </a:cubicBezTo>
                    <a:lnTo>
                      <a:pt x="2110" y="512"/>
                    </a:lnTo>
                    <a:cubicBezTo>
                      <a:pt x="1902" y="741"/>
                      <a:pt x="1704" y="976"/>
                      <a:pt x="1513" y="1219"/>
                    </a:cubicBezTo>
                    <a:cubicBezTo>
                      <a:pt x="1346" y="1423"/>
                      <a:pt x="1189" y="1635"/>
                      <a:pt x="1031" y="1847"/>
                    </a:cubicBezTo>
                    <a:cubicBezTo>
                      <a:pt x="1018" y="1792"/>
                      <a:pt x="1004" y="1737"/>
                      <a:pt x="994" y="1683"/>
                    </a:cubicBezTo>
                    <a:cubicBezTo>
                      <a:pt x="950" y="1499"/>
                      <a:pt x="926" y="1311"/>
                      <a:pt x="885" y="1127"/>
                    </a:cubicBezTo>
                    <a:cubicBezTo>
                      <a:pt x="817" y="754"/>
                      <a:pt x="768" y="376"/>
                      <a:pt x="711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 flipH="1">
                <a:off x="4871090" y="4206968"/>
                <a:ext cx="55733" cy="49059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60" extrusionOk="0">
                    <a:moveTo>
                      <a:pt x="487" y="1"/>
                    </a:moveTo>
                    <a:cubicBezTo>
                      <a:pt x="425" y="1"/>
                      <a:pt x="363" y="14"/>
                      <a:pt x="304" y="43"/>
                    </a:cubicBezTo>
                    <a:cubicBezTo>
                      <a:pt x="89" y="145"/>
                      <a:pt x="0" y="401"/>
                      <a:pt x="103" y="616"/>
                    </a:cubicBezTo>
                    <a:cubicBezTo>
                      <a:pt x="177" y="769"/>
                      <a:pt x="331" y="860"/>
                      <a:pt x="490" y="860"/>
                    </a:cubicBezTo>
                    <a:cubicBezTo>
                      <a:pt x="552" y="860"/>
                      <a:pt x="614" y="846"/>
                      <a:pt x="673" y="818"/>
                    </a:cubicBezTo>
                    <a:cubicBezTo>
                      <a:pt x="888" y="715"/>
                      <a:pt x="976" y="459"/>
                      <a:pt x="874" y="244"/>
                    </a:cubicBezTo>
                    <a:cubicBezTo>
                      <a:pt x="800" y="91"/>
                      <a:pt x="646" y="1"/>
                      <a:pt x="487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 flipH="1">
                <a:off x="4799440" y="4256598"/>
                <a:ext cx="55733" cy="4894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58" extrusionOk="0">
                    <a:moveTo>
                      <a:pt x="490" y="0"/>
                    </a:moveTo>
                    <a:cubicBezTo>
                      <a:pt x="428" y="0"/>
                      <a:pt x="364" y="14"/>
                      <a:pt x="304" y="43"/>
                    </a:cubicBezTo>
                    <a:cubicBezTo>
                      <a:pt x="93" y="145"/>
                      <a:pt x="0" y="402"/>
                      <a:pt x="103" y="613"/>
                    </a:cubicBezTo>
                    <a:cubicBezTo>
                      <a:pt x="176" y="768"/>
                      <a:pt x="329" y="857"/>
                      <a:pt x="489" y="857"/>
                    </a:cubicBezTo>
                    <a:cubicBezTo>
                      <a:pt x="552" y="857"/>
                      <a:pt x="616" y="843"/>
                      <a:pt x="676" y="815"/>
                    </a:cubicBezTo>
                    <a:cubicBezTo>
                      <a:pt x="887" y="712"/>
                      <a:pt x="977" y="456"/>
                      <a:pt x="878" y="244"/>
                    </a:cubicBezTo>
                    <a:cubicBezTo>
                      <a:pt x="804" y="90"/>
                      <a:pt x="651" y="0"/>
                      <a:pt x="490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 flipH="1">
                <a:off x="4800410" y="4336234"/>
                <a:ext cx="51112" cy="4489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787" extrusionOk="0">
                    <a:moveTo>
                      <a:pt x="449" y="1"/>
                    </a:moveTo>
                    <a:cubicBezTo>
                      <a:pt x="393" y="1"/>
                      <a:pt x="335" y="13"/>
                      <a:pt x="281" y="40"/>
                    </a:cubicBezTo>
                    <a:cubicBezTo>
                      <a:pt x="83" y="132"/>
                      <a:pt x="1" y="367"/>
                      <a:pt x="97" y="562"/>
                    </a:cubicBezTo>
                    <a:cubicBezTo>
                      <a:pt x="163" y="704"/>
                      <a:pt x="303" y="786"/>
                      <a:pt x="448" y="786"/>
                    </a:cubicBezTo>
                    <a:cubicBezTo>
                      <a:pt x="506" y="786"/>
                      <a:pt x="564" y="773"/>
                      <a:pt x="619" y="747"/>
                    </a:cubicBezTo>
                    <a:cubicBezTo>
                      <a:pt x="814" y="654"/>
                      <a:pt x="896" y="419"/>
                      <a:pt x="803" y="224"/>
                    </a:cubicBezTo>
                    <a:cubicBezTo>
                      <a:pt x="737" y="84"/>
                      <a:pt x="596" y="1"/>
                      <a:pt x="44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 flipH="1">
                <a:off x="4898928" y="4383525"/>
                <a:ext cx="51283" cy="44894"/>
              </a:xfrm>
              <a:custGeom>
                <a:avLst/>
                <a:gdLst/>
                <a:ahLst/>
                <a:cxnLst/>
                <a:rect l="l" t="t" r="r" b="b"/>
                <a:pathLst>
                  <a:path w="899" h="787" extrusionOk="0">
                    <a:moveTo>
                      <a:pt x="451" y="0"/>
                    </a:moveTo>
                    <a:cubicBezTo>
                      <a:pt x="394" y="0"/>
                      <a:pt x="335" y="13"/>
                      <a:pt x="280" y="40"/>
                    </a:cubicBezTo>
                    <a:cubicBezTo>
                      <a:pt x="83" y="132"/>
                      <a:pt x="1" y="368"/>
                      <a:pt x="96" y="562"/>
                    </a:cubicBezTo>
                    <a:cubicBezTo>
                      <a:pt x="162" y="703"/>
                      <a:pt x="303" y="786"/>
                      <a:pt x="449" y="786"/>
                    </a:cubicBezTo>
                    <a:cubicBezTo>
                      <a:pt x="506" y="786"/>
                      <a:pt x="564" y="774"/>
                      <a:pt x="618" y="747"/>
                    </a:cubicBezTo>
                    <a:cubicBezTo>
                      <a:pt x="813" y="655"/>
                      <a:pt x="899" y="419"/>
                      <a:pt x="803" y="225"/>
                    </a:cubicBezTo>
                    <a:cubicBezTo>
                      <a:pt x="736" y="83"/>
                      <a:pt x="597" y="0"/>
                      <a:pt x="451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 flipH="1">
                <a:off x="4877137" y="4452893"/>
                <a:ext cx="3514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543" extrusionOk="0">
                    <a:moveTo>
                      <a:pt x="306" y="1"/>
                    </a:moveTo>
                    <a:cubicBezTo>
                      <a:pt x="272" y="1"/>
                      <a:pt x="236" y="8"/>
                      <a:pt x="202" y="22"/>
                    </a:cubicBezTo>
                    <a:cubicBezTo>
                      <a:pt x="62" y="84"/>
                      <a:pt x="1" y="241"/>
                      <a:pt x="59" y="378"/>
                    </a:cubicBezTo>
                    <a:cubicBezTo>
                      <a:pt x="105" y="482"/>
                      <a:pt x="205" y="543"/>
                      <a:pt x="309" y="543"/>
                    </a:cubicBezTo>
                    <a:cubicBezTo>
                      <a:pt x="344" y="543"/>
                      <a:pt x="379" y="536"/>
                      <a:pt x="414" y="521"/>
                    </a:cubicBezTo>
                    <a:cubicBezTo>
                      <a:pt x="554" y="460"/>
                      <a:pt x="615" y="302"/>
                      <a:pt x="557" y="166"/>
                    </a:cubicBezTo>
                    <a:cubicBezTo>
                      <a:pt x="511" y="63"/>
                      <a:pt x="411" y="1"/>
                      <a:pt x="306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 flipH="1">
                <a:off x="4809594" y="4411534"/>
                <a:ext cx="35083" cy="30861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41" extrusionOk="0">
                    <a:moveTo>
                      <a:pt x="310" y="1"/>
                    </a:moveTo>
                    <a:cubicBezTo>
                      <a:pt x="274" y="1"/>
                      <a:pt x="237" y="8"/>
                      <a:pt x="202" y="24"/>
                    </a:cubicBezTo>
                    <a:cubicBezTo>
                      <a:pt x="65" y="82"/>
                      <a:pt x="1" y="243"/>
                      <a:pt x="62" y="379"/>
                    </a:cubicBezTo>
                    <a:cubicBezTo>
                      <a:pt x="105" y="480"/>
                      <a:pt x="205" y="541"/>
                      <a:pt x="310" y="541"/>
                    </a:cubicBezTo>
                    <a:cubicBezTo>
                      <a:pt x="346" y="541"/>
                      <a:pt x="382" y="534"/>
                      <a:pt x="417" y="519"/>
                    </a:cubicBezTo>
                    <a:cubicBezTo>
                      <a:pt x="554" y="461"/>
                      <a:pt x="615" y="300"/>
                      <a:pt x="557" y="164"/>
                    </a:cubicBezTo>
                    <a:cubicBezTo>
                      <a:pt x="514" y="62"/>
                      <a:pt x="415" y="1"/>
                      <a:pt x="310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 flipH="1">
                <a:off x="4918039" y="4291624"/>
                <a:ext cx="55733" cy="4894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58" extrusionOk="0">
                    <a:moveTo>
                      <a:pt x="489" y="1"/>
                    </a:moveTo>
                    <a:cubicBezTo>
                      <a:pt x="426" y="1"/>
                      <a:pt x="363" y="15"/>
                      <a:pt x="304" y="43"/>
                    </a:cubicBezTo>
                    <a:cubicBezTo>
                      <a:pt x="89" y="146"/>
                      <a:pt x="1" y="402"/>
                      <a:pt x="103" y="613"/>
                    </a:cubicBezTo>
                    <a:cubicBezTo>
                      <a:pt x="177" y="768"/>
                      <a:pt x="329" y="858"/>
                      <a:pt x="488" y="858"/>
                    </a:cubicBezTo>
                    <a:cubicBezTo>
                      <a:pt x="550" y="858"/>
                      <a:pt x="613" y="844"/>
                      <a:pt x="673" y="815"/>
                    </a:cubicBezTo>
                    <a:cubicBezTo>
                      <a:pt x="888" y="713"/>
                      <a:pt x="976" y="456"/>
                      <a:pt x="874" y="245"/>
                    </a:cubicBezTo>
                    <a:cubicBezTo>
                      <a:pt x="800" y="90"/>
                      <a:pt x="648" y="1"/>
                      <a:pt x="48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 flipH="1">
                <a:off x="4812446" y="4416612"/>
                <a:ext cx="16828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59" extrusionOk="0">
                    <a:moveTo>
                      <a:pt x="148" y="1"/>
                    </a:moveTo>
                    <a:cubicBezTo>
                      <a:pt x="130" y="1"/>
                      <a:pt x="111" y="5"/>
                      <a:pt x="93" y="13"/>
                    </a:cubicBezTo>
                    <a:cubicBezTo>
                      <a:pt x="28" y="44"/>
                      <a:pt x="0" y="122"/>
                      <a:pt x="31" y="184"/>
                    </a:cubicBezTo>
                    <a:cubicBezTo>
                      <a:pt x="53" y="231"/>
                      <a:pt x="100" y="258"/>
                      <a:pt x="148" y="258"/>
                    </a:cubicBezTo>
                    <a:cubicBezTo>
                      <a:pt x="166" y="258"/>
                      <a:pt x="185" y="254"/>
                      <a:pt x="202" y="245"/>
                    </a:cubicBezTo>
                    <a:cubicBezTo>
                      <a:pt x="266" y="215"/>
                      <a:pt x="294" y="140"/>
                      <a:pt x="263" y="75"/>
                    </a:cubicBezTo>
                    <a:cubicBezTo>
                      <a:pt x="241" y="28"/>
                      <a:pt x="196" y="1"/>
                      <a:pt x="148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 flipH="1">
                <a:off x="4895391" y="4457399"/>
                <a:ext cx="1175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81" extrusionOk="0">
                    <a:moveTo>
                      <a:pt x="99" y="0"/>
                    </a:moveTo>
                    <a:cubicBezTo>
                      <a:pt x="87" y="0"/>
                      <a:pt x="74" y="3"/>
                      <a:pt x="62" y="8"/>
                    </a:cubicBezTo>
                    <a:cubicBezTo>
                      <a:pt x="17" y="33"/>
                      <a:pt x="0" y="83"/>
                      <a:pt x="21" y="131"/>
                    </a:cubicBezTo>
                    <a:cubicBezTo>
                      <a:pt x="35" y="163"/>
                      <a:pt x="67" y="181"/>
                      <a:pt x="100" y="181"/>
                    </a:cubicBezTo>
                    <a:cubicBezTo>
                      <a:pt x="113" y="181"/>
                      <a:pt x="127" y="178"/>
                      <a:pt x="139" y="172"/>
                    </a:cubicBezTo>
                    <a:cubicBezTo>
                      <a:pt x="185" y="151"/>
                      <a:pt x="205" y="97"/>
                      <a:pt x="185" y="53"/>
                    </a:cubicBezTo>
                    <a:cubicBezTo>
                      <a:pt x="166" y="20"/>
                      <a:pt x="134" y="0"/>
                      <a:pt x="99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 flipH="1">
                <a:off x="4924427" y="4390656"/>
                <a:ext cx="19395" cy="16999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98" extrusionOk="0">
                    <a:moveTo>
                      <a:pt x="168" y="0"/>
                    </a:moveTo>
                    <a:cubicBezTo>
                      <a:pt x="146" y="0"/>
                      <a:pt x="124" y="5"/>
                      <a:pt x="103" y="15"/>
                    </a:cubicBezTo>
                    <a:cubicBezTo>
                      <a:pt x="32" y="51"/>
                      <a:pt x="1" y="141"/>
                      <a:pt x="35" y="212"/>
                    </a:cubicBezTo>
                    <a:cubicBezTo>
                      <a:pt x="60" y="267"/>
                      <a:pt x="114" y="298"/>
                      <a:pt x="170" y="298"/>
                    </a:cubicBezTo>
                    <a:cubicBezTo>
                      <a:pt x="191" y="298"/>
                      <a:pt x="213" y="293"/>
                      <a:pt x="234" y="284"/>
                    </a:cubicBezTo>
                    <a:cubicBezTo>
                      <a:pt x="308" y="246"/>
                      <a:pt x="339" y="158"/>
                      <a:pt x="302" y="86"/>
                    </a:cubicBezTo>
                    <a:cubicBezTo>
                      <a:pt x="277" y="31"/>
                      <a:pt x="224" y="0"/>
                      <a:pt x="168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 flipH="1">
                <a:off x="4944108" y="4297842"/>
                <a:ext cx="22647" cy="19966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50" extrusionOk="0">
                    <a:moveTo>
                      <a:pt x="200" y="1"/>
                    </a:moveTo>
                    <a:cubicBezTo>
                      <a:pt x="174" y="1"/>
                      <a:pt x="148" y="7"/>
                      <a:pt x="124" y="19"/>
                    </a:cubicBezTo>
                    <a:cubicBezTo>
                      <a:pt x="34" y="60"/>
                      <a:pt x="1" y="163"/>
                      <a:pt x="42" y="252"/>
                    </a:cubicBezTo>
                    <a:cubicBezTo>
                      <a:pt x="71" y="313"/>
                      <a:pt x="131" y="349"/>
                      <a:pt x="196" y="349"/>
                    </a:cubicBezTo>
                    <a:cubicBezTo>
                      <a:pt x="221" y="349"/>
                      <a:pt x="248" y="343"/>
                      <a:pt x="273" y="331"/>
                    </a:cubicBezTo>
                    <a:cubicBezTo>
                      <a:pt x="359" y="290"/>
                      <a:pt x="396" y="187"/>
                      <a:pt x="355" y="98"/>
                    </a:cubicBezTo>
                    <a:cubicBezTo>
                      <a:pt x="326" y="37"/>
                      <a:pt x="264" y="1"/>
                      <a:pt x="200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 flipH="1">
                <a:off x="4884724" y="4212900"/>
                <a:ext cx="22076" cy="19281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38" extrusionOk="0">
                    <a:moveTo>
                      <a:pt x="196" y="0"/>
                    </a:moveTo>
                    <a:cubicBezTo>
                      <a:pt x="171" y="0"/>
                      <a:pt x="145" y="6"/>
                      <a:pt x="120" y="17"/>
                    </a:cubicBezTo>
                    <a:cubicBezTo>
                      <a:pt x="38" y="58"/>
                      <a:pt x="1" y="157"/>
                      <a:pt x="42" y="243"/>
                    </a:cubicBezTo>
                    <a:cubicBezTo>
                      <a:pt x="71" y="302"/>
                      <a:pt x="131" y="337"/>
                      <a:pt x="194" y="337"/>
                    </a:cubicBezTo>
                    <a:cubicBezTo>
                      <a:pt x="218" y="337"/>
                      <a:pt x="243" y="332"/>
                      <a:pt x="267" y="321"/>
                    </a:cubicBezTo>
                    <a:cubicBezTo>
                      <a:pt x="352" y="280"/>
                      <a:pt x="387" y="181"/>
                      <a:pt x="346" y="95"/>
                    </a:cubicBezTo>
                    <a:cubicBezTo>
                      <a:pt x="316" y="35"/>
                      <a:pt x="258" y="0"/>
                      <a:pt x="196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 flipH="1">
                <a:off x="4805087" y="4267094"/>
                <a:ext cx="16999" cy="14889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61" extrusionOk="0">
                    <a:moveTo>
                      <a:pt x="148" y="0"/>
                    </a:moveTo>
                    <a:cubicBezTo>
                      <a:pt x="130" y="0"/>
                      <a:pt x="111" y="4"/>
                      <a:pt x="93" y="13"/>
                    </a:cubicBezTo>
                    <a:cubicBezTo>
                      <a:pt x="28" y="43"/>
                      <a:pt x="0" y="122"/>
                      <a:pt x="31" y="187"/>
                    </a:cubicBezTo>
                    <a:cubicBezTo>
                      <a:pt x="53" y="233"/>
                      <a:pt x="100" y="261"/>
                      <a:pt x="149" y="261"/>
                    </a:cubicBezTo>
                    <a:cubicBezTo>
                      <a:pt x="168" y="261"/>
                      <a:pt x="187" y="257"/>
                      <a:pt x="205" y="248"/>
                    </a:cubicBezTo>
                    <a:cubicBezTo>
                      <a:pt x="271" y="218"/>
                      <a:pt x="298" y="139"/>
                      <a:pt x="267" y="74"/>
                    </a:cubicBezTo>
                    <a:cubicBezTo>
                      <a:pt x="242" y="28"/>
                      <a:pt x="196" y="0"/>
                      <a:pt x="148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 flipH="1">
                <a:off x="4807255" y="4344163"/>
                <a:ext cx="17570" cy="1563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74" extrusionOk="0">
                    <a:moveTo>
                      <a:pt x="153" y="1"/>
                    </a:moveTo>
                    <a:cubicBezTo>
                      <a:pt x="134" y="1"/>
                      <a:pt x="114" y="5"/>
                      <a:pt x="97" y="14"/>
                    </a:cubicBezTo>
                    <a:cubicBezTo>
                      <a:pt x="28" y="47"/>
                      <a:pt x="1" y="129"/>
                      <a:pt x="32" y="195"/>
                    </a:cubicBezTo>
                    <a:cubicBezTo>
                      <a:pt x="54" y="244"/>
                      <a:pt x="102" y="273"/>
                      <a:pt x="153" y="273"/>
                    </a:cubicBezTo>
                    <a:cubicBezTo>
                      <a:pt x="173" y="273"/>
                      <a:pt x="193" y="269"/>
                      <a:pt x="212" y="259"/>
                    </a:cubicBezTo>
                    <a:cubicBezTo>
                      <a:pt x="281" y="228"/>
                      <a:pt x="308" y="146"/>
                      <a:pt x="278" y="78"/>
                    </a:cubicBezTo>
                    <a:cubicBezTo>
                      <a:pt x="253" y="29"/>
                      <a:pt x="203" y="1"/>
                      <a:pt x="153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 flipH="1">
                <a:off x="4630987" y="4519580"/>
                <a:ext cx="240730" cy="158357"/>
              </a:xfrm>
              <a:custGeom>
                <a:avLst/>
                <a:gdLst/>
                <a:ahLst/>
                <a:cxnLst/>
                <a:rect l="l" t="t" r="r" b="b"/>
                <a:pathLst>
                  <a:path w="4220" h="2776" extrusionOk="0">
                    <a:moveTo>
                      <a:pt x="2045" y="0"/>
                    </a:moveTo>
                    <a:cubicBezTo>
                      <a:pt x="226" y="0"/>
                      <a:pt x="0" y="1530"/>
                      <a:pt x="7" y="2318"/>
                    </a:cubicBezTo>
                    <a:cubicBezTo>
                      <a:pt x="7" y="2571"/>
                      <a:pt x="212" y="2776"/>
                      <a:pt x="468" y="2776"/>
                    </a:cubicBezTo>
                    <a:lnTo>
                      <a:pt x="1929" y="2776"/>
                    </a:lnTo>
                    <a:cubicBezTo>
                      <a:pt x="2215" y="2763"/>
                      <a:pt x="2572" y="2759"/>
                      <a:pt x="2918" y="2759"/>
                    </a:cubicBezTo>
                    <a:cubicBezTo>
                      <a:pt x="3218" y="2759"/>
                      <a:pt x="3509" y="2762"/>
                      <a:pt x="3738" y="2765"/>
                    </a:cubicBezTo>
                    <a:cubicBezTo>
                      <a:pt x="3742" y="2765"/>
                      <a:pt x="3746" y="2765"/>
                      <a:pt x="3751" y="2765"/>
                    </a:cubicBezTo>
                    <a:cubicBezTo>
                      <a:pt x="4011" y="2765"/>
                      <a:pt x="4219" y="2546"/>
                      <a:pt x="4205" y="2284"/>
                    </a:cubicBezTo>
                    <a:cubicBezTo>
                      <a:pt x="4161" y="1486"/>
                      <a:pt x="3834" y="0"/>
                      <a:pt x="2045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 flipH="1">
                <a:off x="4698584" y="4676912"/>
                <a:ext cx="102225" cy="79178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1388" extrusionOk="0">
                    <a:moveTo>
                      <a:pt x="1546" y="1"/>
                    </a:moveTo>
                    <a:lnTo>
                      <a:pt x="259" y="18"/>
                    </a:lnTo>
                    <a:cubicBezTo>
                      <a:pt x="259" y="18"/>
                      <a:pt x="0" y="1387"/>
                      <a:pt x="871" y="1387"/>
                    </a:cubicBezTo>
                    <a:cubicBezTo>
                      <a:pt x="879" y="1387"/>
                      <a:pt x="886" y="1387"/>
                      <a:pt x="894" y="1387"/>
                    </a:cubicBezTo>
                    <a:cubicBezTo>
                      <a:pt x="1792" y="1366"/>
                      <a:pt x="1546" y="1"/>
                      <a:pt x="1546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 flipH="1">
                <a:off x="4749354" y="4603894"/>
                <a:ext cx="36109" cy="3605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632" extrusionOk="0">
                    <a:moveTo>
                      <a:pt x="318" y="0"/>
                    </a:moveTo>
                    <a:cubicBezTo>
                      <a:pt x="144" y="0"/>
                      <a:pt x="1" y="144"/>
                      <a:pt x="1" y="318"/>
                    </a:cubicBezTo>
                    <a:cubicBezTo>
                      <a:pt x="1" y="488"/>
                      <a:pt x="144" y="632"/>
                      <a:pt x="318" y="632"/>
                    </a:cubicBezTo>
                    <a:cubicBezTo>
                      <a:pt x="489" y="632"/>
                      <a:pt x="632" y="488"/>
                      <a:pt x="632" y="318"/>
                    </a:cubicBezTo>
                    <a:cubicBezTo>
                      <a:pt x="632" y="144"/>
                      <a:pt x="489" y="0"/>
                      <a:pt x="31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 flipH="1">
                <a:off x="4820091" y="4582216"/>
                <a:ext cx="37992" cy="35311"/>
              </a:xfrm>
              <a:custGeom>
                <a:avLst/>
                <a:gdLst/>
                <a:ahLst/>
                <a:cxnLst/>
                <a:rect l="l" t="t" r="r" b="b"/>
                <a:pathLst>
                  <a:path w="666" h="619" extrusionOk="0">
                    <a:moveTo>
                      <a:pt x="353" y="1"/>
                    </a:moveTo>
                    <a:cubicBezTo>
                      <a:pt x="238" y="1"/>
                      <a:pt x="123" y="73"/>
                      <a:pt x="68" y="193"/>
                    </a:cubicBezTo>
                    <a:cubicBezTo>
                      <a:pt x="0" y="353"/>
                      <a:pt x="62" y="534"/>
                      <a:pt x="205" y="596"/>
                    </a:cubicBezTo>
                    <a:cubicBezTo>
                      <a:pt x="241" y="611"/>
                      <a:pt x="278" y="619"/>
                      <a:pt x="315" y="619"/>
                    </a:cubicBezTo>
                    <a:cubicBezTo>
                      <a:pt x="430" y="619"/>
                      <a:pt x="542" y="547"/>
                      <a:pt x="594" y="429"/>
                    </a:cubicBezTo>
                    <a:cubicBezTo>
                      <a:pt x="666" y="268"/>
                      <a:pt x="604" y="87"/>
                      <a:pt x="458" y="22"/>
                    </a:cubicBezTo>
                    <a:cubicBezTo>
                      <a:pt x="424" y="8"/>
                      <a:pt x="388" y="1"/>
                      <a:pt x="353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 flipH="1">
                <a:off x="4735606" y="4537891"/>
                <a:ext cx="36623" cy="28066"/>
              </a:xfrm>
              <a:custGeom>
                <a:avLst/>
                <a:gdLst/>
                <a:ahLst/>
                <a:cxnLst/>
                <a:rect l="l" t="t" r="r" b="b"/>
                <a:pathLst>
                  <a:path w="642" h="492" extrusionOk="0">
                    <a:moveTo>
                      <a:pt x="322" y="0"/>
                    </a:moveTo>
                    <a:cubicBezTo>
                      <a:pt x="144" y="0"/>
                      <a:pt x="0" y="109"/>
                      <a:pt x="0" y="246"/>
                    </a:cubicBezTo>
                    <a:cubicBezTo>
                      <a:pt x="0" y="383"/>
                      <a:pt x="144" y="492"/>
                      <a:pt x="322" y="492"/>
                    </a:cubicBezTo>
                    <a:cubicBezTo>
                      <a:pt x="499" y="492"/>
                      <a:pt x="642" y="383"/>
                      <a:pt x="642" y="246"/>
                    </a:cubicBezTo>
                    <a:cubicBezTo>
                      <a:pt x="642" y="109"/>
                      <a:pt x="499" y="0"/>
                      <a:pt x="322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 flipH="1">
                <a:off x="4663728" y="4577025"/>
                <a:ext cx="31603" cy="29492"/>
              </a:xfrm>
              <a:custGeom>
                <a:avLst/>
                <a:gdLst/>
                <a:ahLst/>
                <a:cxnLst/>
                <a:rect l="l" t="t" r="r" b="b"/>
                <a:pathLst>
                  <a:path w="554" h="517" extrusionOk="0">
                    <a:moveTo>
                      <a:pt x="277" y="0"/>
                    </a:moveTo>
                    <a:cubicBezTo>
                      <a:pt x="124" y="0"/>
                      <a:pt x="1" y="116"/>
                      <a:pt x="1" y="257"/>
                    </a:cubicBezTo>
                    <a:cubicBezTo>
                      <a:pt x="1" y="400"/>
                      <a:pt x="124" y="516"/>
                      <a:pt x="277" y="516"/>
                    </a:cubicBezTo>
                    <a:cubicBezTo>
                      <a:pt x="431" y="516"/>
                      <a:pt x="554" y="400"/>
                      <a:pt x="554" y="257"/>
                    </a:cubicBezTo>
                    <a:cubicBezTo>
                      <a:pt x="554" y="116"/>
                      <a:pt x="431" y="0"/>
                      <a:pt x="277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" name="Google Shape;306;p19"/>
          <p:cNvGrpSpPr/>
          <p:nvPr/>
        </p:nvGrpSpPr>
        <p:grpSpPr>
          <a:xfrm>
            <a:off x="7528985" y="1805607"/>
            <a:ext cx="1615019" cy="2936827"/>
            <a:chOff x="6650467" y="1854100"/>
            <a:chExt cx="1575475" cy="2943007"/>
          </a:xfrm>
        </p:grpSpPr>
        <p:sp>
          <p:nvSpPr>
            <p:cNvPr id="307" name="Google Shape;307;p19"/>
            <p:cNvSpPr/>
            <p:nvPr/>
          </p:nvSpPr>
          <p:spPr>
            <a:xfrm flipH="1">
              <a:off x="7681797" y="2696870"/>
              <a:ext cx="35267" cy="26669"/>
            </a:xfrm>
            <a:custGeom>
              <a:avLst/>
              <a:gdLst/>
              <a:ahLst/>
              <a:cxnLst/>
              <a:rect l="l" t="t" r="r" b="b"/>
              <a:pathLst>
                <a:path w="886" h="670" extrusionOk="0">
                  <a:moveTo>
                    <a:pt x="445" y="1"/>
                  </a:moveTo>
                  <a:cubicBezTo>
                    <a:pt x="1" y="1"/>
                    <a:pt x="1" y="670"/>
                    <a:pt x="445" y="670"/>
                  </a:cubicBezTo>
                  <a:cubicBezTo>
                    <a:pt x="886" y="670"/>
                    <a:pt x="886" y="1"/>
                    <a:pt x="445" y="1"/>
                  </a:cubicBezTo>
                  <a:close/>
                </a:path>
              </a:pathLst>
            </a:custGeom>
            <a:solidFill>
              <a:srgbClr val="F4D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 flipH="1">
              <a:off x="7326331" y="3715304"/>
              <a:ext cx="30769" cy="31844"/>
            </a:xfrm>
            <a:custGeom>
              <a:avLst/>
              <a:gdLst/>
              <a:ahLst/>
              <a:cxnLst/>
              <a:rect l="l" t="t" r="r" b="b"/>
              <a:pathLst>
                <a:path w="773" h="800" extrusionOk="0">
                  <a:moveTo>
                    <a:pt x="270" y="1"/>
                  </a:moveTo>
                  <a:cubicBezTo>
                    <a:pt x="215" y="38"/>
                    <a:pt x="154" y="62"/>
                    <a:pt x="93" y="79"/>
                  </a:cubicBezTo>
                  <a:cubicBezTo>
                    <a:pt x="1" y="277"/>
                    <a:pt x="45" y="520"/>
                    <a:pt x="219" y="673"/>
                  </a:cubicBezTo>
                  <a:cubicBezTo>
                    <a:pt x="318" y="758"/>
                    <a:pt x="441" y="799"/>
                    <a:pt x="564" y="799"/>
                  </a:cubicBezTo>
                  <a:cubicBezTo>
                    <a:pt x="636" y="799"/>
                    <a:pt x="707" y="786"/>
                    <a:pt x="772" y="758"/>
                  </a:cubicBezTo>
                  <a:lnTo>
                    <a:pt x="270" y="1"/>
                  </a:ln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 flipH="1">
              <a:off x="7348622" y="3683817"/>
              <a:ext cx="32521" cy="35068"/>
            </a:xfrm>
            <a:custGeom>
              <a:avLst/>
              <a:gdLst/>
              <a:ahLst/>
              <a:cxnLst/>
              <a:rect l="l" t="t" r="r" b="b"/>
              <a:pathLst>
                <a:path w="817" h="881" extrusionOk="0">
                  <a:moveTo>
                    <a:pt x="348" y="0"/>
                  </a:moveTo>
                  <a:cubicBezTo>
                    <a:pt x="301" y="17"/>
                    <a:pt x="250" y="27"/>
                    <a:pt x="198" y="30"/>
                  </a:cubicBezTo>
                  <a:lnTo>
                    <a:pt x="192" y="34"/>
                  </a:lnTo>
                  <a:cubicBezTo>
                    <a:pt x="0" y="246"/>
                    <a:pt x="21" y="570"/>
                    <a:pt x="236" y="755"/>
                  </a:cubicBezTo>
                  <a:cubicBezTo>
                    <a:pt x="335" y="840"/>
                    <a:pt x="458" y="881"/>
                    <a:pt x="581" y="881"/>
                  </a:cubicBezTo>
                  <a:cubicBezTo>
                    <a:pt x="619" y="881"/>
                    <a:pt x="660" y="878"/>
                    <a:pt x="697" y="870"/>
                  </a:cubicBezTo>
                  <a:cubicBezTo>
                    <a:pt x="717" y="826"/>
                    <a:pt x="745" y="782"/>
                    <a:pt x="778" y="744"/>
                  </a:cubicBezTo>
                  <a:lnTo>
                    <a:pt x="816" y="70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 flipH="1">
              <a:off x="7346313" y="3711801"/>
              <a:ext cx="7125" cy="6687"/>
            </a:xfrm>
            <a:custGeom>
              <a:avLst/>
              <a:gdLst/>
              <a:ahLst/>
              <a:cxnLst/>
              <a:rect l="l" t="t" r="r" b="b"/>
              <a:pathLst>
                <a:path w="179" h="168" extrusionOk="0">
                  <a:moveTo>
                    <a:pt x="120" y="0"/>
                  </a:moveTo>
                  <a:lnTo>
                    <a:pt x="82" y="41"/>
                  </a:lnTo>
                  <a:cubicBezTo>
                    <a:pt x="49" y="79"/>
                    <a:pt x="21" y="123"/>
                    <a:pt x="1" y="167"/>
                  </a:cubicBezTo>
                  <a:cubicBezTo>
                    <a:pt x="62" y="150"/>
                    <a:pt x="123" y="126"/>
                    <a:pt x="178" y="8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FFC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 flipH="1">
              <a:off x="7369401" y="3650778"/>
              <a:ext cx="28063" cy="34272"/>
            </a:xfrm>
            <a:custGeom>
              <a:avLst/>
              <a:gdLst/>
              <a:ahLst/>
              <a:cxnLst/>
              <a:rect l="l" t="t" r="r" b="b"/>
              <a:pathLst>
                <a:path w="705" h="861" extrusionOk="0">
                  <a:moveTo>
                    <a:pt x="205" y="0"/>
                  </a:moveTo>
                  <a:lnTo>
                    <a:pt x="192" y="14"/>
                  </a:lnTo>
                  <a:cubicBezTo>
                    <a:pt x="1" y="226"/>
                    <a:pt x="21" y="547"/>
                    <a:pt x="236" y="734"/>
                  </a:cubicBezTo>
                  <a:cubicBezTo>
                    <a:pt x="336" y="819"/>
                    <a:pt x="458" y="860"/>
                    <a:pt x="581" y="860"/>
                  </a:cubicBezTo>
                  <a:lnTo>
                    <a:pt x="608" y="860"/>
                  </a:lnTo>
                  <a:lnTo>
                    <a:pt x="704" y="751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 flipH="1">
              <a:off x="7367251" y="3680673"/>
              <a:ext cx="6011" cy="4379"/>
            </a:xfrm>
            <a:custGeom>
              <a:avLst/>
              <a:gdLst/>
              <a:ahLst/>
              <a:cxnLst/>
              <a:rect l="l" t="t" r="r" b="b"/>
              <a:pathLst>
                <a:path w="151" h="110" extrusionOk="0">
                  <a:moveTo>
                    <a:pt x="96" y="0"/>
                  </a:moveTo>
                  <a:lnTo>
                    <a:pt x="0" y="109"/>
                  </a:lnTo>
                  <a:cubicBezTo>
                    <a:pt x="52" y="106"/>
                    <a:pt x="103" y="96"/>
                    <a:pt x="150" y="79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FFC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 flipH="1">
              <a:off x="6650467" y="4284369"/>
              <a:ext cx="716" cy="2508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18" y="1"/>
                  </a:moveTo>
                  <a:lnTo>
                    <a:pt x="18" y="1"/>
                  </a:lnTo>
                  <a:cubicBezTo>
                    <a:pt x="10" y="25"/>
                    <a:pt x="4" y="42"/>
                    <a:pt x="1" y="59"/>
                  </a:cubicBezTo>
                  <a:lnTo>
                    <a:pt x="4" y="62"/>
                  </a:lnTo>
                  <a:cubicBezTo>
                    <a:pt x="7" y="46"/>
                    <a:pt x="14" y="25"/>
                    <a:pt x="18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 flipH="1">
              <a:off x="6651144" y="4286319"/>
              <a:ext cx="1274" cy="3543"/>
            </a:xfrm>
            <a:custGeom>
              <a:avLst/>
              <a:gdLst/>
              <a:ahLst/>
              <a:cxnLst/>
              <a:rect l="l" t="t" r="r" b="b"/>
              <a:pathLst>
                <a:path w="32" h="89" extrusionOk="0">
                  <a:moveTo>
                    <a:pt x="18" y="0"/>
                  </a:moveTo>
                  <a:cubicBezTo>
                    <a:pt x="14" y="38"/>
                    <a:pt x="11" y="68"/>
                    <a:pt x="0" y="89"/>
                  </a:cubicBezTo>
                  <a:cubicBezTo>
                    <a:pt x="8" y="75"/>
                    <a:pt x="18" y="51"/>
                    <a:pt x="32" y="1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 flipH="1">
              <a:off x="6652378" y="4289822"/>
              <a:ext cx="159" cy="597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1"/>
                    <a:pt x="0" y="15"/>
                    <a:pt x="0" y="15"/>
                  </a:cubicBezTo>
                  <a:lnTo>
                    <a:pt x="0" y="15"/>
                  </a:lnTo>
                  <a:cubicBezTo>
                    <a:pt x="3" y="11"/>
                    <a:pt x="3" y="7"/>
                    <a:pt x="3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 flipH="1">
              <a:off x="7324427" y="4518905"/>
              <a:ext cx="348294" cy="181192"/>
            </a:xfrm>
            <a:custGeom>
              <a:avLst/>
              <a:gdLst/>
              <a:ahLst/>
              <a:cxnLst/>
              <a:rect l="l" t="t" r="r" b="b"/>
              <a:pathLst>
                <a:path w="8750" h="4552" extrusionOk="0">
                  <a:moveTo>
                    <a:pt x="1007" y="1"/>
                  </a:moveTo>
                  <a:lnTo>
                    <a:pt x="1007" y="1"/>
                  </a:lnTo>
                  <a:cubicBezTo>
                    <a:pt x="1007" y="1"/>
                    <a:pt x="1048" y="356"/>
                    <a:pt x="525" y="1476"/>
                  </a:cubicBezTo>
                  <a:cubicBezTo>
                    <a:pt x="0" y="2599"/>
                    <a:pt x="140" y="4551"/>
                    <a:pt x="140" y="4551"/>
                  </a:cubicBezTo>
                  <a:lnTo>
                    <a:pt x="8278" y="4551"/>
                  </a:lnTo>
                  <a:cubicBezTo>
                    <a:pt x="8053" y="3551"/>
                    <a:pt x="8749" y="2114"/>
                    <a:pt x="8749" y="2114"/>
                  </a:cubicBezTo>
                  <a:lnTo>
                    <a:pt x="8749" y="2114"/>
                  </a:lnTo>
                  <a:cubicBezTo>
                    <a:pt x="8749" y="2114"/>
                    <a:pt x="8675" y="2121"/>
                    <a:pt x="8538" y="2121"/>
                  </a:cubicBezTo>
                  <a:cubicBezTo>
                    <a:pt x="8155" y="2121"/>
                    <a:pt x="7282" y="2069"/>
                    <a:pt x="6178" y="1674"/>
                  </a:cubicBezTo>
                  <a:cubicBezTo>
                    <a:pt x="4683" y="1138"/>
                    <a:pt x="4232" y="66"/>
                    <a:pt x="4232" y="66"/>
                  </a:cubicBezTo>
                  <a:lnTo>
                    <a:pt x="1007" y="1"/>
                  </a:lnTo>
                  <a:close/>
                </a:path>
              </a:pathLst>
            </a:custGeom>
            <a:solidFill>
              <a:srgbClr val="009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 flipH="1">
              <a:off x="7174316" y="4579688"/>
              <a:ext cx="202767" cy="120410"/>
            </a:xfrm>
            <a:custGeom>
              <a:avLst/>
              <a:gdLst/>
              <a:ahLst/>
              <a:cxnLst/>
              <a:rect l="l" t="t" r="r" b="b"/>
              <a:pathLst>
                <a:path w="5094" h="3025" extrusionOk="0">
                  <a:moveTo>
                    <a:pt x="2820" y="0"/>
                  </a:moveTo>
                  <a:cubicBezTo>
                    <a:pt x="1" y="0"/>
                    <a:pt x="226" y="2854"/>
                    <a:pt x="301" y="3024"/>
                  </a:cubicBezTo>
                  <a:lnTo>
                    <a:pt x="5094" y="3024"/>
                  </a:lnTo>
                  <a:cubicBezTo>
                    <a:pt x="5094" y="3024"/>
                    <a:pt x="5043" y="0"/>
                    <a:pt x="2820" y="0"/>
                  </a:cubicBezTo>
                  <a:close/>
                </a:path>
              </a:pathLst>
            </a:custGeom>
            <a:solidFill>
              <a:srgbClr val="DC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 flipH="1">
              <a:off x="7161386" y="4700061"/>
              <a:ext cx="519654" cy="37815"/>
            </a:xfrm>
            <a:custGeom>
              <a:avLst/>
              <a:gdLst/>
              <a:ahLst/>
              <a:cxnLst/>
              <a:rect l="l" t="t" r="r" b="b"/>
              <a:pathLst>
                <a:path w="13055" h="950" extrusionOk="0">
                  <a:moveTo>
                    <a:pt x="25" y="0"/>
                  </a:moveTo>
                  <a:cubicBezTo>
                    <a:pt x="11" y="0"/>
                    <a:pt x="1" y="11"/>
                    <a:pt x="1" y="24"/>
                  </a:cubicBezTo>
                  <a:lnTo>
                    <a:pt x="1" y="925"/>
                  </a:lnTo>
                  <a:cubicBezTo>
                    <a:pt x="1" y="939"/>
                    <a:pt x="11" y="950"/>
                    <a:pt x="25" y="950"/>
                  </a:cubicBezTo>
                  <a:lnTo>
                    <a:pt x="13031" y="950"/>
                  </a:lnTo>
                  <a:cubicBezTo>
                    <a:pt x="13044" y="950"/>
                    <a:pt x="13054" y="939"/>
                    <a:pt x="13054" y="925"/>
                  </a:cubicBezTo>
                  <a:lnTo>
                    <a:pt x="13054" y="24"/>
                  </a:lnTo>
                  <a:cubicBezTo>
                    <a:pt x="13054" y="11"/>
                    <a:pt x="13044" y="0"/>
                    <a:pt x="13031" y="0"/>
                  </a:cubicBezTo>
                  <a:close/>
                </a:path>
              </a:pathLst>
            </a:custGeom>
            <a:solidFill>
              <a:srgbClr val="E1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 flipH="1">
              <a:off x="7460317" y="4552620"/>
              <a:ext cx="45855" cy="50075"/>
            </a:xfrm>
            <a:custGeom>
              <a:avLst/>
              <a:gdLst/>
              <a:ahLst/>
              <a:cxnLst/>
              <a:rect l="l" t="t" r="r" b="b"/>
              <a:pathLst>
                <a:path w="1152" h="1258" extrusionOk="0">
                  <a:moveTo>
                    <a:pt x="890" y="1"/>
                  </a:moveTo>
                  <a:cubicBezTo>
                    <a:pt x="849" y="1"/>
                    <a:pt x="807" y="12"/>
                    <a:pt x="769" y="35"/>
                  </a:cubicBezTo>
                  <a:cubicBezTo>
                    <a:pt x="752" y="45"/>
                    <a:pt x="343" y="304"/>
                    <a:pt x="53" y="942"/>
                  </a:cubicBezTo>
                  <a:cubicBezTo>
                    <a:pt x="1" y="1055"/>
                    <a:pt x="53" y="1188"/>
                    <a:pt x="168" y="1240"/>
                  </a:cubicBezTo>
                  <a:cubicBezTo>
                    <a:pt x="199" y="1250"/>
                    <a:pt x="229" y="1257"/>
                    <a:pt x="261" y="1257"/>
                  </a:cubicBezTo>
                  <a:cubicBezTo>
                    <a:pt x="349" y="1257"/>
                    <a:pt x="431" y="1209"/>
                    <a:pt x="469" y="1123"/>
                  </a:cubicBezTo>
                  <a:cubicBezTo>
                    <a:pt x="697" y="622"/>
                    <a:pt x="1004" y="421"/>
                    <a:pt x="1015" y="414"/>
                  </a:cubicBezTo>
                  <a:cubicBezTo>
                    <a:pt x="1121" y="345"/>
                    <a:pt x="1151" y="209"/>
                    <a:pt x="1086" y="107"/>
                  </a:cubicBezTo>
                  <a:cubicBezTo>
                    <a:pt x="1042" y="38"/>
                    <a:pt x="967" y="1"/>
                    <a:pt x="890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 flipH="1">
              <a:off x="7407455" y="4577897"/>
              <a:ext cx="29973" cy="35785"/>
            </a:xfrm>
            <a:custGeom>
              <a:avLst/>
              <a:gdLst/>
              <a:ahLst/>
              <a:cxnLst/>
              <a:rect l="l" t="t" r="r" b="b"/>
              <a:pathLst>
                <a:path w="753" h="899" extrusionOk="0">
                  <a:moveTo>
                    <a:pt x="492" y="0"/>
                  </a:moveTo>
                  <a:cubicBezTo>
                    <a:pt x="460" y="0"/>
                    <a:pt x="428" y="7"/>
                    <a:pt x="397" y="21"/>
                  </a:cubicBezTo>
                  <a:cubicBezTo>
                    <a:pt x="360" y="38"/>
                    <a:pt x="46" y="195"/>
                    <a:pt x="12" y="660"/>
                  </a:cubicBezTo>
                  <a:cubicBezTo>
                    <a:pt x="1" y="783"/>
                    <a:pt x="97" y="888"/>
                    <a:pt x="223" y="898"/>
                  </a:cubicBezTo>
                  <a:lnTo>
                    <a:pt x="240" y="898"/>
                  </a:lnTo>
                  <a:cubicBezTo>
                    <a:pt x="360" y="898"/>
                    <a:pt x="459" y="806"/>
                    <a:pt x="469" y="690"/>
                  </a:cubicBezTo>
                  <a:cubicBezTo>
                    <a:pt x="483" y="496"/>
                    <a:pt x="578" y="434"/>
                    <a:pt x="595" y="424"/>
                  </a:cubicBezTo>
                  <a:cubicBezTo>
                    <a:pt x="705" y="369"/>
                    <a:pt x="752" y="239"/>
                    <a:pt x="697" y="130"/>
                  </a:cubicBezTo>
                  <a:cubicBezTo>
                    <a:pt x="660" y="48"/>
                    <a:pt x="577" y="0"/>
                    <a:pt x="492" y="0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 flipH="1">
              <a:off x="7394009" y="2635768"/>
              <a:ext cx="449796" cy="143218"/>
            </a:xfrm>
            <a:custGeom>
              <a:avLst/>
              <a:gdLst/>
              <a:ahLst/>
              <a:cxnLst/>
              <a:rect l="l" t="t" r="r" b="b"/>
              <a:pathLst>
                <a:path w="11300" h="3598" extrusionOk="0">
                  <a:moveTo>
                    <a:pt x="6127" y="1"/>
                  </a:moveTo>
                  <a:cubicBezTo>
                    <a:pt x="3420" y="1"/>
                    <a:pt x="1034" y="935"/>
                    <a:pt x="1034" y="935"/>
                  </a:cubicBezTo>
                  <a:cubicBezTo>
                    <a:pt x="0" y="1331"/>
                    <a:pt x="652" y="2942"/>
                    <a:pt x="652" y="2942"/>
                  </a:cubicBezTo>
                  <a:cubicBezTo>
                    <a:pt x="652" y="2942"/>
                    <a:pt x="1844" y="2649"/>
                    <a:pt x="5053" y="2420"/>
                  </a:cubicBezTo>
                  <a:cubicBezTo>
                    <a:pt x="5293" y="2402"/>
                    <a:pt x="5522" y="2394"/>
                    <a:pt x="5740" y="2394"/>
                  </a:cubicBezTo>
                  <a:cubicBezTo>
                    <a:pt x="8414" y="2394"/>
                    <a:pt x="9340" y="3598"/>
                    <a:pt x="9340" y="3598"/>
                  </a:cubicBezTo>
                  <a:lnTo>
                    <a:pt x="11300" y="1744"/>
                  </a:lnTo>
                  <a:cubicBezTo>
                    <a:pt x="9827" y="405"/>
                    <a:pt x="7908" y="1"/>
                    <a:pt x="6127" y="1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 flipH="1">
              <a:off x="7174690" y="3210167"/>
              <a:ext cx="990786" cy="1379323"/>
            </a:xfrm>
            <a:custGeom>
              <a:avLst/>
              <a:gdLst/>
              <a:ahLst/>
              <a:cxnLst/>
              <a:rect l="l" t="t" r="r" b="b"/>
              <a:pathLst>
                <a:path w="24891" h="34652" extrusionOk="0">
                  <a:moveTo>
                    <a:pt x="16890" y="0"/>
                  </a:moveTo>
                  <a:cubicBezTo>
                    <a:pt x="15672" y="0"/>
                    <a:pt x="14284" y="130"/>
                    <a:pt x="12713" y="453"/>
                  </a:cubicBezTo>
                  <a:cubicBezTo>
                    <a:pt x="4606" y="2119"/>
                    <a:pt x="1" y="5706"/>
                    <a:pt x="2998" y="18006"/>
                  </a:cubicBezTo>
                  <a:cubicBezTo>
                    <a:pt x="5006" y="26236"/>
                    <a:pt x="8948" y="34483"/>
                    <a:pt x="9375" y="34637"/>
                  </a:cubicBezTo>
                  <a:cubicBezTo>
                    <a:pt x="9401" y="34647"/>
                    <a:pt x="9432" y="34651"/>
                    <a:pt x="9466" y="34651"/>
                  </a:cubicBezTo>
                  <a:cubicBezTo>
                    <a:pt x="9915" y="34651"/>
                    <a:pt x="11037" y="33882"/>
                    <a:pt x="12392" y="33882"/>
                  </a:cubicBezTo>
                  <a:cubicBezTo>
                    <a:pt x="12614" y="33882"/>
                    <a:pt x="12843" y="33902"/>
                    <a:pt x="13075" y="33951"/>
                  </a:cubicBezTo>
                  <a:cubicBezTo>
                    <a:pt x="13075" y="33951"/>
                    <a:pt x="15227" y="32942"/>
                    <a:pt x="16520" y="32942"/>
                  </a:cubicBezTo>
                  <a:cubicBezTo>
                    <a:pt x="16551" y="32942"/>
                    <a:pt x="16581" y="32942"/>
                    <a:pt x="16611" y="32944"/>
                  </a:cubicBezTo>
                  <a:cubicBezTo>
                    <a:pt x="16611" y="32944"/>
                    <a:pt x="18489" y="22191"/>
                    <a:pt x="21848" y="12865"/>
                  </a:cubicBezTo>
                  <a:cubicBezTo>
                    <a:pt x="24890" y="4416"/>
                    <a:pt x="24074" y="2252"/>
                    <a:pt x="24074" y="2252"/>
                  </a:cubicBezTo>
                  <a:cubicBezTo>
                    <a:pt x="24074" y="2252"/>
                    <a:pt x="21957" y="0"/>
                    <a:pt x="16890" y="0"/>
                  </a:cubicBezTo>
                  <a:close/>
                </a:path>
              </a:pathLst>
            </a:custGeom>
            <a:solidFill>
              <a:srgbClr val="493A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 flipH="1">
              <a:off x="7771762" y="3382527"/>
              <a:ext cx="246672" cy="258693"/>
            </a:xfrm>
            <a:custGeom>
              <a:avLst/>
              <a:gdLst/>
              <a:ahLst/>
              <a:cxnLst/>
              <a:rect l="l" t="t" r="r" b="b"/>
              <a:pathLst>
                <a:path w="6197" h="6499" extrusionOk="0">
                  <a:moveTo>
                    <a:pt x="5148" y="1"/>
                  </a:moveTo>
                  <a:lnTo>
                    <a:pt x="1" y="6235"/>
                  </a:lnTo>
                  <a:cubicBezTo>
                    <a:pt x="1" y="6235"/>
                    <a:pt x="548" y="6499"/>
                    <a:pt x="1529" y="6499"/>
                  </a:cubicBezTo>
                  <a:cubicBezTo>
                    <a:pt x="1576" y="6499"/>
                    <a:pt x="1624" y="6498"/>
                    <a:pt x="1673" y="6497"/>
                  </a:cubicBezTo>
                  <a:cubicBezTo>
                    <a:pt x="2749" y="6466"/>
                    <a:pt x="5900" y="4381"/>
                    <a:pt x="6077" y="1981"/>
                  </a:cubicBezTo>
                  <a:cubicBezTo>
                    <a:pt x="6196" y="325"/>
                    <a:pt x="5148" y="1"/>
                    <a:pt x="5148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 flipH="1">
              <a:off x="7449175" y="3516035"/>
              <a:ext cx="198826" cy="1045717"/>
            </a:xfrm>
            <a:custGeom>
              <a:avLst/>
              <a:gdLst/>
              <a:ahLst/>
              <a:cxnLst/>
              <a:rect l="l" t="t" r="r" b="b"/>
              <a:pathLst>
                <a:path w="4995" h="26271" extrusionOk="0">
                  <a:moveTo>
                    <a:pt x="4863" y="1"/>
                  </a:moveTo>
                  <a:cubicBezTo>
                    <a:pt x="4849" y="1"/>
                    <a:pt x="4834" y="3"/>
                    <a:pt x="4820" y="9"/>
                  </a:cubicBezTo>
                  <a:cubicBezTo>
                    <a:pt x="2940" y="791"/>
                    <a:pt x="2400" y="1617"/>
                    <a:pt x="1424" y="7960"/>
                  </a:cubicBezTo>
                  <a:cubicBezTo>
                    <a:pt x="986" y="10782"/>
                    <a:pt x="969" y="13073"/>
                    <a:pt x="956" y="15497"/>
                  </a:cubicBezTo>
                  <a:cubicBezTo>
                    <a:pt x="932" y="18549"/>
                    <a:pt x="912" y="21703"/>
                    <a:pt x="14" y="26137"/>
                  </a:cubicBezTo>
                  <a:cubicBezTo>
                    <a:pt x="0" y="26199"/>
                    <a:pt x="41" y="26257"/>
                    <a:pt x="102" y="26267"/>
                  </a:cubicBezTo>
                  <a:cubicBezTo>
                    <a:pt x="113" y="26271"/>
                    <a:pt x="120" y="26271"/>
                    <a:pt x="126" y="26271"/>
                  </a:cubicBezTo>
                  <a:cubicBezTo>
                    <a:pt x="181" y="26271"/>
                    <a:pt x="229" y="26233"/>
                    <a:pt x="239" y="26181"/>
                  </a:cubicBezTo>
                  <a:cubicBezTo>
                    <a:pt x="1140" y="21724"/>
                    <a:pt x="1161" y="18559"/>
                    <a:pt x="1181" y="15497"/>
                  </a:cubicBezTo>
                  <a:cubicBezTo>
                    <a:pt x="1199" y="13080"/>
                    <a:pt x="1215" y="10800"/>
                    <a:pt x="1649" y="7994"/>
                  </a:cubicBezTo>
                  <a:cubicBezTo>
                    <a:pt x="2659" y="1443"/>
                    <a:pt x="3236" y="910"/>
                    <a:pt x="4909" y="218"/>
                  </a:cubicBezTo>
                  <a:cubicBezTo>
                    <a:pt x="4967" y="193"/>
                    <a:pt x="4994" y="125"/>
                    <a:pt x="4971" y="70"/>
                  </a:cubicBezTo>
                  <a:cubicBezTo>
                    <a:pt x="4953" y="27"/>
                    <a:pt x="4909" y="1"/>
                    <a:pt x="4863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 flipH="1">
              <a:off x="7084772" y="2677644"/>
              <a:ext cx="1141170" cy="963440"/>
            </a:xfrm>
            <a:custGeom>
              <a:avLst/>
              <a:gdLst/>
              <a:ahLst/>
              <a:cxnLst/>
              <a:rect l="l" t="t" r="r" b="b"/>
              <a:pathLst>
                <a:path w="28669" h="24204" extrusionOk="0">
                  <a:moveTo>
                    <a:pt x="16003" y="1"/>
                  </a:moveTo>
                  <a:cubicBezTo>
                    <a:pt x="12601" y="1"/>
                    <a:pt x="7444" y="1556"/>
                    <a:pt x="3596" y="7287"/>
                  </a:cubicBezTo>
                  <a:cubicBezTo>
                    <a:pt x="1" y="12646"/>
                    <a:pt x="3930" y="22427"/>
                    <a:pt x="6463" y="24157"/>
                  </a:cubicBezTo>
                  <a:cubicBezTo>
                    <a:pt x="6463" y="24157"/>
                    <a:pt x="6624" y="24203"/>
                    <a:pt x="6900" y="24203"/>
                  </a:cubicBezTo>
                  <a:cubicBezTo>
                    <a:pt x="7465" y="24203"/>
                    <a:pt x="8515" y="24012"/>
                    <a:pt x="9679" y="22853"/>
                  </a:cubicBezTo>
                  <a:cubicBezTo>
                    <a:pt x="11417" y="21123"/>
                    <a:pt x="11515" y="19614"/>
                    <a:pt x="11054" y="19180"/>
                  </a:cubicBezTo>
                  <a:cubicBezTo>
                    <a:pt x="10733" y="18876"/>
                    <a:pt x="10252" y="18064"/>
                    <a:pt x="10252" y="18064"/>
                  </a:cubicBezTo>
                  <a:cubicBezTo>
                    <a:pt x="10252" y="18064"/>
                    <a:pt x="13485" y="14463"/>
                    <a:pt x="20674" y="14364"/>
                  </a:cubicBezTo>
                  <a:cubicBezTo>
                    <a:pt x="20762" y="14362"/>
                    <a:pt x="20848" y="14362"/>
                    <a:pt x="20933" y="14362"/>
                  </a:cubicBezTo>
                  <a:cubicBezTo>
                    <a:pt x="25762" y="14362"/>
                    <a:pt x="25378" y="16231"/>
                    <a:pt x="25691" y="16231"/>
                  </a:cubicBezTo>
                  <a:cubicBezTo>
                    <a:pt x="25691" y="16231"/>
                    <a:pt x="25692" y="16231"/>
                    <a:pt x="25692" y="16231"/>
                  </a:cubicBezTo>
                  <a:cubicBezTo>
                    <a:pt x="25781" y="16228"/>
                    <a:pt x="28669" y="6037"/>
                    <a:pt x="19077" y="597"/>
                  </a:cubicBezTo>
                  <a:cubicBezTo>
                    <a:pt x="18480" y="258"/>
                    <a:pt x="17387" y="1"/>
                    <a:pt x="16003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 flipH="1">
              <a:off x="7699356" y="2945259"/>
              <a:ext cx="254633" cy="441000"/>
            </a:xfrm>
            <a:custGeom>
              <a:avLst/>
              <a:gdLst/>
              <a:ahLst/>
              <a:cxnLst/>
              <a:rect l="l" t="t" r="r" b="b"/>
              <a:pathLst>
                <a:path w="6397" h="11079" extrusionOk="0">
                  <a:moveTo>
                    <a:pt x="4485" y="1"/>
                  </a:moveTo>
                  <a:cubicBezTo>
                    <a:pt x="4485" y="1"/>
                    <a:pt x="0" y="7030"/>
                    <a:pt x="3389" y="11078"/>
                  </a:cubicBezTo>
                  <a:lnTo>
                    <a:pt x="6397" y="9074"/>
                  </a:lnTo>
                  <a:cubicBezTo>
                    <a:pt x="6397" y="9074"/>
                    <a:pt x="2396" y="6398"/>
                    <a:pt x="4485" y="1"/>
                  </a:cubicBezTo>
                  <a:close/>
                </a:path>
              </a:pathLst>
            </a:custGeom>
            <a:solidFill>
              <a:srgbClr val="80AF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 flipH="1">
              <a:off x="7617755" y="2672987"/>
              <a:ext cx="300130" cy="197990"/>
            </a:xfrm>
            <a:custGeom>
              <a:avLst/>
              <a:gdLst/>
              <a:ahLst/>
              <a:cxnLst/>
              <a:rect l="l" t="t" r="r" b="b"/>
              <a:pathLst>
                <a:path w="7540" h="4974" extrusionOk="0">
                  <a:moveTo>
                    <a:pt x="2830" y="0"/>
                  </a:moveTo>
                  <a:cubicBezTo>
                    <a:pt x="2830" y="0"/>
                    <a:pt x="1" y="1925"/>
                    <a:pt x="1837" y="3738"/>
                  </a:cubicBezTo>
                  <a:cubicBezTo>
                    <a:pt x="2998" y="4884"/>
                    <a:pt x="4799" y="4974"/>
                    <a:pt x="5334" y="4974"/>
                  </a:cubicBezTo>
                  <a:cubicBezTo>
                    <a:pt x="5434" y="4974"/>
                    <a:pt x="5490" y="4971"/>
                    <a:pt x="5490" y="4971"/>
                  </a:cubicBezTo>
                  <a:cubicBezTo>
                    <a:pt x="5490" y="4971"/>
                    <a:pt x="7540" y="2181"/>
                    <a:pt x="6194" y="2181"/>
                  </a:cubicBezTo>
                  <a:cubicBezTo>
                    <a:pt x="6193" y="2181"/>
                    <a:pt x="6191" y="2181"/>
                    <a:pt x="6189" y="2181"/>
                  </a:cubicBezTo>
                  <a:cubicBezTo>
                    <a:pt x="5779" y="2183"/>
                    <a:pt x="5473" y="2191"/>
                    <a:pt x="5226" y="2191"/>
                  </a:cubicBezTo>
                  <a:cubicBezTo>
                    <a:pt x="4602" y="2191"/>
                    <a:pt x="4358" y="2138"/>
                    <a:pt x="3776" y="1796"/>
                  </a:cubicBezTo>
                  <a:cubicBezTo>
                    <a:pt x="2237" y="891"/>
                    <a:pt x="2830" y="0"/>
                    <a:pt x="2830" y="0"/>
                  </a:cubicBezTo>
                  <a:close/>
                </a:path>
              </a:pathLst>
            </a:custGeom>
            <a:solidFill>
              <a:srgbClr val="DC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 flipH="1">
              <a:off x="7685860" y="2660607"/>
              <a:ext cx="175222" cy="110499"/>
            </a:xfrm>
            <a:custGeom>
              <a:avLst/>
              <a:gdLst/>
              <a:ahLst/>
              <a:cxnLst/>
              <a:rect l="l" t="t" r="r" b="b"/>
              <a:pathLst>
                <a:path w="4402" h="2776" extrusionOk="0">
                  <a:moveTo>
                    <a:pt x="1421" y="1"/>
                  </a:moveTo>
                  <a:lnTo>
                    <a:pt x="1421" y="1"/>
                  </a:lnTo>
                  <a:cubicBezTo>
                    <a:pt x="1421" y="1"/>
                    <a:pt x="1" y="1444"/>
                    <a:pt x="2042" y="2263"/>
                  </a:cubicBezTo>
                  <a:cubicBezTo>
                    <a:pt x="3061" y="2673"/>
                    <a:pt x="3651" y="2775"/>
                    <a:pt x="3986" y="2775"/>
                  </a:cubicBezTo>
                  <a:cubicBezTo>
                    <a:pt x="4321" y="2775"/>
                    <a:pt x="4401" y="2673"/>
                    <a:pt x="4401" y="2673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 flipH="1">
              <a:off x="7283938" y="3268124"/>
              <a:ext cx="68266" cy="151936"/>
            </a:xfrm>
            <a:custGeom>
              <a:avLst/>
              <a:gdLst/>
              <a:ahLst/>
              <a:cxnLst/>
              <a:rect l="l" t="t" r="r" b="b"/>
              <a:pathLst>
                <a:path w="1715" h="3817" extrusionOk="0">
                  <a:moveTo>
                    <a:pt x="1400" y="1"/>
                  </a:moveTo>
                  <a:cubicBezTo>
                    <a:pt x="1398" y="1"/>
                    <a:pt x="1396" y="1"/>
                    <a:pt x="1393" y="1"/>
                  </a:cubicBezTo>
                  <a:cubicBezTo>
                    <a:pt x="1332" y="7"/>
                    <a:pt x="1284" y="62"/>
                    <a:pt x="1291" y="120"/>
                  </a:cubicBezTo>
                  <a:cubicBezTo>
                    <a:pt x="1294" y="141"/>
                    <a:pt x="1485" y="2052"/>
                    <a:pt x="1294" y="2919"/>
                  </a:cubicBezTo>
                  <a:cubicBezTo>
                    <a:pt x="1161" y="3518"/>
                    <a:pt x="572" y="3593"/>
                    <a:pt x="289" y="3593"/>
                  </a:cubicBezTo>
                  <a:cubicBezTo>
                    <a:pt x="204" y="3593"/>
                    <a:pt x="147" y="3587"/>
                    <a:pt x="137" y="3585"/>
                  </a:cubicBezTo>
                  <a:cubicBezTo>
                    <a:pt x="133" y="3585"/>
                    <a:pt x="129" y="3584"/>
                    <a:pt x="125" y="3584"/>
                  </a:cubicBezTo>
                  <a:cubicBezTo>
                    <a:pt x="68" y="3584"/>
                    <a:pt x="17" y="3624"/>
                    <a:pt x="10" y="3681"/>
                  </a:cubicBezTo>
                  <a:cubicBezTo>
                    <a:pt x="1" y="3742"/>
                    <a:pt x="45" y="3800"/>
                    <a:pt x="106" y="3807"/>
                  </a:cubicBezTo>
                  <a:cubicBezTo>
                    <a:pt x="164" y="3814"/>
                    <a:pt x="226" y="3817"/>
                    <a:pt x="294" y="3817"/>
                  </a:cubicBezTo>
                  <a:cubicBezTo>
                    <a:pt x="731" y="3817"/>
                    <a:pt x="1366" y="3646"/>
                    <a:pt x="1516" y="2967"/>
                  </a:cubicBezTo>
                  <a:cubicBezTo>
                    <a:pt x="1715" y="2066"/>
                    <a:pt x="1526" y="179"/>
                    <a:pt x="1520" y="100"/>
                  </a:cubicBezTo>
                  <a:cubicBezTo>
                    <a:pt x="1513" y="41"/>
                    <a:pt x="1459" y="1"/>
                    <a:pt x="1400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 flipH="1">
              <a:off x="7319962" y="3265258"/>
              <a:ext cx="30849" cy="50075"/>
            </a:xfrm>
            <a:custGeom>
              <a:avLst/>
              <a:gdLst/>
              <a:ahLst/>
              <a:cxnLst/>
              <a:rect l="l" t="t" r="r" b="b"/>
              <a:pathLst>
                <a:path w="775" h="1258" extrusionOk="0">
                  <a:moveTo>
                    <a:pt x="389" y="1"/>
                  </a:moveTo>
                  <a:cubicBezTo>
                    <a:pt x="174" y="1"/>
                    <a:pt x="0" y="281"/>
                    <a:pt x="0" y="629"/>
                  </a:cubicBezTo>
                  <a:cubicBezTo>
                    <a:pt x="0" y="977"/>
                    <a:pt x="174" y="1257"/>
                    <a:pt x="389" y="1257"/>
                  </a:cubicBezTo>
                  <a:cubicBezTo>
                    <a:pt x="601" y="1257"/>
                    <a:pt x="774" y="977"/>
                    <a:pt x="774" y="629"/>
                  </a:cubicBezTo>
                  <a:cubicBezTo>
                    <a:pt x="774" y="281"/>
                    <a:pt x="601" y="1"/>
                    <a:pt x="389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 flipH="1">
              <a:off x="7356512" y="3298934"/>
              <a:ext cx="418152" cy="143139"/>
            </a:xfrm>
            <a:custGeom>
              <a:avLst/>
              <a:gdLst/>
              <a:ahLst/>
              <a:cxnLst/>
              <a:rect l="l" t="t" r="r" b="b"/>
              <a:pathLst>
                <a:path w="10505" h="3596" extrusionOk="0">
                  <a:moveTo>
                    <a:pt x="8827" y="0"/>
                  </a:moveTo>
                  <a:cubicBezTo>
                    <a:pt x="3844" y="0"/>
                    <a:pt x="92" y="3365"/>
                    <a:pt x="52" y="3402"/>
                  </a:cubicBezTo>
                  <a:cubicBezTo>
                    <a:pt x="4" y="3446"/>
                    <a:pt x="1" y="3514"/>
                    <a:pt x="45" y="3562"/>
                  </a:cubicBezTo>
                  <a:cubicBezTo>
                    <a:pt x="69" y="3583"/>
                    <a:pt x="100" y="3596"/>
                    <a:pt x="130" y="3596"/>
                  </a:cubicBezTo>
                  <a:cubicBezTo>
                    <a:pt x="157" y="3596"/>
                    <a:pt x="185" y="3586"/>
                    <a:pt x="206" y="3566"/>
                  </a:cubicBezTo>
                  <a:cubicBezTo>
                    <a:pt x="246" y="3528"/>
                    <a:pt x="3931" y="225"/>
                    <a:pt x="8825" y="225"/>
                  </a:cubicBezTo>
                  <a:cubicBezTo>
                    <a:pt x="9326" y="225"/>
                    <a:pt x="9840" y="260"/>
                    <a:pt x="10365" y="336"/>
                  </a:cubicBezTo>
                  <a:cubicBezTo>
                    <a:pt x="10371" y="337"/>
                    <a:pt x="10377" y="338"/>
                    <a:pt x="10383" y="338"/>
                  </a:cubicBezTo>
                  <a:cubicBezTo>
                    <a:pt x="10440" y="338"/>
                    <a:pt x="10485" y="296"/>
                    <a:pt x="10494" y="240"/>
                  </a:cubicBezTo>
                  <a:cubicBezTo>
                    <a:pt x="10505" y="179"/>
                    <a:pt x="10460" y="125"/>
                    <a:pt x="10398" y="114"/>
                  </a:cubicBezTo>
                  <a:cubicBezTo>
                    <a:pt x="9863" y="36"/>
                    <a:pt x="9338" y="0"/>
                    <a:pt x="8827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 flipH="1">
              <a:off x="7204605" y="3317324"/>
              <a:ext cx="67430" cy="43905"/>
            </a:xfrm>
            <a:custGeom>
              <a:avLst/>
              <a:gdLst/>
              <a:ahLst/>
              <a:cxnLst/>
              <a:rect l="l" t="t" r="r" b="b"/>
              <a:pathLst>
                <a:path w="1694" h="1103" extrusionOk="0">
                  <a:moveTo>
                    <a:pt x="131" y="1"/>
                  </a:moveTo>
                  <a:cubicBezTo>
                    <a:pt x="79" y="1"/>
                    <a:pt x="32" y="32"/>
                    <a:pt x="18" y="82"/>
                  </a:cubicBezTo>
                  <a:cubicBezTo>
                    <a:pt x="0" y="140"/>
                    <a:pt x="38" y="202"/>
                    <a:pt x="96" y="219"/>
                  </a:cubicBezTo>
                  <a:cubicBezTo>
                    <a:pt x="106" y="222"/>
                    <a:pt x="1089" y="488"/>
                    <a:pt x="1469" y="1055"/>
                  </a:cubicBezTo>
                  <a:cubicBezTo>
                    <a:pt x="1492" y="1086"/>
                    <a:pt x="1527" y="1103"/>
                    <a:pt x="1564" y="1103"/>
                  </a:cubicBezTo>
                  <a:cubicBezTo>
                    <a:pt x="1588" y="1103"/>
                    <a:pt x="1609" y="1100"/>
                    <a:pt x="1629" y="1086"/>
                  </a:cubicBezTo>
                  <a:cubicBezTo>
                    <a:pt x="1680" y="1052"/>
                    <a:pt x="1694" y="983"/>
                    <a:pt x="1659" y="933"/>
                  </a:cubicBezTo>
                  <a:cubicBezTo>
                    <a:pt x="1233" y="298"/>
                    <a:pt x="202" y="17"/>
                    <a:pt x="158" y="3"/>
                  </a:cubicBezTo>
                  <a:cubicBezTo>
                    <a:pt x="149" y="2"/>
                    <a:pt x="140" y="1"/>
                    <a:pt x="131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 flipH="1">
              <a:off x="7663049" y="3302636"/>
              <a:ext cx="57677" cy="86456"/>
            </a:xfrm>
            <a:custGeom>
              <a:avLst/>
              <a:gdLst/>
              <a:ahLst/>
              <a:cxnLst/>
              <a:rect l="l" t="t" r="r" b="b"/>
              <a:pathLst>
                <a:path w="1449" h="2172" extrusionOk="0">
                  <a:moveTo>
                    <a:pt x="704" y="1"/>
                  </a:moveTo>
                  <a:lnTo>
                    <a:pt x="1" y="486"/>
                  </a:lnTo>
                  <a:cubicBezTo>
                    <a:pt x="1" y="486"/>
                    <a:pt x="15" y="1404"/>
                    <a:pt x="864" y="2172"/>
                  </a:cubicBezTo>
                  <a:lnTo>
                    <a:pt x="1449" y="1735"/>
                  </a:lnTo>
                  <a:cubicBezTo>
                    <a:pt x="1449" y="1735"/>
                    <a:pt x="745" y="963"/>
                    <a:pt x="704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 flipH="1">
              <a:off x="7658431" y="3298178"/>
              <a:ext cx="66793" cy="95293"/>
            </a:xfrm>
            <a:custGeom>
              <a:avLst/>
              <a:gdLst/>
              <a:ahLst/>
              <a:cxnLst/>
              <a:rect l="l" t="t" r="r" b="b"/>
              <a:pathLst>
                <a:path w="1678" h="2394" extrusionOk="0">
                  <a:moveTo>
                    <a:pt x="718" y="317"/>
                  </a:moveTo>
                  <a:cubicBezTo>
                    <a:pt x="814" y="1031"/>
                    <a:pt x="1223" y="1611"/>
                    <a:pt x="1398" y="1830"/>
                  </a:cubicBezTo>
                  <a:lnTo>
                    <a:pt x="984" y="2137"/>
                  </a:lnTo>
                  <a:cubicBezTo>
                    <a:pt x="366" y="1533"/>
                    <a:pt x="254" y="850"/>
                    <a:pt x="234" y="652"/>
                  </a:cubicBezTo>
                  <a:lnTo>
                    <a:pt x="718" y="317"/>
                  </a:lnTo>
                  <a:close/>
                  <a:moveTo>
                    <a:pt x="814" y="0"/>
                  </a:moveTo>
                  <a:cubicBezTo>
                    <a:pt x="791" y="0"/>
                    <a:pt x="768" y="7"/>
                    <a:pt x="749" y="21"/>
                  </a:cubicBezTo>
                  <a:lnTo>
                    <a:pt x="49" y="505"/>
                  </a:lnTo>
                  <a:cubicBezTo>
                    <a:pt x="18" y="525"/>
                    <a:pt x="1" y="560"/>
                    <a:pt x="1" y="598"/>
                  </a:cubicBezTo>
                  <a:cubicBezTo>
                    <a:pt x="1" y="639"/>
                    <a:pt x="25" y="1574"/>
                    <a:pt x="899" y="2366"/>
                  </a:cubicBezTo>
                  <a:cubicBezTo>
                    <a:pt x="919" y="2383"/>
                    <a:pt x="947" y="2393"/>
                    <a:pt x="977" y="2393"/>
                  </a:cubicBezTo>
                  <a:cubicBezTo>
                    <a:pt x="1001" y="2393"/>
                    <a:pt x="1025" y="2386"/>
                    <a:pt x="1045" y="2373"/>
                  </a:cubicBezTo>
                  <a:lnTo>
                    <a:pt x="1630" y="1935"/>
                  </a:lnTo>
                  <a:cubicBezTo>
                    <a:pt x="1657" y="1918"/>
                    <a:pt x="1674" y="1888"/>
                    <a:pt x="1674" y="1857"/>
                  </a:cubicBezTo>
                  <a:cubicBezTo>
                    <a:pt x="1677" y="1826"/>
                    <a:pt x="1667" y="1795"/>
                    <a:pt x="1647" y="1772"/>
                  </a:cubicBezTo>
                  <a:cubicBezTo>
                    <a:pt x="1639" y="1765"/>
                    <a:pt x="971" y="1017"/>
                    <a:pt x="930" y="109"/>
                  </a:cubicBezTo>
                  <a:cubicBezTo>
                    <a:pt x="930" y="68"/>
                    <a:pt x="902" y="31"/>
                    <a:pt x="865" y="13"/>
                  </a:cubicBezTo>
                  <a:cubicBezTo>
                    <a:pt x="849" y="4"/>
                    <a:pt x="831" y="0"/>
                    <a:pt x="814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 flipH="1">
              <a:off x="7460318" y="3240977"/>
              <a:ext cx="49119" cy="80884"/>
            </a:xfrm>
            <a:custGeom>
              <a:avLst/>
              <a:gdLst/>
              <a:ahLst/>
              <a:cxnLst/>
              <a:rect l="l" t="t" r="r" b="b"/>
              <a:pathLst>
                <a:path w="1234" h="2032" extrusionOk="0">
                  <a:moveTo>
                    <a:pt x="1233" y="0"/>
                  </a:moveTo>
                  <a:lnTo>
                    <a:pt x="390" y="147"/>
                  </a:lnTo>
                  <a:cubicBezTo>
                    <a:pt x="390" y="147"/>
                    <a:pt x="1" y="983"/>
                    <a:pt x="434" y="2031"/>
                  </a:cubicBezTo>
                  <a:lnTo>
                    <a:pt x="1154" y="1877"/>
                  </a:lnTo>
                  <a:cubicBezTo>
                    <a:pt x="1154" y="1877"/>
                    <a:pt x="855" y="888"/>
                    <a:pt x="1233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 flipH="1">
              <a:off x="7455422" y="3236519"/>
              <a:ext cx="58752" cy="89681"/>
            </a:xfrm>
            <a:custGeom>
              <a:avLst/>
              <a:gdLst/>
              <a:ahLst/>
              <a:cxnLst/>
              <a:rect l="l" t="t" r="r" b="b"/>
              <a:pathLst>
                <a:path w="1476" h="2253" extrusionOk="0">
                  <a:moveTo>
                    <a:pt x="1178" y="256"/>
                  </a:moveTo>
                  <a:lnTo>
                    <a:pt x="1178" y="256"/>
                  </a:lnTo>
                  <a:cubicBezTo>
                    <a:pt x="953" y="941"/>
                    <a:pt x="1073" y="1634"/>
                    <a:pt x="1134" y="1907"/>
                  </a:cubicBezTo>
                  <a:lnTo>
                    <a:pt x="625" y="2013"/>
                  </a:lnTo>
                  <a:cubicBezTo>
                    <a:pt x="325" y="1211"/>
                    <a:pt x="523" y="546"/>
                    <a:pt x="591" y="358"/>
                  </a:cubicBezTo>
                  <a:lnTo>
                    <a:pt x="1178" y="256"/>
                  </a:lnTo>
                  <a:close/>
                  <a:moveTo>
                    <a:pt x="1352" y="1"/>
                  </a:moveTo>
                  <a:cubicBezTo>
                    <a:pt x="1345" y="1"/>
                    <a:pt x="1338" y="1"/>
                    <a:pt x="1332" y="3"/>
                  </a:cubicBezTo>
                  <a:lnTo>
                    <a:pt x="489" y="149"/>
                  </a:lnTo>
                  <a:cubicBezTo>
                    <a:pt x="451" y="157"/>
                    <a:pt x="421" y="177"/>
                    <a:pt x="403" y="211"/>
                  </a:cubicBezTo>
                  <a:cubicBezTo>
                    <a:pt x="386" y="248"/>
                    <a:pt x="0" y="1105"/>
                    <a:pt x="448" y="2184"/>
                  </a:cubicBezTo>
                  <a:cubicBezTo>
                    <a:pt x="465" y="2225"/>
                    <a:pt x="509" y="2252"/>
                    <a:pt x="553" y="2252"/>
                  </a:cubicBezTo>
                  <a:lnTo>
                    <a:pt x="577" y="2252"/>
                  </a:lnTo>
                  <a:lnTo>
                    <a:pt x="1298" y="2099"/>
                  </a:lnTo>
                  <a:cubicBezTo>
                    <a:pt x="1328" y="2095"/>
                    <a:pt x="1355" y="2074"/>
                    <a:pt x="1373" y="2047"/>
                  </a:cubicBezTo>
                  <a:cubicBezTo>
                    <a:pt x="1387" y="2020"/>
                    <a:pt x="1393" y="1989"/>
                    <a:pt x="1383" y="1959"/>
                  </a:cubicBezTo>
                  <a:cubicBezTo>
                    <a:pt x="1380" y="1948"/>
                    <a:pt x="1100" y="996"/>
                    <a:pt x="1458" y="153"/>
                  </a:cubicBezTo>
                  <a:cubicBezTo>
                    <a:pt x="1475" y="116"/>
                    <a:pt x="1468" y="75"/>
                    <a:pt x="1441" y="40"/>
                  </a:cubicBezTo>
                  <a:cubicBezTo>
                    <a:pt x="1421" y="15"/>
                    <a:pt x="1386" y="1"/>
                    <a:pt x="1352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9"/>
            <p:cNvSpPr/>
            <p:nvPr/>
          </p:nvSpPr>
          <p:spPr>
            <a:xfrm flipH="1">
              <a:off x="7960238" y="3657028"/>
              <a:ext cx="9673" cy="26669"/>
            </a:xfrm>
            <a:custGeom>
              <a:avLst/>
              <a:gdLst/>
              <a:ahLst/>
              <a:cxnLst/>
              <a:rect l="l" t="t" r="r" b="b"/>
              <a:pathLst>
                <a:path w="243" h="670" extrusionOk="0">
                  <a:moveTo>
                    <a:pt x="123" y="0"/>
                  </a:moveTo>
                  <a:cubicBezTo>
                    <a:pt x="120" y="0"/>
                    <a:pt x="116" y="0"/>
                    <a:pt x="113" y="1"/>
                  </a:cubicBezTo>
                  <a:cubicBezTo>
                    <a:pt x="48" y="4"/>
                    <a:pt x="0" y="51"/>
                    <a:pt x="0" y="117"/>
                  </a:cubicBezTo>
                  <a:cubicBezTo>
                    <a:pt x="0" y="117"/>
                    <a:pt x="3" y="270"/>
                    <a:pt x="14" y="563"/>
                  </a:cubicBezTo>
                  <a:cubicBezTo>
                    <a:pt x="14" y="622"/>
                    <a:pt x="65" y="670"/>
                    <a:pt x="126" y="670"/>
                  </a:cubicBezTo>
                  <a:lnTo>
                    <a:pt x="130" y="670"/>
                  </a:lnTo>
                  <a:cubicBezTo>
                    <a:pt x="195" y="670"/>
                    <a:pt x="243" y="615"/>
                    <a:pt x="243" y="554"/>
                  </a:cubicBezTo>
                  <a:cubicBezTo>
                    <a:pt x="233" y="267"/>
                    <a:pt x="229" y="113"/>
                    <a:pt x="229" y="113"/>
                  </a:cubicBezTo>
                  <a:cubicBezTo>
                    <a:pt x="229" y="55"/>
                    <a:pt x="180" y="0"/>
                    <a:pt x="123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 flipH="1">
              <a:off x="7790788" y="3710248"/>
              <a:ext cx="177212" cy="807206"/>
            </a:xfrm>
            <a:custGeom>
              <a:avLst/>
              <a:gdLst/>
              <a:ahLst/>
              <a:cxnLst/>
              <a:rect l="l" t="t" r="r" b="b"/>
              <a:pathLst>
                <a:path w="4452" h="20279" extrusionOk="0">
                  <a:moveTo>
                    <a:pt x="123" y="1"/>
                  </a:moveTo>
                  <a:cubicBezTo>
                    <a:pt x="120" y="1"/>
                    <a:pt x="116" y="1"/>
                    <a:pt x="113" y="1"/>
                  </a:cubicBezTo>
                  <a:cubicBezTo>
                    <a:pt x="51" y="5"/>
                    <a:pt x="0" y="56"/>
                    <a:pt x="4" y="118"/>
                  </a:cubicBezTo>
                  <a:cubicBezTo>
                    <a:pt x="21" y="384"/>
                    <a:pt x="37" y="685"/>
                    <a:pt x="58" y="1016"/>
                  </a:cubicBezTo>
                  <a:cubicBezTo>
                    <a:pt x="62" y="1074"/>
                    <a:pt x="113" y="1118"/>
                    <a:pt x="174" y="1118"/>
                  </a:cubicBezTo>
                  <a:lnTo>
                    <a:pt x="181" y="1118"/>
                  </a:lnTo>
                  <a:cubicBezTo>
                    <a:pt x="242" y="1115"/>
                    <a:pt x="290" y="1060"/>
                    <a:pt x="287" y="998"/>
                  </a:cubicBezTo>
                  <a:cubicBezTo>
                    <a:pt x="267" y="671"/>
                    <a:pt x="246" y="370"/>
                    <a:pt x="232" y="107"/>
                  </a:cubicBezTo>
                  <a:cubicBezTo>
                    <a:pt x="229" y="49"/>
                    <a:pt x="180" y="1"/>
                    <a:pt x="123" y="1"/>
                  </a:cubicBezTo>
                  <a:close/>
                  <a:moveTo>
                    <a:pt x="241" y="1786"/>
                  </a:moveTo>
                  <a:cubicBezTo>
                    <a:pt x="237" y="1786"/>
                    <a:pt x="233" y="1786"/>
                    <a:pt x="229" y="1787"/>
                  </a:cubicBezTo>
                  <a:cubicBezTo>
                    <a:pt x="168" y="1794"/>
                    <a:pt x="119" y="1845"/>
                    <a:pt x="123" y="1906"/>
                  </a:cubicBezTo>
                  <a:cubicBezTo>
                    <a:pt x="147" y="2190"/>
                    <a:pt x="174" y="2487"/>
                    <a:pt x="201" y="2801"/>
                  </a:cubicBezTo>
                  <a:cubicBezTo>
                    <a:pt x="209" y="2859"/>
                    <a:pt x="256" y="2903"/>
                    <a:pt x="314" y="2903"/>
                  </a:cubicBezTo>
                  <a:cubicBezTo>
                    <a:pt x="317" y="2903"/>
                    <a:pt x="321" y="2900"/>
                    <a:pt x="324" y="2900"/>
                  </a:cubicBezTo>
                  <a:cubicBezTo>
                    <a:pt x="390" y="2897"/>
                    <a:pt x="434" y="2842"/>
                    <a:pt x="431" y="2780"/>
                  </a:cubicBezTo>
                  <a:cubicBezTo>
                    <a:pt x="399" y="2470"/>
                    <a:pt x="376" y="2172"/>
                    <a:pt x="352" y="1889"/>
                  </a:cubicBezTo>
                  <a:cubicBezTo>
                    <a:pt x="349" y="1831"/>
                    <a:pt x="300" y="1786"/>
                    <a:pt x="241" y="1786"/>
                  </a:cubicBezTo>
                  <a:close/>
                  <a:moveTo>
                    <a:pt x="402" y="3568"/>
                  </a:moveTo>
                  <a:cubicBezTo>
                    <a:pt x="398" y="3568"/>
                    <a:pt x="394" y="3568"/>
                    <a:pt x="390" y="3568"/>
                  </a:cubicBezTo>
                  <a:cubicBezTo>
                    <a:pt x="328" y="3576"/>
                    <a:pt x="283" y="3630"/>
                    <a:pt x="290" y="3691"/>
                  </a:cubicBezTo>
                  <a:cubicBezTo>
                    <a:pt x="317" y="3978"/>
                    <a:pt x="352" y="4276"/>
                    <a:pt x="385" y="4583"/>
                  </a:cubicBezTo>
                  <a:cubicBezTo>
                    <a:pt x="393" y="4638"/>
                    <a:pt x="444" y="4682"/>
                    <a:pt x="499" y="4682"/>
                  </a:cubicBezTo>
                  <a:lnTo>
                    <a:pt x="512" y="4682"/>
                  </a:lnTo>
                  <a:cubicBezTo>
                    <a:pt x="577" y="4674"/>
                    <a:pt x="621" y="4617"/>
                    <a:pt x="615" y="4556"/>
                  </a:cubicBezTo>
                  <a:cubicBezTo>
                    <a:pt x="577" y="4252"/>
                    <a:pt x="546" y="3954"/>
                    <a:pt x="516" y="3668"/>
                  </a:cubicBezTo>
                  <a:cubicBezTo>
                    <a:pt x="509" y="3610"/>
                    <a:pt x="461" y="3568"/>
                    <a:pt x="402" y="3568"/>
                  </a:cubicBezTo>
                  <a:close/>
                  <a:moveTo>
                    <a:pt x="612" y="5346"/>
                  </a:moveTo>
                  <a:cubicBezTo>
                    <a:pt x="606" y="5346"/>
                    <a:pt x="600" y="5346"/>
                    <a:pt x="594" y="5347"/>
                  </a:cubicBezTo>
                  <a:cubicBezTo>
                    <a:pt x="533" y="5354"/>
                    <a:pt x="488" y="5409"/>
                    <a:pt x="495" y="5470"/>
                  </a:cubicBezTo>
                  <a:cubicBezTo>
                    <a:pt x="533" y="5760"/>
                    <a:pt x="570" y="6057"/>
                    <a:pt x="615" y="6358"/>
                  </a:cubicBezTo>
                  <a:cubicBezTo>
                    <a:pt x="621" y="6415"/>
                    <a:pt x="669" y="6456"/>
                    <a:pt x="727" y="6456"/>
                  </a:cubicBezTo>
                  <a:cubicBezTo>
                    <a:pt x="730" y="6456"/>
                    <a:pt x="738" y="6453"/>
                    <a:pt x="741" y="6453"/>
                  </a:cubicBezTo>
                  <a:cubicBezTo>
                    <a:pt x="806" y="6447"/>
                    <a:pt x="847" y="6388"/>
                    <a:pt x="840" y="6327"/>
                  </a:cubicBezTo>
                  <a:cubicBezTo>
                    <a:pt x="799" y="6026"/>
                    <a:pt x="758" y="5733"/>
                    <a:pt x="721" y="5443"/>
                  </a:cubicBezTo>
                  <a:cubicBezTo>
                    <a:pt x="714" y="5387"/>
                    <a:pt x="666" y="5346"/>
                    <a:pt x="612" y="5346"/>
                  </a:cubicBezTo>
                  <a:close/>
                  <a:moveTo>
                    <a:pt x="859" y="7118"/>
                  </a:moveTo>
                  <a:cubicBezTo>
                    <a:pt x="853" y="7118"/>
                    <a:pt x="846" y="7118"/>
                    <a:pt x="840" y="7119"/>
                  </a:cubicBezTo>
                  <a:cubicBezTo>
                    <a:pt x="775" y="7129"/>
                    <a:pt x="734" y="7184"/>
                    <a:pt x="741" y="7245"/>
                  </a:cubicBezTo>
                  <a:cubicBezTo>
                    <a:pt x="785" y="7535"/>
                    <a:pt x="833" y="7833"/>
                    <a:pt x="881" y="8129"/>
                  </a:cubicBezTo>
                  <a:cubicBezTo>
                    <a:pt x="891" y="8184"/>
                    <a:pt x="939" y="8225"/>
                    <a:pt x="993" y="8225"/>
                  </a:cubicBezTo>
                  <a:lnTo>
                    <a:pt x="1014" y="8225"/>
                  </a:lnTo>
                  <a:cubicBezTo>
                    <a:pt x="1075" y="8215"/>
                    <a:pt x="1116" y="8156"/>
                    <a:pt x="1106" y="8095"/>
                  </a:cubicBezTo>
                  <a:cubicBezTo>
                    <a:pt x="1058" y="7798"/>
                    <a:pt x="1011" y="7501"/>
                    <a:pt x="970" y="7211"/>
                  </a:cubicBezTo>
                  <a:cubicBezTo>
                    <a:pt x="960" y="7159"/>
                    <a:pt x="913" y="7118"/>
                    <a:pt x="859" y="7118"/>
                  </a:cubicBezTo>
                  <a:close/>
                  <a:moveTo>
                    <a:pt x="1146" y="8882"/>
                  </a:moveTo>
                  <a:cubicBezTo>
                    <a:pt x="1140" y="8882"/>
                    <a:pt x="1133" y="8883"/>
                    <a:pt x="1127" y="8884"/>
                  </a:cubicBezTo>
                  <a:cubicBezTo>
                    <a:pt x="1065" y="8894"/>
                    <a:pt x="1020" y="8952"/>
                    <a:pt x="1034" y="9013"/>
                  </a:cubicBezTo>
                  <a:cubicBezTo>
                    <a:pt x="1086" y="9303"/>
                    <a:pt x="1140" y="9597"/>
                    <a:pt x="1195" y="9894"/>
                  </a:cubicBezTo>
                  <a:cubicBezTo>
                    <a:pt x="1205" y="9949"/>
                    <a:pt x="1253" y="9987"/>
                    <a:pt x="1307" y="9987"/>
                  </a:cubicBezTo>
                  <a:cubicBezTo>
                    <a:pt x="1315" y="9987"/>
                    <a:pt x="1321" y="9987"/>
                    <a:pt x="1328" y="9983"/>
                  </a:cubicBezTo>
                  <a:cubicBezTo>
                    <a:pt x="1389" y="9973"/>
                    <a:pt x="1430" y="9915"/>
                    <a:pt x="1420" y="9853"/>
                  </a:cubicBezTo>
                  <a:cubicBezTo>
                    <a:pt x="1362" y="9560"/>
                    <a:pt x="1311" y="9266"/>
                    <a:pt x="1260" y="8976"/>
                  </a:cubicBezTo>
                  <a:cubicBezTo>
                    <a:pt x="1247" y="8921"/>
                    <a:pt x="1200" y="8882"/>
                    <a:pt x="1146" y="8882"/>
                  </a:cubicBezTo>
                  <a:close/>
                  <a:moveTo>
                    <a:pt x="1480" y="10640"/>
                  </a:moveTo>
                  <a:cubicBezTo>
                    <a:pt x="1473" y="10640"/>
                    <a:pt x="1465" y="10641"/>
                    <a:pt x="1458" y="10642"/>
                  </a:cubicBezTo>
                  <a:cubicBezTo>
                    <a:pt x="1396" y="10655"/>
                    <a:pt x="1356" y="10713"/>
                    <a:pt x="1369" y="10775"/>
                  </a:cubicBezTo>
                  <a:cubicBezTo>
                    <a:pt x="1427" y="11065"/>
                    <a:pt x="1492" y="11356"/>
                    <a:pt x="1557" y="11652"/>
                  </a:cubicBezTo>
                  <a:cubicBezTo>
                    <a:pt x="1567" y="11704"/>
                    <a:pt x="1614" y="11737"/>
                    <a:pt x="1666" y="11737"/>
                  </a:cubicBezTo>
                  <a:lnTo>
                    <a:pt x="1690" y="11737"/>
                  </a:lnTo>
                  <a:cubicBezTo>
                    <a:pt x="1751" y="11724"/>
                    <a:pt x="1792" y="11666"/>
                    <a:pt x="1778" y="11605"/>
                  </a:cubicBezTo>
                  <a:cubicBezTo>
                    <a:pt x="1714" y="11311"/>
                    <a:pt x="1652" y="11021"/>
                    <a:pt x="1594" y="10731"/>
                  </a:cubicBezTo>
                  <a:cubicBezTo>
                    <a:pt x="1582" y="10676"/>
                    <a:pt x="1535" y="10640"/>
                    <a:pt x="1480" y="10640"/>
                  </a:cubicBezTo>
                  <a:close/>
                  <a:moveTo>
                    <a:pt x="1865" y="12390"/>
                  </a:moveTo>
                  <a:cubicBezTo>
                    <a:pt x="1856" y="12390"/>
                    <a:pt x="1848" y="12391"/>
                    <a:pt x="1840" y="12393"/>
                  </a:cubicBezTo>
                  <a:cubicBezTo>
                    <a:pt x="1778" y="12407"/>
                    <a:pt x="1741" y="12465"/>
                    <a:pt x="1754" y="12526"/>
                  </a:cubicBezTo>
                  <a:cubicBezTo>
                    <a:pt x="1823" y="12816"/>
                    <a:pt x="1891" y="13106"/>
                    <a:pt x="1967" y="13396"/>
                  </a:cubicBezTo>
                  <a:cubicBezTo>
                    <a:pt x="1980" y="13448"/>
                    <a:pt x="2024" y="13482"/>
                    <a:pt x="2076" y="13482"/>
                  </a:cubicBezTo>
                  <a:cubicBezTo>
                    <a:pt x="2085" y="13482"/>
                    <a:pt x="2096" y="13482"/>
                    <a:pt x="2103" y="13478"/>
                  </a:cubicBezTo>
                  <a:cubicBezTo>
                    <a:pt x="2164" y="13465"/>
                    <a:pt x="2202" y="13404"/>
                    <a:pt x="2188" y="13346"/>
                  </a:cubicBezTo>
                  <a:cubicBezTo>
                    <a:pt x="2117" y="13052"/>
                    <a:pt x="2045" y="12765"/>
                    <a:pt x="1977" y="12475"/>
                  </a:cubicBezTo>
                  <a:cubicBezTo>
                    <a:pt x="1964" y="12425"/>
                    <a:pt x="1917" y="12390"/>
                    <a:pt x="1865" y="12390"/>
                  </a:cubicBezTo>
                  <a:close/>
                  <a:moveTo>
                    <a:pt x="2306" y="14126"/>
                  </a:moveTo>
                  <a:cubicBezTo>
                    <a:pt x="2295" y="14126"/>
                    <a:pt x="2285" y="14127"/>
                    <a:pt x="2274" y="14130"/>
                  </a:cubicBezTo>
                  <a:cubicBezTo>
                    <a:pt x="2212" y="14144"/>
                    <a:pt x="2175" y="14206"/>
                    <a:pt x="2192" y="14264"/>
                  </a:cubicBezTo>
                  <a:cubicBezTo>
                    <a:pt x="2270" y="14554"/>
                    <a:pt x="2348" y="14841"/>
                    <a:pt x="2430" y="15131"/>
                  </a:cubicBezTo>
                  <a:cubicBezTo>
                    <a:pt x="2444" y="15178"/>
                    <a:pt x="2492" y="15213"/>
                    <a:pt x="2543" y="15213"/>
                  </a:cubicBezTo>
                  <a:cubicBezTo>
                    <a:pt x="2553" y="15213"/>
                    <a:pt x="2564" y="15209"/>
                    <a:pt x="2574" y="15206"/>
                  </a:cubicBezTo>
                  <a:cubicBezTo>
                    <a:pt x="2632" y="15189"/>
                    <a:pt x="2670" y="15128"/>
                    <a:pt x="2652" y="15069"/>
                  </a:cubicBezTo>
                  <a:cubicBezTo>
                    <a:pt x="2570" y="14783"/>
                    <a:pt x="2489" y="14496"/>
                    <a:pt x="2413" y="14209"/>
                  </a:cubicBezTo>
                  <a:cubicBezTo>
                    <a:pt x="2400" y="14158"/>
                    <a:pt x="2355" y="14126"/>
                    <a:pt x="2306" y="14126"/>
                  </a:cubicBezTo>
                  <a:close/>
                  <a:moveTo>
                    <a:pt x="2795" y="15846"/>
                  </a:moveTo>
                  <a:cubicBezTo>
                    <a:pt x="2784" y="15846"/>
                    <a:pt x="2773" y="15848"/>
                    <a:pt x="2761" y="15851"/>
                  </a:cubicBezTo>
                  <a:cubicBezTo>
                    <a:pt x="2704" y="15868"/>
                    <a:pt x="2670" y="15930"/>
                    <a:pt x="2687" y="15988"/>
                  </a:cubicBezTo>
                  <a:cubicBezTo>
                    <a:pt x="2775" y="16275"/>
                    <a:pt x="2864" y="16561"/>
                    <a:pt x="2956" y="16845"/>
                  </a:cubicBezTo>
                  <a:cubicBezTo>
                    <a:pt x="2974" y="16892"/>
                    <a:pt x="3018" y="16923"/>
                    <a:pt x="3065" y="16923"/>
                  </a:cubicBezTo>
                  <a:cubicBezTo>
                    <a:pt x="3076" y="16923"/>
                    <a:pt x="3089" y="16919"/>
                    <a:pt x="3100" y="16916"/>
                  </a:cubicBezTo>
                  <a:cubicBezTo>
                    <a:pt x="3161" y="16899"/>
                    <a:pt x="3196" y="16834"/>
                    <a:pt x="3175" y="16776"/>
                  </a:cubicBezTo>
                  <a:cubicBezTo>
                    <a:pt x="3083" y="16492"/>
                    <a:pt x="2994" y="16210"/>
                    <a:pt x="2905" y="15926"/>
                  </a:cubicBezTo>
                  <a:cubicBezTo>
                    <a:pt x="2891" y="15876"/>
                    <a:pt x="2845" y="15846"/>
                    <a:pt x="2795" y="15846"/>
                  </a:cubicBezTo>
                  <a:close/>
                  <a:moveTo>
                    <a:pt x="3353" y="17548"/>
                  </a:moveTo>
                  <a:cubicBezTo>
                    <a:pt x="3340" y="17548"/>
                    <a:pt x="3327" y="17550"/>
                    <a:pt x="3314" y="17554"/>
                  </a:cubicBezTo>
                  <a:cubicBezTo>
                    <a:pt x="3257" y="17571"/>
                    <a:pt x="3223" y="17636"/>
                    <a:pt x="3243" y="17694"/>
                  </a:cubicBezTo>
                  <a:cubicBezTo>
                    <a:pt x="3342" y="17978"/>
                    <a:pt x="3445" y="18258"/>
                    <a:pt x="3550" y="18541"/>
                  </a:cubicBezTo>
                  <a:cubicBezTo>
                    <a:pt x="3568" y="18586"/>
                    <a:pt x="3612" y="18613"/>
                    <a:pt x="3656" y="18613"/>
                  </a:cubicBezTo>
                  <a:cubicBezTo>
                    <a:pt x="3670" y="18613"/>
                    <a:pt x="3683" y="18613"/>
                    <a:pt x="3697" y="18606"/>
                  </a:cubicBezTo>
                  <a:cubicBezTo>
                    <a:pt x="3755" y="18586"/>
                    <a:pt x="3785" y="18520"/>
                    <a:pt x="3765" y="18463"/>
                  </a:cubicBezTo>
                  <a:cubicBezTo>
                    <a:pt x="3659" y="18186"/>
                    <a:pt x="3560" y="17902"/>
                    <a:pt x="3462" y="17623"/>
                  </a:cubicBezTo>
                  <a:cubicBezTo>
                    <a:pt x="3446" y="17577"/>
                    <a:pt x="3401" y="17548"/>
                    <a:pt x="3353" y="17548"/>
                  </a:cubicBezTo>
                  <a:close/>
                  <a:moveTo>
                    <a:pt x="3979" y="19227"/>
                  </a:moveTo>
                  <a:cubicBezTo>
                    <a:pt x="3966" y="19227"/>
                    <a:pt x="3952" y="19229"/>
                    <a:pt x="3939" y="19234"/>
                  </a:cubicBezTo>
                  <a:cubicBezTo>
                    <a:pt x="3881" y="19257"/>
                    <a:pt x="3851" y="19323"/>
                    <a:pt x="3875" y="19380"/>
                  </a:cubicBezTo>
                  <a:cubicBezTo>
                    <a:pt x="3984" y="19657"/>
                    <a:pt x="4100" y="19937"/>
                    <a:pt x="4216" y="20210"/>
                  </a:cubicBezTo>
                  <a:cubicBezTo>
                    <a:pt x="4236" y="20255"/>
                    <a:pt x="4277" y="20278"/>
                    <a:pt x="4322" y="20278"/>
                  </a:cubicBezTo>
                  <a:cubicBezTo>
                    <a:pt x="4338" y="20278"/>
                    <a:pt x="4352" y="20278"/>
                    <a:pt x="4366" y="20272"/>
                  </a:cubicBezTo>
                  <a:cubicBezTo>
                    <a:pt x="4424" y="20248"/>
                    <a:pt x="4452" y="20183"/>
                    <a:pt x="4428" y="20125"/>
                  </a:cubicBezTo>
                  <a:cubicBezTo>
                    <a:pt x="4311" y="19851"/>
                    <a:pt x="4199" y="19575"/>
                    <a:pt x="4086" y="19298"/>
                  </a:cubicBezTo>
                  <a:cubicBezTo>
                    <a:pt x="4068" y="19254"/>
                    <a:pt x="4024" y="19227"/>
                    <a:pt x="3979" y="19227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 flipH="1">
              <a:off x="7768892" y="4540917"/>
              <a:ext cx="17992" cy="25077"/>
            </a:xfrm>
            <a:custGeom>
              <a:avLst/>
              <a:gdLst/>
              <a:ahLst/>
              <a:cxnLst/>
              <a:rect l="l" t="t" r="r" b="b"/>
              <a:pathLst>
                <a:path w="452" h="630" extrusionOk="0">
                  <a:moveTo>
                    <a:pt x="134" y="1"/>
                  </a:moveTo>
                  <a:cubicBezTo>
                    <a:pt x="118" y="1"/>
                    <a:pt x="102" y="4"/>
                    <a:pt x="86" y="12"/>
                  </a:cubicBezTo>
                  <a:cubicBezTo>
                    <a:pt x="28" y="35"/>
                    <a:pt x="1" y="103"/>
                    <a:pt x="28" y="158"/>
                  </a:cubicBezTo>
                  <a:cubicBezTo>
                    <a:pt x="89" y="294"/>
                    <a:pt x="154" y="431"/>
                    <a:pt x="219" y="565"/>
                  </a:cubicBezTo>
                  <a:cubicBezTo>
                    <a:pt x="236" y="606"/>
                    <a:pt x="277" y="629"/>
                    <a:pt x="321" y="629"/>
                  </a:cubicBezTo>
                  <a:cubicBezTo>
                    <a:pt x="338" y="629"/>
                    <a:pt x="352" y="626"/>
                    <a:pt x="369" y="619"/>
                  </a:cubicBezTo>
                  <a:cubicBezTo>
                    <a:pt x="427" y="595"/>
                    <a:pt x="451" y="527"/>
                    <a:pt x="423" y="472"/>
                  </a:cubicBezTo>
                  <a:cubicBezTo>
                    <a:pt x="362" y="339"/>
                    <a:pt x="297" y="203"/>
                    <a:pt x="236" y="66"/>
                  </a:cubicBezTo>
                  <a:cubicBezTo>
                    <a:pt x="218" y="26"/>
                    <a:pt x="177" y="1"/>
                    <a:pt x="134" y="1"/>
                  </a:cubicBezTo>
                  <a:close/>
                </a:path>
              </a:pathLst>
            </a:custGeom>
            <a:solidFill>
              <a:srgbClr val="859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 flipH="1">
              <a:off x="7260934" y="2688829"/>
              <a:ext cx="238591" cy="197154"/>
            </a:xfrm>
            <a:custGeom>
              <a:avLst/>
              <a:gdLst/>
              <a:ahLst/>
              <a:cxnLst/>
              <a:rect l="l" t="t" r="r" b="b"/>
              <a:pathLst>
                <a:path w="5994" h="4953" extrusionOk="0">
                  <a:moveTo>
                    <a:pt x="3526" y="1"/>
                  </a:moveTo>
                  <a:cubicBezTo>
                    <a:pt x="928" y="1"/>
                    <a:pt x="1" y="4050"/>
                    <a:pt x="1934" y="4801"/>
                  </a:cubicBezTo>
                  <a:cubicBezTo>
                    <a:pt x="2201" y="4905"/>
                    <a:pt x="2455" y="4952"/>
                    <a:pt x="2695" y="4952"/>
                  </a:cubicBezTo>
                  <a:cubicBezTo>
                    <a:pt x="4992" y="4952"/>
                    <a:pt x="5994" y="636"/>
                    <a:pt x="4278" y="108"/>
                  </a:cubicBezTo>
                  <a:cubicBezTo>
                    <a:pt x="4014" y="34"/>
                    <a:pt x="3763" y="1"/>
                    <a:pt x="3526" y="1"/>
                  </a:cubicBezTo>
                  <a:close/>
                </a:path>
              </a:pathLst>
            </a:custGeom>
            <a:solidFill>
              <a:srgbClr val="CF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9"/>
            <p:cNvSpPr/>
            <p:nvPr/>
          </p:nvSpPr>
          <p:spPr>
            <a:xfrm flipH="1">
              <a:off x="7339547" y="2734049"/>
              <a:ext cx="79650" cy="98000"/>
            </a:xfrm>
            <a:custGeom>
              <a:avLst/>
              <a:gdLst/>
              <a:ahLst/>
              <a:cxnLst/>
              <a:rect l="l" t="t" r="r" b="b"/>
              <a:pathLst>
                <a:path w="2001" h="2462" extrusionOk="0">
                  <a:moveTo>
                    <a:pt x="1358" y="0"/>
                  </a:moveTo>
                  <a:cubicBezTo>
                    <a:pt x="998" y="0"/>
                    <a:pt x="560" y="369"/>
                    <a:pt x="305" y="924"/>
                  </a:cubicBezTo>
                  <a:cubicBezTo>
                    <a:pt x="1" y="1583"/>
                    <a:pt x="66" y="2252"/>
                    <a:pt x="451" y="2422"/>
                  </a:cubicBezTo>
                  <a:cubicBezTo>
                    <a:pt x="511" y="2449"/>
                    <a:pt x="576" y="2462"/>
                    <a:pt x="643" y="2462"/>
                  </a:cubicBezTo>
                  <a:cubicBezTo>
                    <a:pt x="1003" y="2462"/>
                    <a:pt x="1441" y="2094"/>
                    <a:pt x="1698" y="1538"/>
                  </a:cubicBezTo>
                  <a:cubicBezTo>
                    <a:pt x="2001" y="880"/>
                    <a:pt x="1936" y="207"/>
                    <a:pt x="1550" y="40"/>
                  </a:cubicBezTo>
                  <a:cubicBezTo>
                    <a:pt x="1490" y="13"/>
                    <a:pt x="1425" y="0"/>
                    <a:pt x="1358" y="0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 flipH="1">
              <a:off x="7274466" y="2694561"/>
              <a:ext cx="148114" cy="195124"/>
            </a:xfrm>
            <a:custGeom>
              <a:avLst/>
              <a:gdLst/>
              <a:ahLst/>
              <a:cxnLst/>
              <a:rect l="l" t="t" r="r" b="b"/>
              <a:pathLst>
                <a:path w="3721" h="4902" extrusionOk="0">
                  <a:moveTo>
                    <a:pt x="2451" y="0"/>
                  </a:moveTo>
                  <a:cubicBezTo>
                    <a:pt x="2451" y="1"/>
                    <a:pt x="3663" y="1012"/>
                    <a:pt x="2772" y="3131"/>
                  </a:cubicBezTo>
                  <a:cubicBezTo>
                    <a:pt x="2197" y="4498"/>
                    <a:pt x="987" y="4683"/>
                    <a:pt x="374" y="4683"/>
                  </a:cubicBezTo>
                  <a:cubicBezTo>
                    <a:pt x="146" y="4683"/>
                    <a:pt x="1" y="4657"/>
                    <a:pt x="1" y="4657"/>
                  </a:cubicBezTo>
                  <a:lnTo>
                    <a:pt x="1" y="4657"/>
                  </a:lnTo>
                  <a:cubicBezTo>
                    <a:pt x="325" y="4827"/>
                    <a:pt x="634" y="4902"/>
                    <a:pt x="924" y="4902"/>
                  </a:cubicBezTo>
                  <a:cubicBezTo>
                    <a:pt x="1992" y="4902"/>
                    <a:pt x="2806" y="3892"/>
                    <a:pt x="3209" y="2913"/>
                  </a:cubicBezTo>
                  <a:cubicBezTo>
                    <a:pt x="3721" y="1670"/>
                    <a:pt x="3506" y="373"/>
                    <a:pt x="2451" y="0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9"/>
            <p:cNvSpPr/>
            <p:nvPr/>
          </p:nvSpPr>
          <p:spPr>
            <a:xfrm flipH="1">
              <a:off x="7071456" y="2211915"/>
              <a:ext cx="136292" cy="194885"/>
            </a:xfrm>
            <a:custGeom>
              <a:avLst/>
              <a:gdLst/>
              <a:ahLst/>
              <a:cxnLst/>
              <a:rect l="l" t="t" r="r" b="b"/>
              <a:pathLst>
                <a:path w="3424" h="4896" extrusionOk="0">
                  <a:moveTo>
                    <a:pt x="3219" y="0"/>
                  </a:moveTo>
                  <a:lnTo>
                    <a:pt x="0" y="4623"/>
                  </a:lnTo>
                  <a:lnTo>
                    <a:pt x="519" y="4895"/>
                  </a:lnTo>
                  <a:lnTo>
                    <a:pt x="3424" y="803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 flipH="1">
              <a:off x="7118605" y="1854100"/>
              <a:ext cx="1017336" cy="708489"/>
            </a:xfrm>
            <a:custGeom>
              <a:avLst/>
              <a:gdLst/>
              <a:ahLst/>
              <a:cxnLst/>
              <a:rect l="l" t="t" r="r" b="b"/>
              <a:pathLst>
                <a:path w="25558" h="17799" extrusionOk="0">
                  <a:moveTo>
                    <a:pt x="13637" y="0"/>
                  </a:moveTo>
                  <a:cubicBezTo>
                    <a:pt x="9901" y="0"/>
                    <a:pt x="5868" y="1293"/>
                    <a:pt x="2891" y="5320"/>
                  </a:cubicBezTo>
                  <a:cubicBezTo>
                    <a:pt x="0" y="9235"/>
                    <a:pt x="3208" y="14387"/>
                    <a:pt x="3550" y="15288"/>
                  </a:cubicBezTo>
                  <a:cubicBezTo>
                    <a:pt x="4236" y="17092"/>
                    <a:pt x="5648" y="17799"/>
                    <a:pt x="7438" y="17799"/>
                  </a:cubicBezTo>
                  <a:cubicBezTo>
                    <a:pt x="13890" y="17799"/>
                    <a:pt x="25254" y="8621"/>
                    <a:pt x="25254" y="8621"/>
                  </a:cubicBezTo>
                  <a:cubicBezTo>
                    <a:pt x="25254" y="8621"/>
                    <a:pt x="25557" y="3702"/>
                    <a:pt x="21191" y="1674"/>
                  </a:cubicBezTo>
                  <a:cubicBezTo>
                    <a:pt x="19280" y="786"/>
                    <a:pt x="16549" y="0"/>
                    <a:pt x="13637" y="0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 flipH="1">
              <a:off x="7559120" y="4528617"/>
              <a:ext cx="259966" cy="238432"/>
            </a:xfrm>
            <a:custGeom>
              <a:avLst/>
              <a:gdLst/>
              <a:ahLst/>
              <a:cxnLst/>
              <a:rect l="l" t="t" r="r" b="b"/>
              <a:pathLst>
                <a:path w="6531" h="5990" extrusionOk="0">
                  <a:moveTo>
                    <a:pt x="3341" y="1"/>
                  </a:moveTo>
                  <a:cubicBezTo>
                    <a:pt x="2593" y="1"/>
                    <a:pt x="1649" y="259"/>
                    <a:pt x="1649" y="259"/>
                  </a:cubicBezTo>
                  <a:cubicBezTo>
                    <a:pt x="520" y="477"/>
                    <a:pt x="676" y="771"/>
                    <a:pt x="676" y="1819"/>
                  </a:cubicBezTo>
                  <a:cubicBezTo>
                    <a:pt x="676" y="2867"/>
                    <a:pt x="151" y="4451"/>
                    <a:pt x="76" y="5158"/>
                  </a:cubicBezTo>
                  <a:cubicBezTo>
                    <a:pt x="0" y="5864"/>
                    <a:pt x="977" y="5990"/>
                    <a:pt x="977" y="5990"/>
                  </a:cubicBezTo>
                  <a:lnTo>
                    <a:pt x="6531" y="5024"/>
                  </a:lnTo>
                  <a:cubicBezTo>
                    <a:pt x="6398" y="4058"/>
                    <a:pt x="4967" y="2283"/>
                    <a:pt x="4561" y="1655"/>
                  </a:cubicBezTo>
                  <a:cubicBezTo>
                    <a:pt x="4155" y="1024"/>
                    <a:pt x="4643" y="430"/>
                    <a:pt x="3994" y="112"/>
                  </a:cubicBezTo>
                  <a:cubicBezTo>
                    <a:pt x="3829" y="31"/>
                    <a:pt x="3596" y="1"/>
                    <a:pt x="3341" y="1"/>
                  </a:cubicBezTo>
                  <a:close/>
                </a:path>
              </a:pathLst>
            </a:custGeom>
            <a:solidFill>
              <a:srgbClr val="80AF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 flipH="1">
              <a:off x="7638051" y="4596885"/>
              <a:ext cx="92308" cy="28898"/>
            </a:xfrm>
            <a:custGeom>
              <a:avLst/>
              <a:gdLst/>
              <a:ahLst/>
              <a:cxnLst/>
              <a:rect l="l" t="t" r="r" b="b"/>
              <a:pathLst>
                <a:path w="2319" h="726" extrusionOk="0">
                  <a:moveTo>
                    <a:pt x="1413" y="1"/>
                  </a:moveTo>
                  <a:cubicBezTo>
                    <a:pt x="1084" y="1"/>
                    <a:pt x="659" y="69"/>
                    <a:pt x="164" y="302"/>
                  </a:cubicBezTo>
                  <a:cubicBezTo>
                    <a:pt x="48" y="356"/>
                    <a:pt x="0" y="490"/>
                    <a:pt x="55" y="599"/>
                  </a:cubicBezTo>
                  <a:cubicBezTo>
                    <a:pt x="96" y="681"/>
                    <a:pt x="178" y="725"/>
                    <a:pt x="263" y="725"/>
                  </a:cubicBezTo>
                  <a:cubicBezTo>
                    <a:pt x="294" y="725"/>
                    <a:pt x="328" y="719"/>
                    <a:pt x="363" y="705"/>
                  </a:cubicBezTo>
                  <a:cubicBezTo>
                    <a:pt x="792" y="503"/>
                    <a:pt x="1150" y="446"/>
                    <a:pt x="1418" y="446"/>
                  </a:cubicBezTo>
                  <a:cubicBezTo>
                    <a:pt x="1749" y="446"/>
                    <a:pt x="1941" y="533"/>
                    <a:pt x="1957" y="541"/>
                  </a:cubicBezTo>
                  <a:cubicBezTo>
                    <a:pt x="1990" y="557"/>
                    <a:pt x="2024" y="564"/>
                    <a:pt x="2059" y="564"/>
                  </a:cubicBezTo>
                  <a:cubicBezTo>
                    <a:pt x="2142" y="564"/>
                    <a:pt x="2222" y="519"/>
                    <a:pt x="2260" y="442"/>
                  </a:cubicBezTo>
                  <a:cubicBezTo>
                    <a:pt x="2318" y="333"/>
                    <a:pt x="2274" y="196"/>
                    <a:pt x="2162" y="142"/>
                  </a:cubicBezTo>
                  <a:cubicBezTo>
                    <a:pt x="2142" y="132"/>
                    <a:pt x="1869" y="1"/>
                    <a:pt x="1413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9"/>
            <p:cNvSpPr/>
            <p:nvPr/>
          </p:nvSpPr>
          <p:spPr>
            <a:xfrm flipH="1">
              <a:off x="7646212" y="4574474"/>
              <a:ext cx="92308" cy="28898"/>
            </a:xfrm>
            <a:custGeom>
              <a:avLst/>
              <a:gdLst/>
              <a:ahLst/>
              <a:cxnLst/>
              <a:rect l="l" t="t" r="r" b="b"/>
              <a:pathLst>
                <a:path w="2319" h="726" extrusionOk="0">
                  <a:moveTo>
                    <a:pt x="1415" y="1"/>
                  </a:moveTo>
                  <a:cubicBezTo>
                    <a:pt x="1085" y="1"/>
                    <a:pt x="660" y="69"/>
                    <a:pt x="164" y="302"/>
                  </a:cubicBezTo>
                  <a:cubicBezTo>
                    <a:pt x="52" y="357"/>
                    <a:pt x="1" y="489"/>
                    <a:pt x="56" y="598"/>
                  </a:cubicBezTo>
                  <a:cubicBezTo>
                    <a:pt x="96" y="680"/>
                    <a:pt x="178" y="725"/>
                    <a:pt x="264" y="725"/>
                  </a:cubicBezTo>
                  <a:cubicBezTo>
                    <a:pt x="298" y="725"/>
                    <a:pt x="328" y="718"/>
                    <a:pt x="363" y="705"/>
                  </a:cubicBezTo>
                  <a:cubicBezTo>
                    <a:pt x="792" y="503"/>
                    <a:pt x="1150" y="446"/>
                    <a:pt x="1418" y="446"/>
                  </a:cubicBezTo>
                  <a:cubicBezTo>
                    <a:pt x="1749" y="446"/>
                    <a:pt x="1942" y="533"/>
                    <a:pt x="1957" y="541"/>
                  </a:cubicBezTo>
                  <a:cubicBezTo>
                    <a:pt x="1989" y="557"/>
                    <a:pt x="2024" y="564"/>
                    <a:pt x="2058" y="564"/>
                  </a:cubicBezTo>
                  <a:cubicBezTo>
                    <a:pt x="2142" y="564"/>
                    <a:pt x="2223" y="519"/>
                    <a:pt x="2264" y="442"/>
                  </a:cubicBezTo>
                  <a:cubicBezTo>
                    <a:pt x="2318" y="332"/>
                    <a:pt x="2274" y="199"/>
                    <a:pt x="2162" y="141"/>
                  </a:cubicBezTo>
                  <a:cubicBezTo>
                    <a:pt x="2142" y="131"/>
                    <a:pt x="1870" y="1"/>
                    <a:pt x="1415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 flipH="1">
              <a:off x="7553666" y="4638760"/>
              <a:ext cx="226570" cy="128292"/>
            </a:xfrm>
            <a:custGeom>
              <a:avLst/>
              <a:gdLst/>
              <a:ahLst/>
              <a:cxnLst/>
              <a:rect l="l" t="t" r="r" b="b"/>
              <a:pathLst>
                <a:path w="5692" h="3223" extrusionOk="0">
                  <a:moveTo>
                    <a:pt x="2906" y="0"/>
                  </a:moveTo>
                  <a:cubicBezTo>
                    <a:pt x="2885" y="0"/>
                    <a:pt x="2865" y="0"/>
                    <a:pt x="2844" y="1"/>
                  </a:cubicBezTo>
                  <a:cubicBezTo>
                    <a:pt x="1" y="52"/>
                    <a:pt x="1" y="3223"/>
                    <a:pt x="1" y="3223"/>
                  </a:cubicBezTo>
                  <a:lnTo>
                    <a:pt x="5691" y="3223"/>
                  </a:lnTo>
                  <a:cubicBezTo>
                    <a:pt x="5691" y="3223"/>
                    <a:pt x="5691" y="0"/>
                    <a:pt x="2906" y="0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9"/>
            <p:cNvSpPr/>
            <p:nvPr/>
          </p:nvSpPr>
          <p:spPr>
            <a:xfrm flipH="1">
              <a:off x="7545268" y="4746634"/>
              <a:ext cx="278157" cy="50473"/>
            </a:xfrm>
            <a:custGeom>
              <a:avLst/>
              <a:gdLst/>
              <a:ahLst/>
              <a:cxnLst/>
              <a:rect l="l" t="t" r="r" b="b"/>
              <a:pathLst>
                <a:path w="6988" h="1268" extrusionOk="0">
                  <a:moveTo>
                    <a:pt x="27" y="1"/>
                  </a:moveTo>
                  <a:cubicBezTo>
                    <a:pt x="14" y="1"/>
                    <a:pt x="0" y="15"/>
                    <a:pt x="0" y="32"/>
                  </a:cubicBezTo>
                  <a:lnTo>
                    <a:pt x="0" y="1240"/>
                  </a:lnTo>
                  <a:cubicBezTo>
                    <a:pt x="0" y="1258"/>
                    <a:pt x="14" y="1268"/>
                    <a:pt x="27" y="1268"/>
                  </a:cubicBezTo>
                  <a:lnTo>
                    <a:pt x="6961" y="1268"/>
                  </a:lnTo>
                  <a:cubicBezTo>
                    <a:pt x="6974" y="1268"/>
                    <a:pt x="6988" y="1258"/>
                    <a:pt x="6988" y="1240"/>
                  </a:cubicBezTo>
                  <a:lnTo>
                    <a:pt x="6988" y="32"/>
                  </a:lnTo>
                  <a:cubicBezTo>
                    <a:pt x="6988" y="15"/>
                    <a:pt x="6974" y="1"/>
                    <a:pt x="6961" y="1"/>
                  </a:cubicBezTo>
                  <a:close/>
                </a:path>
              </a:pathLst>
            </a:custGeom>
            <a:solidFill>
              <a:srgbClr val="E1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 flipH="1">
              <a:off x="7094404" y="1931204"/>
              <a:ext cx="1082059" cy="831646"/>
            </a:xfrm>
            <a:custGeom>
              <a:avLst/>
              <a:gdLst/>
              <a:ahLst/>
              <a:cxnLst/>
              <a:rect l="l" t="t" r="r" b="b"/>
              <a:pathLst>
                <a:path w="27184" h="20893" extrusionOk="0">
                  <a:moveTo>
                    <a:pt x="12803" y="1"/>
                  </a:moveTo>
                  <a:cubicBezTo>
                    <a:pt x="11890" y="1"/>
                    <a:pt x="10899" y="184"/>
                    <a:pt x="9883" y="717"/>
                  </a:cubicBezTo>
                  <a:cubicBezTo>
                    <a:pt x="6620" y="2428"/>
                    <a:pt x="6380" y="8889"/>
                    <a:pt x="7480" y="11640"/>
                  </a:cubicBezTo>
                  <a:cubicBezTo>
                    <a:pt x="8379" y="13898"/>
                    <a:pt x="8253" y="15016"/>
                    <a:pt x="7711" y="15016"/>
                  </a:cubicBezTo>
                  <a:cubicBezTo>
                    <a:pt x="7592" y="15016"/>
                    <a:pt x="7454" y="14962"/>
                    <a:pt x="7302" y="14856"/>
                  </a:cubicBezTo>
                  <a:cubicBezTo>
                    <a:pt x="6545" y="14326"/>
                    <a:pt x="5105" y="13223"/>
                    <a:pt x="3715" y="13223"/>
                  </a:cubicBezTo>
                  <a:cubicBezTo>
                    <a:pt x="2867" y="13223"/>
                    <a:pt x="2038" y="13634"/>
                    <a:pt x="1393" y="14835"/>
                  </a:cubicBezTo>
                  <a:cubicBezTo>
                    <a:pt x="1" y="17434"/>
                    <a:pt x="2926" y="18997"/>
                    <a:pt x="6045" y="18997"/>
                  </a:cubicBezTo>
                  <a:cubicBezTo>
                    <a:pt x="6633" y="18997"/>
                    <a:pt x="7229" y="18941"/>
                    <a:pt x="7804" y="18826"/>
                  </a:cubicBezTo>
                  <a:cubicBezTo>
                    <a:pt x="8501" y="18687"/>
                    <a:pt x="9062" y="18630"/>
                    <a:pt x="9515" y="18630"/>
                  </a:cubicBezTo>
                  <a:cubicBezTo>
                    <a:pt x="11415" y="18630"/>
                    <a:pt x="11395" y="19630"/>
                    <a:pt x="11395" y="19724"/>
                  </a:cubicBezTo>
                  <a:cubicBezTo>
                    <a:pt x="11395" y="19829"/>
                    <a:pt x="11205" y="20892"/>
                    <a:pt x="13721" y="20892"/>
                  </a:cubicBezTo>
                  <a:cubicBezTo>
                    <a:pt x="14000" y="20892"/>
                    <a:pt x="14312" y="20879"/>
                    <a:pt x="14662" y="20850"/>
                  </a:cubicBezTo>
                  <a:cubicBezTo>
                    <a:pt x="18165" y="20564"/>
                    <a:pt x="17834" y="19349"/>
                    <a:pt x="17834" y="19349"/>
                  </a:cubicBezTo>
                  <a:cubicBezTo>
                    <a:pt x="17834" y="19349"/>
                    <a:pt x="21841" y="18915"/>
                    <a:pt x="23650" y="17727"/>
                  </a:cubicBezTo>
                  <a:cubicBezTo>
                    <a:pt x="25459" y="16539"/>
                    <a:pt x="27183" y="14249"/>
                    <a:pt x="26767" y="11033"/>
                  </a:cubicBezTo>
                  <a:cubicBezTo>
                    <a:pt x="26350" y="7817"/>
                    <a:pt x="26350" y="2223"/>
                    <a:pt x="23118" y="775"/>
                  </a:cubicBezTo>
                  <a:cubicBezTo>
                    <a:pt x="22118" y="327"/>
                    <a:pt x="21267" y="173"/>
                    <a:pt x="20539" y="173"/>
                  </a:cubicBezTo>
                  <a:cubicBezTo>
                    <a:pt x="19736" y="173"/>
                    <a:pt x="19082" y="360"/>
                    <a:pt x="18540" y="546"/>
                  </a:cubicBezTo>
                  <a:cubicBezTo>
                    <a:pt x="17997" y="733"/>
                    <a:pt x="17569" y="919"/>
                    <a:pt x="17209" y="919"/>
                  </a:cubicBezTo>
                  <a:cubicBezTo>
                    <a:pt x="17200" y="919"/>
                    <a:pt x="17191" y="919"/>
                    <a:pt x="17182" y="918"/>
                  </a:cubicBezTo>
                  <a:cubicBezTo>
                    <a:pt x="16467" y="900"/>
                    <a:pt x="14823" y="1"/>
                    <a:pt x="12803" y="1"/>
                  </a:cubicBezTo>
                  <a:close/>
                </a:path>
              </a:pathLst>
            </a:custGeom>
            <a:solidFill>
              <a:srgbClr val="FF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 flipH="1">
              <a:off x="7899656" y="2527377"/>
              <a:ext cx="138203" cy="87054"/>
            </a:xfrm>
            <a:custGeom>
              <a:avLst/>
              <a:gdLst/>
              <a:ahLst/>
              <a:cxnLst/>
              <a:rect l="l" t="t" r="r" b="b"/>
              <a:pathLst>
                <a:path w="3472" h="2187" extrusionOk="0">
                  <a:moveTo>
                    <a:pt x="1826" y="1"/>
                  </a:moveTo>
                  <a:cubicBezTo>
                    <a:pt x="1618" y="1"/>
                    <a:pt x="1438" y="34"/>
                    <a:pt x="1301" y="71"/>
                  </a:cubicBezTo>
                  <a:cubicBezTo>
                    <a:pt x="670" y="244"/>
                    <a:pt x="141" y="719"/>
                    <a:pt x="18" y="1227"/>
                  </a:cubicBezTo>
                  <a:cubicBezTo>
                    <a:pt x="1" y="1285"/>
                    <a:pt x="42" y="1347"/>
                    <a:pt x="103" y="1361"/>
                  </a:cubicBezTo>
                  <a:cubicBezTo>
                    <a:pt x="111" y="1363"/>
                    <a:pt x="120" y="1364"/>
                    <a:pt x="128" y="1364"/>
                  </a:cubicBezTo>
                  <a:cubicBezTo>
                    <a:pt x="180" y="1364"/>
                    <a:pt x="228" y="1329"/>
                    <a:pt x="240" y="1279"/>
                  </a:cubicBezTo>
                  <a:cubicBezTo>
                    <a:pt x="345" y="846"/>
                    <a:pt x="806" y="439"/>
                    <a:pt x="1362" y="285"/>
                  </a:cubicBezTo>
                  <a:cubicBezTo>
                    <a:pt x="1482" y="253"/>
                    <a:pt x="1640" y="225"/>
                    <a:pt x="1822" y="225"/>
                  </a:cubicBezTo>
                  <a:cubicBezTo>
                    <a:pt x="2125" y="225"/>
                    <a:pt x="2495" y="305"/>
                    <a:pt x="2865" y="583"/>
                  </a:cubicBezTo>
                  <a:cubicBezTo>
                    <a:pt x="2520" y="589"/>
                    <a:pt x="1973" y="651"/>
                    <a:pt x="1666" y="934"/>
                  </a:cubicBezTo>
                  <a:cubicBezTo>
                    <a:pt x="1506" y="1087"/>
                    <a:pt x="1431" y="1279"/>
                    <a:pt x="1441" y="1511"/>
                  </a:cubicBezTo>
                  <a:cubicBezTo>
                    <a:pt x="1451" y="1788"/>
                    <a:pt x="1551" y="1982"/>
                    <a:pt x="1735" y="2095"/>
                  </a:cubicBezTo>
                  <a:cubicBezTo>
                    <a:pt x="1850" y="2163"/>
                    <a:pt x="1987" y="2187"/>
                    <a:pt x="2120" y="2187"/>
                  </a:cubicBezTo>
                  <a:cubicBezTo>
                    <a:pt x="2431" y="2187"/>
                    <a:pt x="2728" y="2057"/>
                    <a:pt x="2745" y="2050"/>
                  </a:cubicBezTo>
                  <a:cubicBezTo>
                    <a:pt x="2803" y="2023"/>
                    <a:pt x="2830" y="1958"/>
                    <a:pt x="2803" y="1900"/>
                  </a:cubicBezTo>
                  <a:cubicBezTo>
                    <a:pt x="2783" y="1859"/>
                    <a:pt x="2740" y="1836"/>
                    <a:pt x="2697" y="1836"/>
                  </a:cubicBezTo>
                  <a:cubicBezTo>
                    <a:pt x="2682" y="1836"/>
                    <a:pt x="2667" y="1839"/>
                    <a:pt x="2653" y="1845"/>
                  </a:cubicBezTo>
                  <a:cubicBezTo>
                    <a:pt x="2555" y="1887"/>
                    <a:pt x="2326" y="1964"/>
                    <a:pt x="2117" y="1964"/>
                  </a:cubicBezTo>
                  <a:cubicBezTo>
                    <a:pt x="2020" y="1964"/>
                    <a:pt x="1927" y="1948"/>
                    <a:pt x="1854" y="1903"/>
                  </a:cubicBezTo>
                  <a:cubicBezTo>
                    <a:pt x="1742" y="1835"/>
                    <a:pt x="1677" y="1698"/>
                    <a:pt x="1666" y="1501"/>
                  </a:cubicBezTo>
                  <a:cubicBezTo>
                    <a:pt x="1660" y="1333"/>
                    <a:pt x="1710" y="1204"/>
                    <a:pt x="1827" y="1098"/>
                  </a:cubicBezTo>
                  <a:cubicBezTo>
                    <a:pt x="2096" y="845"/>
                    <a:pt x="2635" y="807"/>
                    <a:pt x="2940" y="807"/>
                  </a:cubicBezTo>
                  <a:cubicBezTo>
                    <a:pt x="3073" y="807"/>
                    <a:pt x="3162" y="814"/>
                    <a:pt x="3165" y="814"/>
                  </a:cubicBezTo>
                  <a:lnTo>
                    <a:pt x="3472" y="841"/>
                  </a:lnTo>
                  <a:lnTo>
                    <a:pt x="3257" y="627"/>
                  </a:lnTo>
                  <a:cubicBezTo>
                    <a:pt x="2759" y="132"/>
                    <a:pt x="2239" y="1"/>
                    <a:pt x="1826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 flipH="1">
              <a:off x="7496345" y="2186957"/>
              <a:ext cx="206190" cy="148592"/>
            </a:xfrm>
            <a:custGeom>
              <a:avLst/>
              <a:gdLst/>
              <a:ahLst/>
              <a:cxnLst/>
              <a:rect l="l" t="t" r="r" b="b"/>
              <a:pathLst>
                <a:path w="5180" h="3733" extrusionOk="0">
                  <a:moveTo>
                    <a:pt x="3686" y="0"/>
                  </a:moveTo>
                  <a:cubicBezTo>
                    <a:pt x="2638" y="0"/>
                    <a:pt x="2201" y="1538"/>
                    <a:pt x="1346" y="2215"/>
                  </a:cubicBezTo>
                  <a:cubicBezTo>
                    <a:pt x="357" y="2997"/>
                    <a:pt x="278" y="2580"/>
                    <a:pt x="141" y="2839"/>
                  </a:cubicBezTo>
                  <a:cubicBezTo>
                    <a:pt x="1" y="3118"/>
                    <a:pt x="474" y="3733"/>
                    <a:pt x="1391" y="3733"/>
                  </a:cubicBezTo>
                  <a:cubicBezTo>
                    <a:pt x="1788" y="3733"/>
                    <a:pt x="2268" y="3618"/>
                    <a:pt x="2818" y="3310"/>
                  </a:cubicBezTo>
                  <a:cubicBezTo>
                    <a:pt x="4637" y="2294"/>
                    <a:pt x="5180" y="532"/>
                    <a:pt x="4234" y="126"/>
                  </a:cubicBezTo>
                  <a:cubicBezTo>
                    <a:pt x="4033" y="39"/>
                    <a:pt x="3852" y="0"/>
                    <a:pt x="3686" y="0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9"/>
            <p:cNvSpPr/>
            <p:nvPr/>
          </p:nvSpPr>
          <p:spPr>
            <a:xfrm flipH="1">
              <a:off x="7518594" y="2417950"/>
              <a:ext cx="107951" cy="19584"/>
            </a:xfrm>
            <a:custGeom>
              <a:avLst/>
              <a:gdLst/>
              <a:ahLst/>
              <a:cxnLst/>
              <a:rect l="l" t="t" r="r" b="b"/>
              <a:pathLst>
                <a:path w="2712" h="492" extrusionOk="0">
                  <a:moveTo>
                    <a:pt x="735" y="1"/>
                  </a:moveTo>
                  <a:cubicBezTo>
                    <a:pt x="386" y="1"/>
                    <a:pt x="135" y="19"/>
                    <a:pt x="110" y="20"/>
                  </a:cubicBezTo>
                  <a:cubicBezTo>
                    <a:pt x="45" y="27"/>
                    <a:pt x="0" y="82"/>
                    <a:pt x="4" y="143"/>
                  </a:cubicBezTo>
                  <a:cubicBezTo>
                    <a:pt x="11" y="202"/>
                    <a:pt x="62" y="246"/>
                    <a:pt x="121" y="246"/>
                  </a:cubicBezTo>
                  <a:cubicBezTo>
                    <a:pt x="123" y="246"/>
                    <a:pt x="125" y="245"/>
                    <a:pt x="127" y="245"/>
                  </a:cubicBezTo>
                  <a:cubicBezTo>
                    <a:pt x="134" y="244"/>
                    <a:pt x="388" y="225"/>
                    <a:pt x="744" y="225"/>
                  </a:cubicBezTo>
                  <a:cubicBezTo>
                    <a:pt x="1277" y="225"/>
                    <a:pt x="2038" y="268"/>
                    <a:pt x="2537" y="481"/>
                  </a:cubicBezTo>
                  <a:cubicBezTo>
                    <a:pt x="2551" y="488"/>
                    <a:pt x="2568" y="491"/>
                    <a:pt x="2581" y="491"/>
                  </a:cubicBezTo>
                  <a:cubicBezTo>
                    <a:pt x="2626" y="491"/>
                    <a:pt x="2670" y="467"/>
                    <a:pt x="2687" y="423"/>
                  </a:cubicBezTo>
                  <a:cubicBezTo>
                    <a:pt x="2711" y="368"/>
                    <a:pt x="2687" y="304"/>
                    <a:pt x="2629" y="277"/>
                  </a:cubicBezTo>
                  <a:cubicBezTo>
                    <a:pt x="2085" y="46"/>
                    <a:pt x="1287" y="1"/>
                    <a:pt x="735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9"/>
            <p:cNvSpPr/>
            <p:nvPr/>
          </p:nvSpPr>
          <p:spPr>
            <a:xfrm flipH="1">
              <a:off x="7209899" y="2362342"/>
              <a:ext cx="60225" cy="19465"/>
            </a:xfrm>
            <a:custGeom>
              <a:avLst/>
              <a:gdLst/>
              <a:ahLst/>
              <a:cxnLst/>
              <a:rect l="l" t="t" r="r" b="b"/>
              <a:pathLst>
                <a:path w="1513" h="489" extrusionOk="0">
                  <a:moveTo>
                    <a:pt x="1384" y="1"/>
                  </a:moveTo>
                  <a:cubicBezTo>
                    <a:pt x="1348" y="1"/>
                    <a:pt x="1313" y="16"/>
                    <a:pt x="1291" y="45"/>
                  </a:cubicBezTo>
                  <a:cubicBezTo>
                    <a:pt x="1199" y="168"/>
                    <a:pt x="1082" y="240"/>
                    <a:pt x="943" y="256"/>
                  </a:cubicBezTo>
                  <a:cubicBezTo>
                    <a:pt x="913" y="260"/>
                    <a:pt x="884" y="262"/>
                    <a:pt x="854" y="262"/>
                  </a:cubicBezTo>
                  <a:cubicBezTo>
                    <a:pt x="528" y="262"/>
                    <a:pt x="201" y="24"/>
                    <a:pt x="198" y="24"/>
                  </a:cubicBezTo>
                  <a:cubicBezTo>
                    <a:pt x="177" y="9"/>
                    <a:pt x="153" y="2"/>
                    <a:pt x="129" y="2"/>
                  </a:cubicBezTo>
                  <a:cubicBezTo>
                    <a:pt x="94" y="2"/>
                    <a:pt x="60" y="17"/>
                    <a:pt x="38" y="45"/>
                  </a:cubicBezTo>
                  <a:cubicBezTo>
                    <a:pt x="1" y="92"/>
                    <a:pt x="11" y="164"/>
                    <a:pt x="58" y="202"/>
                  </a:cubicBezTo>
                  <a:cubicBezTo>
                    <a:pt x="75" y="212"/>
                    <a:pt x="451" y="489"/>
                    <a:pt x="857" y="489"/>
                  </a:cubicBezTo>
                  <a:cubicBezTo>
                    <a:pt x="895" y="489"/>
                    <a:pt x="936" y="486"/>
                    <a:pt x="973" y="478"/>
                  </a:cubicBezTo>
                  <a:cubicBezTo>
                    <a:pt x="1175" y="451"/>
                    <a:pt x="1345" y="349"/>
                    <a:pt x="1475" y="178"/>
                  </a:cubicBezTo>
                  <a:cubicBezTo>
                    <a:pt x="1512" y="130"/>
                    <a:pt x="1502" y="59"/>
                    <a:pt x="1451" y="21"/>
                  </a:cubicBezTo>
                  <a:cubicBezTo>
                    <a:pt x="1431" y="7"/>
                    <a:pt x="1407" y="1"/>
                    <a:pt x="1384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 flipH="1">
              <a:off x="7408292" y="2476027"/>
              <a:ext cx="72047" cy="43825"/>
            </a:xfrm>
            <a:custGeom>
              <a:avLst/>
              <a:gdLst/>
              <a:ahLst/>
              <a:cxnLst/>
              <a:rect l="l" t="t" r="r" b="b"/>
              <a:pathLst>
                <a:path w="1810" h="1101" extrusionOk="0">
                  <a:moveTo>
                    <a:pt x="152" y="1"/>
                  </a:moveTo>
                  <a:cubicBezTo>
                    <a:pt x="93" y="1"/>
                    <a:pt x="45" y="43"/>
                    <a:pt x="42" y="100"/>
                  </a:cubicBezTo>
                  <a:cubicBezTo>
                    <a:pt x="38" y="118"/>
                    <a:pt x="1" y="527"/>
                    <a:pt x="321" y="821"/>
                  </a:cubicBezTo>
                  <a:cubicBezTo>
                    <a:pt x="526" y="1009"/>
                    <a:pt x="823" y="1101"/>
                    <a:pt x="1209" y="1101"/>
                  </a:cubicBezTo>
                  <a:cubicBezTo>
                    <a:pt x="1362" y="1101"/>
                    <a:pt x="1526" y="1087"/>
                    <a:pt x="1707" y="1057"/>
                  </a:cubicBezTo>
                  <a:cubicBezTo>
                    <a:pt x="1769" y="1046"/>
                    <a:pt x="1810" y="989"/>
                    <a:pt x="1800" y="930"/>
                  </a:cubicBezTo>
                  <a:cubicBezTo>
                    <a:pt x="1790" y="876"/>
                    <a:pt x="1744" y="836"/>
                    <a:pt x="1691" y="836"/>
                  </a:cubicBezTo>
                  <a:cubicBezTo>
                    <a:pt x="1684" y="836"/>
                    <a:pt x="1677" y="836"/>
                    <a:pt x="1670" y="838"/>
                  </a:cubicBezTo>
                  <a:cubicBezTo>
                    <a:pt x="1501" y="865"/>
                    <a:pt x="1346" y="878"/>
                    <a:pt x="1207" y="878"/>
                  </a:cubicBezTo>
                  <a:cubicBezTo>
                    <a:pt x="884" y="878"/>
                    <a:pt x="641" y="806"/>
                    <a:pt x="482" y="661"/>
                  </a:cubicBezTo>
                  <a:cubicBezTo>
                    <a:pt x="243" y="442"/>
                    <a:pt x="267" y="128"/>
                    <a:pt x="267" y="124"/>
                  </a:cubicBezTo>
                  <a:cubicBezTo>
                    <a:pt x="274" y="63"/>
                    <a:pt x="229" y="9"/>
                    <a:pt x="165" y="1"/>
                  </a:cubicBezTo>
                  <a:cubicBezTo>
                    <a:pt x="160" y="1"/>
                    <a:pt x="156" y="1"/>
                    <a:pt x="152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9"/>
            <p:cNvSpPr/>
            <p:nvPr/>
          </p:nvSpPr>
          <p:spPr>
            <a:xfrm flipH="1">
              <a:off x="7429229" y="2536652"/>
              <a:ext cx="37098" cy="19903"/>
            </a:xfrm>
            <a:custGeom>
              <a:avLst/>
              <a:gdLst/>
              <a:ahLst/>
              <a:cxnLst/>
              <a:rect l="l" t="t" r="r" b="b"/>
              <a:pathLst>
                <a:path w="932" h="500" extrusionOk="0">
                  <a:moveTo>
                    <a:pt x="128" y="0"/>
                  </a:moveTo>
                  <a:cubicBezTo>
                    <a:pt x="95" y="0"/>
                    <a:pt x="63" y="13"/>
                    <a:pt x="41" y="39"/>
                  </a:cubicBezTo>
                  <a:cubicBezTo>
                    <a:pt x="0" y="87"/>
                    <a:pt x="7" y="155"/>
                    <a:pt x="55" y="196"/>
                  </a:cubicBezTo>
                  <a:cubicBezTo>
                    <a:pt x="92" y="230"/>
                    <a:pt x="420" y="499"/>
                    <a:pt x="741" y="499"/>
                  </a:cubicBezTo>
                  <a:cubicBezTo>
                    <a:pt x="768" y="499"/>
                    <a:pt x="799" y="496"/>
                    <a:pt x="826" y="493"/>
                  </a:cubicBezTo>
                  <a:cubicBezTo>
                    <a:pt x="887" y="482"/>
                    <a:pt x="932" y="424"/>
                    <a:pt x="919" y="363"/>
                  </a:cubicBezTo>
                  <a:cubicBezTo>
                    <a:pt x="909" y="308"/>
                    <a:pt x="862" y="269"/>
                    <a:pt x="808" y="269"/>
                  </a:cubicBezTo>
                  <a:cubicBezTo>
                    <a:pt x="801" y="269"/>
                    <a:pt x="795" y="270"/>
                    <a:pt x="788" y="271"/>
                  </a:cubicBezTo>
                  <a:cubicBezTo>
                    <a:pt x="772" y="274"/>
                    <a:pt x="756" y="275"/>
                    <a:pt x="739" y="275"/>
                  </a:cubicBezTo>
                  <a:cubicBezTo>
                    <a:pt x="540" y="275"/>
                    <a:pt x="290" y="101"/>
                    <a:pt x="205" y="28"/>
                  </a:cubicBezTo>
                  <a:cubicBezTo>
                    <a:pt x="183" y="10"/>
                    <a:pt x="155" y="0"/>
                    <a:pt x="128" y="0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9"/>
            <p:cNvSpPr/>
            <p:nvPr/>
          </p:nvSpPr>
          <p:spPr>
            <a:xfrm flipH="1">
              <a:off x="7484922" y="2482874"/>
              <a:ext cx="259568" cy="146801"/>
            </a:xfrm>
            <a:custGeom>
              <a:avLst/>
              <a:gdLst/>
              <a:ahLst/>
              <a:cxnLst/>
              <a:rect l="l" t="t" r="r" b="b"/>
              <a:pathLst>
                <a:path w="6521" h="3688" extrusionOk="0">
                  <a:moveTo>
                    <a:pt x="6084" y="1"/>
                  </a:moveTo>
                  <a:cubicBezTo>
                    <a:pt x="4779" y="182"/>
                    <a:pt x="1277" y="563"/>
                    <a:pt x="448" y="563"/>
                  </a:cubicBezTo>
                  <a:lnTo>
                    <a:pt x="396" y="563"/>
                  </a:lnTo>
                  <a:cubicBezTo>
                    <a:pt x="308" y="560"/>
                    <a:pt x="219" y="554"/>
                    <a:pt x="130" y="540"/>
                  </a:cubicBezTo>
                  <a:cubicBezTo>
                    <a:pt x="45" y="758"/>
                    <a:pt x="1" y="990"/>
                    <a:pt x="1" y="1229"/>
                  </a:cubicBezTo>
                  <a:cubicBezTo>
                    <a:pt x="1" y="2588"/>
                    <a:pt x="1458" y="3687"/>
                    <a:pt x="3261" y="3687"/>
                  </a:cubicBezTo>
                  <a:cubicBezTo>
                    <a:pt x="5060" y="3687"/>
                    <a:pt x="6520" y="2588"/>
                    <a:pt x="6520" y="1229"/>
                  </a:cubicBezTo>
                  <a:cubicBezTo>
                    <a:pt x="6520" y="782"/>
                    <a:pt x="6360" y="362"/>
                    <a:pt x="6084" y="1"/>
                  </a:cubicBezTo>
                  <a:close/>
                </a:path>
              </a:pathLst>
            </a:custGeom>
            <a:solidFill>
              <a:srgbClr val="FF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9"/>
            <p:cNvSpPr/>
            <p:nvPr/>
          </p:nvSpPr>
          <p:spPr>
            <a:xfrm flipH="1">
              <a:off x="7108636" y="2419662"/>
              <a:ext cx="174824" cy="151179"/>
            </a:xfrm>
            <a:custGeom>
              <a:avLst/>
              <a:gdLst/>
              <a:ahLst/>
              <a:cxnLst/>
              <a:rect l="l" t="t" r="r" b="b"/>
              <a:pathLst>
                <a:path w="4392" h="3798" extrusionOk="0">
                  <a:moveTo>
                    <a:pt x="4391" y="1"/>
                  </a:moveTo>
                  <a:cubicBezTo>
                    <a:pt x="3469" y="158"/>
                    <a:pt x="1534" y="496"/>
                    <a:pt x="383" y="571"/>
                  </a:cubicBezTo>
                  <a:cubicBezTo>
                    <a:pt x="86" y="1118"/>
                    <a:pt x="1" y="1718"/>
                    <a:pt x="192" y="2278"/>
                  </a:cubicBezTo>
                  <a:cubicBezTo>
                    <a:pt x="523" y="3230"/>
                    <a:pt x="1568" y="3797"/>
                    <a:pt x="2783" y="3797"/>
                  </a:cubicBezTo>
                  <a:cubicBezTo>
                    <a:pt x="2858" y="3797"/>
                    <a:pt x="2933" y="3793"/>
                    <a:pt x="3008" y="3790"/>
                  </a:cubicBezTo>
                  <a:cubicBezTo>
                    <a:pt x="3773" y="2794"/>
                    <a:pt x="4326" y="1524"/>
                    <a:pt x="4391" y="1"/>
                  </a:cubicBezTo>
                  <a:close/>
                </a:path>
              </a:pathLst>
            </a:custGeom>
            <a:solidFill>
              <a:srgbClr val="FF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9"/>
            <p:cNvSpPr/>
            <p:nvPr/>
          </p:nvSpPr>
          <p:spPr>
            <a:xfrm flipH="1">
              <a:off x="7539810" y="2358600"/>
              <a:ext cx="53339" cy="65201"/>
            </a:xfrm>
            <a:custGeom>
              <a:avLst/>
              <a:gdLst/>
              <a:ahLst/>
              <a:cxnLst/>
              <a:rect l="l" t="t" r="r" b="b"/>
              <a:pathLst>
                <a:path w="1340" h="1638" extrusionOk="0">
                  <a:moveTo>
                    <a:pt x="875" y="1"/>
                  </a:moveTo>
                  <a:cubicBezTo>
                    <a:pt x="814" y="1"/>
                    <a:pt x="746" y="12"/>
                    <a:pt x="670" y="36"/>
                  </a:cubicBezTo>
                  <a:cubicBezTo>
                    <a:pt x="322" y="153"/>
                    <a:pt x="1" y="296"/>
                    <a:pt x="1" y="821"/>
                  </a:cubicBezTo>
                  <a:cubicBezTo>
                    <a:pt x="1" y="1347"/>
                    <a:pt x="302" y="1637"/>
                    <a:pt x="670" y="1637"/>
                  </a:cubicBezTo>
                  <a:cubicBezTo>
                    <a:pt x="1042" y="1637"/>
                    <a:pt x="1340" y="1347"/>
                    <a:pt x="1340" y="821"/>
                  </a:cubicBezTo>
                  <a:cubicBezTo>
                    <a:pt x="1340" y="374"/>
                    <a:pt x="1223" y="1"/>
                    <a:pt x="875" y="1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9"/>
            <p:cNvSpPr/>
            <p:nvPr/>
          </p:nvSpPr>
          <p:spPr>
            <a:xfrm flipH="1">
              <a:off x="7546178" y="2370741"/>
              <a:ext cx="12857" cy="20579"/>
            </a:xfrm>
            <a:custGeom>
              <a:avLst/>
              <a:gdLst/>
              <a:ahLst/>
              <a:cxnLst/>
              <a:rect l="l" t="t" r="r" b="b"/>
              <a:pathLst>
                <a:path w="323" h="517" extrusionOk="0">
                  <a:moveTo>
                    <a:pt x="161" y="1"/>
                  </a:moveTo>
                  <a:cubicBezTo>
                    <a:pt x="73" y="1"/>
                    <a:pt x="1" y="117"/>
                    <a:pt x="1" y="261"/>
                  </a:cubicBezTo>
                  <a:cubicBezTo>
                    <a:pt x="1" y="401"/>
                    <a:pt x="73" y="516"/>
                    <a:pt x="161" y="516"/>
                  </a:cubicBezTo>
                  <a:cubicBezTo>
                    <a:pt x="250" y="516"/>
                    <a:pt x="322" y="401"/>
                    <a:pt x="322" y="261"/>
                  </a:cubicBezTo>
                  <a:cubicBezTo>
                    <a:pt x="322" y="117"/>
                    <a:pt x="250" y="1"/>
                    <a:pt x="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9"/>
            <p:cNvSpPr/>
            <p:nvPr/>
          </p:nvSpPr>
          <p:spPr>
            <a:xfrm flipH="1">
              <a:off x="7211253" y="2258130"/>
              <a:ext cx="67191" cy="95413"/>
            </a:xfrm>
            <a:custGeom>
              <a:avLst/>
              <a:gdLst/>
              <a:ahLst/>
              <a:cxnLst/>
              <a:rect l="l" t="t" r="r" b="b"/>
              <a:pathLst>
                <a:path w="1688" h="2397" extrusionOk="0">
                  <a:moveTo>
                    <a:pt x="998" y="1"/>
                  </a:moveTo>
                  <a:cubicBezTo>
                    <a:pt x="947" y="1"/>
                    <a:pt x="895" y="15"/>
                    <a:pt x="845" y="44"/>
                  </a:cubicBezTo>
                  <a:cubicBezTo>
                    <a:pt x="456" y="273"/>
                    <a:pt x="1" y="744"/>
                    <a:pt x="1" y="1219"/>
                  </a:cubicBezTo>
                  <a:cubicBezTo>
                    <a:pt x="1" y="1871"/>
                    <a:pt x="380" y="2397"/>
                    <a:pt x="845" y="2397"/>
                  </a:cubicBezTo>
                  <a:cubicBezTo>
                    <a:pt x="1308" y="2397"/>
                    <a:pt x="1688" y="1871"/>
                    <a:pt x="1688" y="1219"/>
                  </a:cubicBezTo>
                  <a:cubicBezTo>
                    <a:pt x="1688" y="653"/>
                    <a:pt x="1349" y="1"/>
                    <a:pt x="998" y="1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 flipH="1">
              <a:off x="7219810" y="2283008"/>
              <a:ext cx="12817" cy="20539"/>
            </a:xfrm>
            <a:custGeom>
              <a:avLst/>
              <a:gdLst/>
              <a:ahLst/>
              <a:cxnLst/>
              <a:rect l="l" t="t" r="r" b="b"/>
              <a:pathLst>
                <a:path w="322" h="516" extrusionOk="0">
                  <a:moveTo>
                    <a:pt x="161" y="0"/>
                  </a:moveTo>
                  <a:cubicBezTo>
                    <a:pt x="72" y="0"/>
                    <a:pt x="1" y="116"/>
                    <a:pt x="1" y="256"/>
                  </a:cubicBezTo>
                  <a:cubicBezTo>
                    <a:pt x="1" y="399"/>
                    <a:pt x="72" y="516"/>
                    <a:pt x="161" y="516"/>
                  </a:cubicBezTo>
                  <a:cubicBezTo>
                    <a:pt x="250" y="516"/>
                    <a:pt x="321" y="399"/>
                    <a:pt x="321" y="256"/>
                  </a:cubicBezTo>
                  <a:cubicBezTo>
                    <a:pt x="321" y="116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 flipH="1">
              <a:off x="7128780" y="2024031"/>
              <a:ext cx="287074" cy="154881"/>
            </a:xfrm>
            <a:custGeom>
              <a:avLst/>
              <a:gdLst/>
              <a:ahLst/>
              <a:cxnLst/>
              <a:rect l="l" t="t" r="r" b="b"/>
              <a:pathLst>
                <a:path w="7212" h="3891" extrusionOk="0">
                  <a:moveTo>
                    <a:pt x="2191" y="1"/>
                  </a:moveTo>
                  <a:cubicBezTo>
                    <a:pt x="866" y="1"/>
                    <a:pt x="0" y="539"/>
                    <a:pt x="473" y="1840"/>
                  </a:cubicBezTo>
                  <a:cubicBezTo>
                    <a:pt x="815" y="2771"/>
                    <a:pt x="1907" y="2328"/>
                    <a:pt x="3678" y="2549"/>
                  </a:cubicBezTo>
                  <a:cubicBezTo>
                    <a:pt x="5411" y="2768"/>
                    <a:pt x="5883" y="3891"/>
                    <a:pt x="6227" y="3891"/>
                  </a:cubicBezTo>
                  <a:cubicBezTo>
                    <a:pt x="6265" y="3891"/>
                    <a:pt x="6301" y="3877"/>
                    <a:pt x="6337" y="3847"/>
                  </a:cubicBezTo>
                  <a:cubicBezTo>
                    <a:pt x="6700" y="3546"/>
                    <a:pt x="7212" y="1341"/>
                    <a:pt x="4754" y="488"/>
                  </a:cubicBezTo>
                  <a:cubicBezTo>
                    <a:pt x="3859" y="177"/>
                    <a:pt x="2950" y="1"/>
                    <a:pt x="2191" y="1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 flipH="1">
              <a:off x="7541045" y="2349046"/>
              <a:ext cx="125704" cy="46771"/>
            </a:xfrm>
            <a:custGeom>
              <a:avLst/>
              <a:gdLst/>
              <a:ahLst/>
              <a:cxnLst/>
              <a:rect l="l" t="t" r="r" b="b"/>
              <a:pathLst>
                <a:path w="3158" h="1175" extrusionOk="0">
                  <a:moveTo>
                    <a:pt x="3029" y="0"/>
                  </a:moveTo>
                  <a:cubicBezTo>
                    <a:pt x="3016" y="0"/>
                    <a:pt x="3003" y="3"/>
                    <a:pt x="2990" y="7"/>
                  </a:cubicBezTo>
                  <a:lnTo>
                    <a:pt x="93" y="956"/>
                  </a:lnTo>
                  <a:cubicBezTo>
                    <a:pt x="31" y="976"/>
                    <a:pt x="0" y="1041"/>
                    <a:pt x="20" y="1099"/>
                  </a:cubicBezTo>
                  <a:cubicBezTo>
                    <a:pt x="38" y="1143"/>
                    <a:pt x="82" y="1174"/>
                    <a:pt x="129" y="1174"/>
                  </a:cubicBezTo>
                  <a:cubicBezTo>
                    <a:pt x="140" y="1174"/>
                    <a:pt x="154" y="1171"/>
                    <a:pt x="164" y="1168"/>
                  </a:cubicBezTo>
                  <a:lnTo>
                    <a:pt x="3066" y="218"/>
                  </a:lnTo>
                  <a:cubicBezTo>
                    <a:pt x="3124" y="198"/>
                    <a:pt x="3157" y="136"/>
                    <a:pt x="3137" y="75"/>
                  </a:cubicBezTo>
                  <a:cubicBezTo>
                    <a:pt x="3121" y="29"/>
                    <a:pt x="3077" y="0"/>
                    <a:pt x="3029" y="0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 flipH="1">
              <a:off x="7231355" y="2253950"/>
              <a:ext cx="67151" cy="72803"/>
            </a:xfrm>
            <a:custGeom>
              <a:avLst/>
              <a:gdLst/>
              <a:ahLst/>
              <a:cxnLst/>
              <a:rect l="l" t="t" r="r" b="b"/>
              <a:pathLst>
                <a:path w="1687" h="1829" extrusionOk="0">
                  <a:moveTo>
                    <a:pt x="1557" y="0"/>
                  </a:moveTo>
                  <a:cubicBezTo>
                    <a:pt x="1535" y="0"/>
                    <a:pt x="1514" y="6"/>
                    <a:pt x="1495" y="17"/>
                  </a:cubicBezTo>
                  <a:cubicBezTo>
                    <a:pt x="1444" y="50"/>
                    <a:pt x="205" y="812"/>
                    <a:pt x="13" y="1693"/>
                  </a:cubicBezTo>
                  <a:cubicBezTo>
                    <a:pt x="0" y="1754"/>
                    <a:pt x="41" y="1812"/>
                    <a:pt x="103" y="1826"/>
                  </a:cubicBezTo>
                  <a:cubicBezTo>
                    <a:pt x="109" y="1826"/>
                    <a:pt x="120" y="1829"/>
                    <a:pt x="126" y="1829"/>
                  </a:cubicBezTo>
                  <a:cubicBezTo>
                    <a:pt x="177" y="1829"/>
                    <a:pt x="225" y="1791"/>
                    <a:pt x="239" y="1740"/>
                  </a:cubicBezTo>
                  <a:cubicBezTo>
                    <a:pt x="410" y="951"/>
                    <a:pt x="1604" y="214"/>
                    <a:pt x="1618" y="208"/>
                  </a:cubicBezTo>
                  <a:cubicBezTo>
                    <a:pt x="1672" y="173"/>
                    <a:pt x="1686" y="105"/>
                    <a:pt x="1656" y="54"/>
                  </a:cubicBezTo>
                  <a:cubicBezTo>
                    <a:pt x="1634" y="19"/>
                    <a:pt x="1595" y="0"/>
                    <a:pt x="1557" y="0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 flipH="1">
              <a:off x="7826931" y="2290333"/>
              <a:ext cx="136332" cy="194726"/>
            </a:xfrm>
            <a:custGeom>
              <a:avLst/>
              <a:gdLst/>
              <a:ahLst/>
              <a:cxnLst/>
              <a:rect l="l" t="t" r="r" b="b"/>
              <a:pathLst>
                <a:path w="3425" h="4892" extrusionOk="0">
                  <a:moveTo>
                    <a:pt x="3220" y="1"/>
                  </a:moveTo>
                  <a:lnTo>
                    <a:pt x="0" y="4622"/>
                  </a:lnTo>
                  <a:lnTo>
                    <a:pt x="520" y="4892"/>
                  </a:lnTo>
                  <a:lnTo>
                    <a:pt x="3425" y="803"/>
                  </a:lnTo>
                  <a:lnTo>
                    <a:pt x="3220" y="1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 flipH="1">
              <a:off x="7044123" y="2209208"/>
              <a:ext cx="796060" cy="296109"/>
            </a:xfrm>
            <a:custGeom>
              <a:avLst/>
              <a:gdLst/>
              <a:ahLst/>
              <a:cxnLst/>
              <a:rect l="l" t="t" r="r" b="b"/>
              <a:pathLst>
                <a:path w="19999" h="7439" extrusionOk="0">
                  <a:moveTo>
                    <a:pt x="17322" y="468"/>
                  </a:moveTo>
                  <a:cubicBezTo>
                    <a:pt x="17966" y="468"/>
                    <a:pt x="18474" y="523"/>
                    <a:pt x="18636" y="625"/>
                  </a:cubicBezTo>
                  <a:cubicBezTo>
                    <a:pt x="19138" y="936"/>
                    <a:pt x="18978" y="4237"/>
                    <a:pt x="18998" y="4571"/>
                  </a:cubicBezTo>
                  <a:cubicBezTo>
                    <a:pt x="19019" y="4909"/>
                    <a:pt x="15537" y="5407"/>
                    <a:pt x="14540" y="5489"/>
                  </a:cubicBezTo>
                  <a:cubicBezTo>
                    <a:pt x="14457" y="5496"/>
                    <a:pt x="14381" y="5500"/>
                    <a:pt x="14311" y="5500"/>
                  </a:cubicBezTo>
                  <a:cubicBezTo>
                    <a:pt x="13537" y="5500"/>
                    <a:pt x="13511" y="5044"/>
                    <a:pt x="13199" y="3626"/>
                  </a:cubicBezTo>
                  <a:cubicBezTo>
                    <a:pt x="12860" y="2075"/>
                    <a:pt x="12986" y="1563"/>
                    <a:pt x="13400" y="1236"/>
                  </a:cubicBezTo>
                  <a:cubicBezTo>
                    <a:pt x="14074" y="702"/>
                    <a:pt x="15991" y="468"/>
                    <a:pt x="17322" y="468"/>
                  </a:cubicBezTo>
                  <a:close/>
                  <a:moveTo>
                    <a:pt x="7781" y="1101"/>
                  </a:moveTo>
                  <a:cubicBezTo>
                    <a:pt x="8928" y="1101"/>
                    <a:pt x="9940" y="1419"/>
                    <a:pt x="10279" y="2243"/>
                  </a:cubicBezTo>
                  <a:cubicBezTo>
                    <a:pt x="10659" y="3161"/>
                    <a:pt x="9559" y="5738"/>
                    <a:pt x="9000" y="6285"/>
                  </a:cubicBezTo>
                  <a:cubicBezTo>
                    <a:pt x="8439" y="6831"/>
                    <a:pt x="4442" y="6967"/>
                    <a:pt x="3262" y="7046"/>
                  </a:cubicBezTo>
                  <a:cubicBezTo>
                    <a:pt x="3168" y="7052"/>
                    <a:pt x="3079" y="7055"/>
                    <a:pt x="2995" y="7055"/>
                  </a:cubicBezTo>
                  <a:cubicBezTo>
                    <a:pt x="2029" y="7055"/>
                    <a:pt x="1745" y="6649"/>
                    <a:pt x="1783" y="6128"/>
                  </a:cubicBezTo>
                  <a:cubicBezTo>
                    <a:pt x="1821" y="5565"/>
                    <a:pt x="1476" y="2305"/>
                    <a:pt x="1708" y="1922"/>
                  </a:cubicBezTo>
                  <a:cubicBezTo>
                    <a:pt x="2203" y="1100"/>
                    <a:pt x="6081" y="1188"/>
                    <a:pt x="7385" y="1113"/>
                  </a:cubicBezTo>
                  <a:cubicBezTo>
                    <a:pt x="7518" y="1105"/>
                    <a:pt x="7650" y="1101"/>
                    <a:pt x="7781" y="1101"/>
                  </a:cubicBezTo>
                  <a:close/>
                  <a:moveTo>
                    <a:pt x="14957" y="0"/>
                  </a:moveTo>
                  <a:cubicBezTo>
                    <a:pt x="13434" y="0"/>
                    <a:pt x="13359" y="584"/>
                    <a:pt x="12799" y="936"/>
                  </a:cubicBezTo>
                  <a:cubicBezTo>
                    <a:pt x="12239" y="1287"/>
                    <a:pt x="12038" y="1506"/>
                    <a:pt x="11379" y="1540"/>
                  </a:cubicBezTo>
                  <a:cubicBezTo>
                    <a:pt x="11338" y="1542"/>
                    <a:pt x="11298" y="1543"/>
                    <a:pt x="11258" y="1543"/>
                  </a:cubicBezTo>
                  <a:cubicBezTo>
                    <a:pt x="10227" y="1543"/>
                    <a:pt x="9798" y="792"/>
                    <a:pt x="8720" y="605"/>
                  </a:cubicBezTo>
                  <a:cubicBezTo>
                    <a:pt x="8477" y="563"/>
                    <a:pt x="8060" y="545"/>
                    <a:pt x="7542" y="545"/>
                  </a:cubicBezTo>
                  <a:cubicBezTo>
                    <a:pt x="5667" y="545"/>
                    <a:pt x="2463" y="775"/>
                    <a:pt x="1381" y="898"/>
                  </a:cubicBezTo>
                  <a:cubicBezTo>
                    <a:pt x="1" y="1051"/>
                    <a:pt x="117" y="1615"/>
                    <a:pt x="138" y="2325"/>
                  </a:cubicBezTo>
                  <a:cubicBezTo>
                    <a:pt x="158" y="3035"/>
                    <a:pt x="861" y="3134"/>
                    <a:pt x="1100" y="3175"/>
                  </a:cubicBezTo>
                  <a:cubicBezTo>
                    <a:pt x="1343" y="3213"/>
                    <a:pt x="1141" y="4800"/>
                    <a:pt x="1182" y="5855"/>
                  </a:cubicBezTo>
                  <a:cubicBezTo>
                    <a:pt x="1223" y="6909"/>
                    <a:pt x="1981" y="7418"/>
                    <a:pt x="2800" y="7438"/>
                  </a:cubicBezTo>
                  <a:cubicBezTo>
                    <a:pt x="2814" y="7439"/>
                    <a:pt x="2829" y="7439"/>
                    <a:pt x="2845" y="7439"/>
                  </a:cubicBezTo>
                  <a:cubicBezTo>
                    <a:pt x="3770" y="7439"/>
                    <a:pt x="8172" y="6948"/>
                    <a:pt x="8880" y="6817"/>
                  </a:cubicBezTo>
                  <a:cubicBezTo>
                    <a:pt x="9600" y="6681"/>
                    <a:pt x="10399" y="4998"/>
                    <a:pt x="10638" y="4100"/>
                  </a:cubicBezTo>
                  <a:cubicBezTo>
                    <a:pt x="10874" y="3228"/>
                    <a:pt x="10881" y="2298"/>
                    <a:pt x="11684" y="2298"/>
                  </a:cubicBezTo>
                  <a:cubicBezTo>
                    <a:pt x="11708" y="2298"/>
                    <a:pt x="11732" y="2299"/>
                    <a:pt x="11757" y="2301"/>
                  </a:cubicBezTo>
                  <a:cubicBezTo>
                    <a:pt x="12638" y="2362"/>
                    <a:pt x="13140" y="5466"/>
                    <a:pt x="13478" y="5797"/>
                  </a:cubicBezTo>
                  <a:cubicBezTo>
                    <a:pt x="13535" y="5852"/>
                    <a:pt x="13703" y="5875"/>
                    <a:pt x="13948" y="5875"/>
                  </a:cubicBezTo>
                  <a:cubicBezTo>
                    <a:pt x="15172" y="5875"/>
                    <a:pt x="18299" y="5293"/>
                    <a:pt x="18817" y="5213"/>
                  </a:cubicBezTo>
                  <a:cubicBezTo>
                    <a:pt x="19438" y="5114"/>
                    <a:pt x="19356" y="4763"/>
                    <a:pt x="19397" y="4223"/>
                  </a:cubicBezTo>
                  <a:cubicBezTo>
                    <a:pt x="19438" y="3684"/>
                    <a:pt x="19397" y="1834"/>
                    <a:pt x="19336" y="1461"/>
                  </a:cubicBezTo>
                  <a:cubicBezTo>
                    <a:pt x="19278" y="1092"/>
                    <a:pt x="19517" y="1171"/>
                    <a:pt x="19756" y="936"/>
                  </a:cubicBezTo>
                  <a:cubicBezTo>
                    <a:pt x="19998" y="700"/>
                    <a:pt x="19838" y="0"/>
                    <a:pt x="19517" y="0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 flipH="1">
              <a:off x="7427842" y="2253114"/>
              <a:ext cx="347617" cy="236442"/>
            </a:xfrm>
            <a:custGeom>
              <a:avLst/>
              <a:gdLst/>
              <a:ahLst/>
              <a:cxnLst/>
              <a:rect l="l" t="t" r="r" b="b"/>
              <a:pathLst>
                <a:path w="8733" h="5940" extrusionOk="0">
                  <a:moveTo>
                    <a:pt x="7148" y="826"/>
                  </a:moveTo>
                  <a:cubicBezTo>
                    <a:pt x="7227" y="826"/>
                    <a:pt x="7305" y="857"/>
                    <a:pt x="7377" y="928"/>
                  </a:cubicBezTo>
                  <a:cubicBezTo>
                    <a:pt x="7981" y="1550"/>
                    <a:pt x="7824" y="2492"/>
                    <a:pt x="7633" y="3246"/>
                  </a:cubicBezTo>
                  <a:cubicBezTo>
                    <a:pt x="7592" y="3414"/>
                    <a:pt x="7462" y="3485"/>
                    <a:pt x="7325" y="3485"/>
                  </a:cubicBezTo>
                  <a:cubicBezTo>
                    <a:pt x="7125" y="3485"/>
                    <a:pt x="6909" y="3321"/>
                    <a:pt x="6971" y="3069"/>
                  </a:cubicBezTo>
                  <a:cubicBezTo>
                    <a:pt x="7094" y="2587"/>
                    <a:pt x="7298" y="1820"/>
                    <a:pt x="6892" y="1403"/>
                  </a:cubicBezTo>
                  <a:cubicBezTo>
                    <a:pt x="6657" y="1161"/>
                    <a:pt x="6892" y="826"/>
                    <a:pt x="7148" y="826"/>
                  </a:cubicBezTo>
                  <a:close/>
                  <a:moveTo>
                    <a:pt x="7182" y="3731"/>
                  </a:moveTo>
                  <a:cubicBezTo>
                    <a:pt x="7626" y="3731"/>
                    <a:pt x="7626" y="4400"/>
                    <a:pt x="7182" y="4400"/>
                  </a:cubicBezTo>
                  <a:cubicBezTo>
                    <a:pt x="6742" y="4400"/>
                    <a:pt x="6742" y="3731"/>
                    <a:pt x="7182" y="3731"/>
                  </a:cubicBezTo>
                  <a:close/>
                  <a:moveTo>
                    <a:pt x="5759" y="2410"/>
                  </a:moveTo>
                  <a:cubicBezTo>
                    <a:pt x="5807" y="2410"/>
                    <a:pt x="5851" y="2441"/>
                    <a:pt x="5868" y="2485"/>
                  </a:cubicBezTo>
                  <a:cubicBezTo>
                    <a:pt x="5888" y="2546"/>
                    <a:pt x="5855" y="2608"/>
                    <a:pt x="5797" y="2628"/>
                  </a:cubicBezTo>
                  <a:lnTo>
                    <a:pt x="5619" y="2686"/>
                  </a:lnTo>
                  <a:cubicBezTo>
                    <a:pt x="5841" y="2786"/>
                    <a:pt x="5920" y="3107"/>
                    <a:pt x="5920" y="3471"/>
                  </a:cubicBezTo>
                  <a:cubicBezTo>
                    <a:pt x="5920" y="3840"/>
                    <a:pt x="5773" y="4093"/>
                    <a:pt x="5561" y="4213"/>
                  </a:cubicBezTo>
                  <a:cubicBezTo>
                    <a:pt x="5851" y="4254"/>
                    <a:pt x="6134" y="4318"/>
                    <a:pt x="6370" y="4418"/>
                  </a:cubicBezTo>
                  <a:cubicBezTo>
                    <a:pt x="6428" y="4445"/>
                    <a:pt x="6452" y="4509"/>
                    <a:pt x="6428" y="4564"/>
                  </a:cubicBezTo>
                  <a:cubicBezTo>
                    <a:pt x="6411" y="4608"/>
                    <a:pt x="6367" y="4632"/>
                    <a:pt x="6322" y="4632"/>
                  </a:cubicBezTo>
                  <a:cubicBezTo>
                    <a:pt x="6309" y="4632"/>
                    <a:pt x="6292" y="4629"/>
                    <a:pt x="6278" y="4622"/>
                  </a:cubicBezTo>
                  <a:cubicBezTo>
                    <a:pt x="5776" y="4410"/>
                    <a:pt x="5008" y="4366"/>
                    <a:pt x="4475" y="4366"/>
                  </a:cubicBezTo>
                  <a:cubicBezTo>
                    <a:pt x="4124" y="4366"/>
                    <a:pt x="3875" y="4383"/>
                    <a:pt x="3868" y="4386"/>
                  </a:cubicBezTo>
                  <a:lnTo>
                    <a:pt x="3861" y="4386"/>
                  </a:lnTo>
                  <a:cubicBezTo>
                    <a:pt x="3799" y="4386"/>
                    <a:pt x="3749" y="4342"/>
                    <a:pt x="3745" y="4284"/>
                  </a:cubicBezTo>
                  <a:cubicBezTo>
                    <a:pt x="3741" y="4223"/>
                    <a:pt x="3786" y="4168"/>
                    <a:pt x="3851" y="4161"/>
                  </a:cubicBezTo>
                  <a:cubicBezTo>
                    <a:pt x="3875" y="4161"/>
                    <a:pt x="4130" y="4141"/>
                    <a:pt x="4483" y="4141"/>
                  </a:cubicBezTo>
                  <a:cubicBezTo>
                    <a:pt x="4595" y="4141"/>
                    <a:pt x="4721" y="4144"/>
                    <a:pt x="4855" y="4147"/>
                  </a:cubicBezTo>
                  <a:cubicBezTo>
                    <a:pt x="4691" y="4014"/>
                    <a:pt x="4581" y="3786"/>
                    <a:pt x="4581" y="3471"/>
                  </a:cubicBezTo>
                  <a:cubicBezTo>
                    <a:pt x="4581" y="3243"/>
                    <a:pt x="4642" y="3086"/>
                    <a:pt x="4741" y="2973"/>
                  </a:cubicBezTo>
                  <a:lnTo>
                    <a:pt x="4741" y="2973"/>
                  </a:lnTo>
                  <a:lnTo>
                    <a:pt x="2895" y="3578"/>
                  </a:lnTo>
                  <a:cubicBezTo>
                    <a:pt x="2885" y="3581"/>
                    <a:pt x="2871" y="3584"/>
                    <a:pt x="2860" y="3584"/>
                  </a:cubicBezTo>
                  <a:cubicBezTo>
                    <a:pt x="2813" y="3584"/>
                    <a:pt x="2769" y="3553"/>
                    <a:pt x="2751" y="3509"/>
                  </a:cubicBezTo>
                  <a:cubicBezTo>
                    <a:pt x="2731" y="3451"/>
                    <a:pt x="2762" y="3386"/>
                    <a:pt x="2824" y="3366"/>
                  </a:cubicBezTo>
                  <a:lnTo>
                    <a:pt x="5721" y="2417"/>
                  </a:lnTo>
                  <a:cubicBezTo>
                    <a:pt x="5735" y="2414"/>
                    <a:pt x="5745" y="2410"/>
                    <a:pt x="5759" y="2410"/>
                  </a:cubicBezTo>
                  <a:close/>
                  <a:moveTo>
                    <a:pt x="6319" y="0"/>
                  </a:moveTo>
                  <a:cubicBezTo>
                    <a:pt x="6039" y="570"/>
                    <a:pt x="5476" y="1188"/>
                    <a:pt x="4650" y="1648"/>
                  </a:cubicBezTo>
                  <a:cubicBezTo>
                    <a:pt x="4100" y="1956"/>
                    <a:pt x="3618" y="2072"/>
                    <a:pt x="3223" y="2072"/>
                  </a:cubicBezTo>
                  <a:cubicBezTo>
                    <a:pt x="2307" y="2072"/>
                    <a:pt x="1833" y="1457"/>
                    <a:pt x="1973" y="1177"/>
                  </a:cubicBezTo>
                  <a:cubicBezTo>
                    <a:pt x="2110" y="918"/>
                    <a:pt x="2189" y="1335"/>
                    <a:pt x="3178" y="553"/>
                  </a:cubicBezTo>
                  <a:cubicBezTo>
                    <a:pt x="3345" y="419"/>
                    <a:pt x="3495" y="256"/>
                    <a:pt x="3635" y="79"/>
                  </a:cubicBezTo>
                  <a:lnTo>
                    <a:pt x="3635" y="79"/>
                  </a:lnTo>
                  <a:cubicBezTo>
                    <a:pt x="2107" y="140"/>
                    <a:pt x="399" y="290"/>
                    <a:pt x="82" y="819"/>
                  </a:cubicBezTo>
                  <a:cubicBezTo>
                    <a:pt x="24" y="915"/>
                    <a:pt x="0" y="1198"/>
                    <a:pt x="0" y="1577"/>
                  </a:cubicBezTo>
                  <a:cubicBezTo>
                    <a:pt x="0" y="2601"/>
                    <a:pt x="161" y="4322"/>
                    <a:pt x="161" y="4909"/>
                  </a:cubicBezTo>
                  <a:cubicBezTo>
                    <a:pt x="161" y="4957"/>
                    <a:pt x="157" y="4994"/>
                    <a:pt x="157" y="5025"/>
                  </a:cubicBezTo>
                  <a:cubicBezTo>
                    <a:pt x="154" y="5056"/>
                    <a:pt x="154" y="5083"/>
                    <a:pt x="154" y="5110"/>
                  </a:cubicBezTo>
                  <a:cubicBezTo>
                    <a:pt x="154" y="5540"/>
                    <a:pt x="396" y="5875"/>
                    <a:pt x="1096" y="5940"/>
                  </a:cubicBezTo>
                  <a:cubicBezTo>
                    <a:pt x="1622" y="5117"/>
                    <a:pt x="2742" y="4547"/>
                    <a:pt x="4039" y="4547"/>
                  </a:cubicBezTo>
                  <a:cubicBezTo>
                    <a:pt x="5077" y="4547"/>
                    <a:pt x="6002" y="4912"/>
                    <a:pt x="6599" y="5483"/>
                  </a:cubicBezTo>
                  <a:cubicBezTo>
                    <a:pt x="6974" y="5401"/>
                    <a:pt x="7254" y="5302"/>
                    <a:pt x="7374" y="5182"/>
                  </a:cubicBezTo>
                  <a:cubicBezTo>
                    <a:pt x="7855" y="4714"/>
                    <a:pt x="8732" y="2751"/>
                    <a:pt x="8732" y="1625"/>
                  </a:cubicBezTo>
                  <a:cubicBezTo>
                    <a:pt x="8732" y="1437"/>
                    <a:pt x="8708" y="1273"/>
                    <a:pt x="8653" y="1140"/>
                  </a:cubicBezTo>
                  <a:cubicBezTo>
                    <a:pt x="8329" y="355"/>
                    <a:pt x="7398" y="27"/>
                    <a:pt x="6319" y="0"/>
                  </a:cubicBezTo>
                  <a:close/>
                </a:path>
              </a:pathLst>
            </a:custGeom>
            <a:solidFill>
              <a:srgbClr val="D1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 flipH="1">
              <a:off x="7523930" y="2252955"/>
              <a:ext cx="178565" cy="82635"/>
            </a:xfrm>
            <a:custGeom>
              <a:avLst/>
              <a:gdLst/>
              <a:ahLst/>
              <a:cxnLst/>
              <a:rect l="l" t="t" r="r" b="b"/>
              <a:pathLst>
                <a:path w="4486" h="2076" extrusionOk="0">
                  <a:moveTo>
                    <a:pt x="4318" y="1"/>
                  </a:moveTo>
                  <a:cubicBezTo>
                    <a:pt x="4189" y="1"/>
                    <a:pt x="4059" y="4"/>
                    <a:pt x="3926" y="14"/>
                  </a:cubicBezTo>
                  <a:cubicBezTo>
                    <a:pt x="3458" y="42"/>
                    <a:pt x="2659" y="48"/>
                    <a:pt x="1802" y="83"/>
                  </a:cubicBezTo>
                  <a:cubicBezTo>
                    <a:pt x="1662" y="260"/>
                    <a:pt x="1512" y="423"/>
                    <a:pt x="1345" y="557"/>
                  </a:cubicBezTo>
                  <a:cubicBezTo>
                    <a:pt x="356" y="1339"/>
                    <a:pt x="277" y="922"/>
                    <a:pt x="140" y="1181"/>
                  </a:cubicBezTo>
                  <a:cubicBezTo>
                    <a:pt x="0" y="1461"/>
                    <a:pt x="474" y="2076"/>
                    <a:pt x="1390" y="2076"/>
                  </a:cubicBezTo>
                  <a:cubicBezTo>
                    <a:pt x="1785" y="2076"/>
                    <a:pt x="2267" y="1960"/>
                    <a:pt x="2817" y="1652"/>
                  </a:cubicBezTo>
                  <a:cubicBezTo>
                    <a:pt x="3643" y="1192"/>
                    <a:pt x="4206" y="574"/>
                    <a:pt x="4486" y="4"/>
                  </a:cubicBezTo>
                  <a:cubicBezTo>
                    <a:pt x="4431" y="1"/>
                    <a:pt x="4377" y="1"/>
                    <a:pt x="4318" y="1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 flipH="1">
              <a:off x="7518594" y="2417911"/>
              <a:ext cx="107951" cy="19624"/>
            </a:xfrm>
            <a:custGeom>
              <a:avLst/>
              <a:gdLst/>
              <a:ahLst/>
              <a:cxnLst/>
              <a:rect l="l" t="t" r="r" b="b"/>
              <a:pathLst>
                <a:path w="2712" h="493" extrusionOk="0">
                  <a:moveTo>
                    <a:pt x="742" y="1"/>
                  </a:moveTo>
                  <a:cubicBezTo>
                    <a:pt x="389" y="1"/>
                    <a:pt x="134" y="21"/>
                    <a:pt x="110" y="21"/>
                  </a:cubicBezTo>
                  <a:cubicBezTo>
                    <a:pt x="45" y="28"/>
                    <a:pt x="0" y="83"/>
                    <a:pt x="4" y="144"/>
                  </a:cubicBezTo>
                  <a:cubicBezTo>
                    <a:pt x="8" y="202"/>
                    <a:pt x="58" y="246"/>
                    <a:pt x="120" y="246"/>
                  </a:cubicBezTo>
                  <a:lnTo>
                    <a:pt x="127" y="246"/>
                  </a:lnTo>
                  <a:cubicBezTo>
                    <a:pt x="134" y="243"/>
                    <a:pt x="383" y="226"/>
                    <a:pt x="734" y="226"/>
                  </a:cubicBezTo>
                  <a:cubicBezTo>
                    <a:pt x="1267" y="226"/>
                    <a:pt x="2035" y="270"/>
                    <a:pt x="2537" y="482"/>
                  </a:cubicBezTo>
                  <a:cubicBezTo>
                    <a:pt x="2551" y="489"/>
                    <a:pt x="2568" y="492"/>
                    <a:pt x="2581" y="492"/>
                  </a:cubicBezTo>
                  <a:cubicBezTo>
                    <a:pt x="2626" y="492"/>
                    <a:pt x="2670" y="468"/>
                    <a:pt x="2687" y="424"/>
                  </a:cubicBezTo>
                  <a:cubicBezTo>
                    <a:pt x="2711" y="369"/>
                    <a:pt x="2687" y="305"/>
                    <a:pt x="2629" y="278"/>
                  </a:cubicBezTo>
                  <a:cubicBezTo>
                    <a:pt x="2393" y="178"/>
                    <a:pt x="2110" y="114"/>
                    <a:pt x="1820" y="73"/>
                  </a:cubicBezTo>
                  <a:cubicBezTo>
                    <a:pt x="1728" y="120"/>
                    <a:pt x="1622" y="147"/>
                    <a:pt x="1509" y="147"/>
                  </a:cubicBezTo>
                  <a:cubicBezTo>
                    <a:pt x="1363" y="147"/>
                    <a:pt x="1223" y="100"/>
                    <a:pt x="1114" y="7"/>
                  </a:cubicBezTo>
                  <a:cubicBezTo>
                    <a:pt x="980" y="4"/>
                    <a:pt x="854" y="1"/>
                    <a:pt x="742" y="1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 flipH="1">
              <a:off x="7512785" y="2434072"/>
              <a:ext cx="219087" cy="56045"/>
            </a:xfrm>
            <a:custGeom>
              <a:avLst/>
              <a:gdLst/>
              <a:ahLst/>
              <a:cxnLst/>
              <a:rect l="l" t="t" r="r" b="b"/>
              <a:pathLst>
                <a:path w="5504" h="1408" extrusionOk="0">
                  <a:moveTo>
                    <a:pt x="2944" y="1"/>
                  </a:moveTo>
                  <a:cubicBezTo>
                    <a:pt x="1647" y="1"/>
                    <a:pt x="527" y="571"/>
                    <a:pt x="1" y="1394"/>
                  </a:cubicBezTo>
                  <a:cubicBezTo>
                    <a:pt x="86" y="1404"/>
                    <a:pt x="179" y="1408"/>
                    <a:pt x="278" y="1408"/>
                  </a:cubicBezTo>
                  <a:cubicBezTo>
                    <a:pt x="360" y="1408"/>
                    <a:pt x="448" y="1404"/>
                    <a:pt x="541" y="1397"/>
                  </a:cubicBezTo>
                  <a:cubicBezTo>
                    <a:pt x="1466" y="1336"/>
                    <a:pt x="4128" y="1240"/>
                    <a:pt x="5504" y="937"/>
                  </a:cubicBezTo>
                  <a:cubicBezTo>
                    <a:pt x="4907" y="366"/>
                    <a:pt x="3982" y="1"/>
                    <a:pt x="2944" y="1"/>
                  </a:cubicBezTo>
                  <a:close/>
                </a:path>
              </a:pathLst>
            </a:custGeom>
            <a:solidFill>
              <a:srgbClr val="D1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 flipH="1">
              <a:off x="7539810" y="2360033"/>
              <a:ext cx="53339" cy="63768"/>
            </a:xfrm>
            <a:custGeom>
              <a:avLst/>
              <a:gdLst/>
              <a:ahLst/>
              <a:cxnLst/>
              <a:rect l="l" t="t" r="r" b="b"/>
              <a:pathLst>
                <a:path w="1340" h="1602" extrusionOk="0">
                  <a:moveTo>
                    <a:pt x="1018" y="270"/>
                  </a:moveTo>
                  <a:cubicBezTo>
                    <a:pt x="1107" y="270"/>
                    <a:pt x="1179" y="386"/>
                    <a:pt x="1179" y="530"/>
                  </a:cubicBezTo>
                  <a:cubicBezTo>
                    <a:pt x="1179" y="670"/>
                    <a:pt x="1107" y="785"/>
                    <a:pt x="1018" y="785"/>
                  </a:cubicBezTo>
                  <a:cubicBezTo>
                    <a:pt x="930" y="785"/>
                    <a:pt x="858" y="670"/>
                    <a:pt x="858" y="530"/>
                  </a:cubicBezTo>
                  <a:cubicBezTo>
                    <a:pt x="858" y="386"/>
                    <a:pt x="930" y="270"/>
                    <a:pt x="1018" y="270"/>
                  </a:cubicBezTo>
                  <a:close/>
                  <a:moveTo>
                    <a:pt x="1039" y="0"/>
                  </a:moveTo>
                  <a:lnTo>
                    <a:pt x="161" y="287"/>
                  </a:lnTo>
                  <a:cubicBezTo>
                    <a:pt x="62" y="400"/>
                    <a:pt x="1" y="557"/>
                    <a:pt x="1" y="785"/>
                  </a:cubicBezTo>
                  <a:cubicBezTo>
                    <a:pt x="1" y="1100"/>
                    <a:pt x="111" y="1328"/>
                    <a:pt x="275" y="1461"/>
                  </a:cubicBezTo>
                  <a:cubicBezTo>
                    <a:pt x="384" y="1554"/>
                    <a:pt x="524" y="1601"/>
                    <a:pt x="670" y="1601"/>
                  </a:cubicBezTo>
                  <a:cubicBezTo>
                    <a:pt x="783" y="1601"/>
                    <a:pt x="889" y="1574"/>
                    <a:pt x="981" y="1527"/>
                  </a:cubicBezTo>
                  <a:cubicBezTo>
                    <a:pt x="1193" y="1407"/>
                    <a:pt x="1340" y="1154"/>
                    <a:pt x="1340" y="785"/>
                  </a:cubicBezTo>
                  <a:cubicBezTo>
                    <a:pt x="1340" y="421"/>
                    <a:pt x="1261" y="100"/>
                    <a:pt x="1039" y="0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 flipH="1">
              <a:off x="7546178" y="2370741"/>
              <a:ext cx="12857" cy="20579"/>
            </a:xfrm>
            <a:custGeom>
              <a:avLst/>
              <a:gdLst/>
              <a:ahLst/>
              <a:cxnLst/>
              <a:rect l="l" t="t" r="r" b="b"/>
              <a:pathLst>
                <a:path w="323" h="517" extrusionOk="0">
                  <a:moveTo>
                    <a:pt x="161" y="1"/>
                  </a:moveTo>
                  <a:cubicBezTo>
                    <a:pt x="73" y="1"/>
                    <a:pt x="1" y="117"/>
                    <a:pt x="1" y="261"/>
                  </a:cubicBezTo>
                  <a:cubicBezTo>
                    <a:pt x="1" y="401"/>
                    <a:pt x="73" y="516"/>
                    <a:pt x="161" y="516"/>
                  </a:cubicBezTo>
                  <a:cubicBezTo>
                    <a:pt x="250" y="516"/>
                    <a:pt x="322" y="401"/>
                    <a:pt x="322" y="261"/>
                  </a:cubicBezTo>
                  <a:cubicBezTo>
                    <a:pt x="322" y="117"/>
                    <a:pt x="250" y="1"/>
                    <a:pt x="161" y="1"/>
                  </a:cubicBezTo>
                  <a:close/>
                </a:path>
              </a:pathLst>
            </a:custGeom>
            <a:solidFill>
              <a:srgbClr val="D1D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 flipH="1">
              <a:off x="7541045" y="2349046"/>
              <a:ext cx="125704" cy="46771"/>
            </a:xfrm>
            <a:custGeom>
              <a:avLst/>
              <a:gdLst/>
              <a:ahLst/>
              <a:cxnLst/>
              <a:rect l="l" t="t" r="r" b="b"/>
              <a:pathLst>
                <a:path w="3158" h="1175" extrusionOk="0">
                  <a:moveTo>
                    <a:pt x="3028" y="0"/>
                  </a:moveTo>
                  <a:cubicBezTo>
                    <a:pt x="3014" y="0"/>
                    <a:pt x="3004" y="4"/>
                    <a:pt x="2990" y="7"/>
                  </a:cubicBezTo>
                  <a:lnTo>
                    <a:pt x="93" y="956"/>
                  </a:lnTo>
                  <a:cubicBezTo>
                    <a:pt x="31" y="976"/>
                    <a:pt x="0" y="1041"/>
                    <a:pt x="20" y="1099"/>
                  </a:cubicBezTo>
                  <a:cubicBezTo>
                    <a:pt x="38" y="1143"/>
                    <a:pt x="82" y="1174"/>
                    <a:pt x="129" y="1174"/>
                  </a:cubicBezTo>
                  <a:cubicBezTo>
                    <a:pt x="140" y="1174"/>
                    <a:pt x="154" y="1171"/>
                    <a:pt x="164" y="1168"/>
                  </a:cubicBezTo>
                  <a:lnTo>
                    <a:pt x="2010" y="563"/>
                  </a:lnTo>
                  <a:lnTo>
                    <a:pt x="2888" y="276"/>
                  </a:lnTo>
                  <a:lnTo>
                    <a:pt x="3066" y="218"/>
                  </a:lnTo>
                  <a:cubicBezTo>
                    <a:pt x="3124" y="198"/>
                    <a:pt x="3157" y="136"/>
                    <a:pt x="3137" y="75"/>
                  </a:cubicBezTo>
                  <a:cubicBezTo>
                    <a:pt x="3120" y="31"/>
                    <a:pt x="3076" y="0"/>
                    <a:pt x="3028" y="0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 flipH="1">
              <a:off x="7430987" y="2252955"/>
              <a:ext cx="341208" cy="45577"/>
            </a:xfrm>
            <a:custGeom>
              <a:avLst/>
              <a:gdLst/>
              <a:ahLst/>
              <a:cxnLst/>
              <a:rect l="l" t="t" r="r" b="b"/>
              <a:pathLst>
                <a:path w="8572" h="1145" extrusionOk="0">
                  <a:moveTo>
                    <a:pt x="6069" y="1"/>
                  </a:moveTo>
                  <a:cubicBezTo>
                    <a:pt x="6110" y="1"/>
                    <a:pt x="6150" y="1"/>
                    <a:pt x="6190" y="2"/>
                  </a:cubicBezTo>
                  <a:lnTo>
                    <a:pt x="6190" y="2"/>
                  </a:lnTo>
                  <a:cubicBezTo>
                    <a:pt x="6151" y="1"/>
                    <a:pt x="6111" y="1"/>
                    <a:pt x="6069" y="1"/>
                  </a:cubicBezTo>
                  <a:close/>
                  <a:moveTo>
                    <a:pt x="6190" y="2"/>
                  </a:moveTo>
                  <a:cubicBezTo>
                    <a:pt x="6205" y="2"/>
                    <a:pt x="6221" y="3"/>
                    <a:pt x="6237" y="4"/>
                  </a:cubicBezTo>
                  <a:cubicBezTo>
                    <a:pt x="6368" y="7"/>
                    <a:pt x="6498" y="15"/>
                    <a:pt x="6624" y="28"/>
                  </a:cubicBezTo>
                  <a:lnTo>
                    <a:pt x="6624" y="28"/>
                  </a:lnTo>
                  <a:cubicBezTo>
                    <a:pt x="6483" y="13"/>
                    <a:pt x="6338" y="5"/>
                    <a:pt x="6190" y="2"/>
                  </a:cubicBezTo>
                  <a:close/>
                  <a:moveTo>
                    <a:pt x="5677" y="14"/>
                  </a:moveTo>
                  <a:cubicBezTo>
                    <a:pt x="4840" y="62"/>
                    <a:pt x="2944" y="43"/>
                    <a:pt x="1562" y="240"/>
                  </a:cubicBezTo>
                  <a:lnTo>
                    <a:pt x="1562" y="240"/>
                  </a:lnTo>
                  <a:cubicBezTo>
                    <a:pt x="2171" y="154"/>
                    <a:pt x="2879" y="110"/>
                    <a:pt x="3553" y="83"/>
                  </a:cubicBezTo>
                  <a:cubicBezTo>
                    <a:pt x="4410" y="48"/>
                    <a:pt x="5209" y="42"/>
                    <a:pt x="5677" y="14"/>
                  </a:cubicBezTo>
                  <a:close/>
                  <a:moveTo>
                    <a:pt x="1562" y="240"/>
                  </a:moveTo>
                  <a:cubicBezTo>
                    <a:pt x="789" y="350"/>
                    <a:pt x="178" y="527"/>
                    <a:pt x="0" y="823"/>
                  </a:cubicBezTo>
                  <a:cubicBezTo>
                    <a:pt x="178" y="529"/>
                    <a:pt x="789" y="351"/>
                    <a:pt x="1562" y="240"/>
                  </a:cubicBezTo>
                  <a:close/>
                  <a:moveTo>
                    <a:pt x="6624" y="28"/>
                  </a:moveTo>
                  <a:cubicBezTo>
                    <a:pt x="7535" y="120"/>
                    <a:pt x="8287" y="457"/>
                    <a:pt x="8571" y="1144"/>
                  </a:cubicBezTo>
                  <a:cubicBezTo>
                    <a:pt x="8287" y="455"/>
                    <a:pt x="7534" y="118"/>
                    <a:pt x="6624" y="28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 flipH="1">
              <a:off x="7083675" y="2228514"/>
              <a:ext cx="42671" cy="174386"/>
            </a:xfrm>
            <a:custGeom>
              <a:avLst/>
              <a:gdLst/>
              <a:ahLst/>
              <a:cxnLst/>
              <a:rect l="l" t="t" r="r" b="b"/>
              <a:pathLst>
                <a:path w="1072" h="4381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38"/>
                    <a:pt x="10" y="75"/>
                    <a:pt x="14" y="113"/>
                  </a:cubicBezTo>
                  <a:cubicBezTo>
                    <a:pt x="75" y="123"/>
                    <a:pt x="137" y="157"/>
                    <a:pt x="191" y="222"/>
                  </a:cubicBezTo>
                  <a:cubicBezTo>
                    <a:pt x="293" y="341"/>
                    <a:pt x="386" y="471"/>
                    <a:pt x="465" y="604"/>
                  </a:cubicBezTo>
                  <a:lnTo>
                    <a:pt x="758" y="185"/>
                  </a:lnTo>
                  <a:cubicBezTo>
                    <a:pt x="741" y="164"/>
                    <a:pt x="723" y="150"/>
                    <a:pt x="703" y="140"/>
                  </a:cubicBezTo>
                  <a:cubicBezTo>
                    <a:pt x="597" y="72"/>
                    <a:pt x="345" y="24"/>
                    <a:pt x="0" y="0"/>
                  </a:cubicBezTo>
                  <a:close/>
                  <a:moveTo>
                    <a:pt x="983" y="946"/>
                  </a:moveTo>
                  <a:lnTo>
                    <a:pt x="741" y="1287"/>
                  </a:lnTo>
                  <a:cubicBezTo>
                    <a:pt x="857" y="1754"/>
                    <a:pt x="829" y="2253"/>
                    <a:pt x="638" y="2731"/>
                  </a:cubicBezTo>
                  <a:cubicBezTo>
                    <a:pt x="580" y="2881"/>
                    <a:pt x="447" y="2950"/>
                    <a:pt x="314" y="2953"/>
                  </a:cubicBezTo>
                  <a:cubicBezTo>
                    <a:pt x="338" y="3164"/>
                    <a:pt x="358" y="3369"/>
                    <a:pt x="386" y="3561"/>
                  </a:cubicBezTo>
                  <a:lnTo>
                    <a:pt x="386" y="3564"/>
                  </a:lnTo>
                  <a:cubicBezTo>
                    <a:pt x="389" y="3594"/>
                    <a:pt x="392" y="3626"/>
                    <a:pt x="396" y="3656"/>
                  </a:cubicBezTo>
                  <a:cubicBezTo>
                    <a:pt x="396" y="3659"/>
                    <a:pt x="396" y="3663"/>
                    <a:pt x="399" y="3663"/>
                  </a:cubicBezTo>
                  <a:lnTo>
                    <a:pt x="399" y="3670"/>
                  </a:lnTo>
                  <a:lnTo>
                    <a:pt x="399" y="3676"/>
                  </a:lnTo>
                  <a:lnTo>
                    <a:pt x="399" y="3680"/>
                  </a:lnTo>
                  <a:lnTo>
                    <a:pt x="399" y="3687"/>
                  </a:lnTo>
                  <a:cubicBezTo>
                    <a:pt x="399" y="3690"/>
                    <a:pt x="399" y="3694"/>
                    <a:pt x="403" y="3697"/>
                  </a:cubicBezTo>
                  <a:lnTo>
                    <a:pt x="403" y="3707"/>
                  </a:lnTo>
                  <a:lnTo>
                    <a:pt x="403" y="3711"/>
                  </a:lnTo>
                  <a:cubicBezTo>
                    <a:pt x="427" y="3939"/>
                    <a:pt x="444" y="4161"/>
                    <a:pt x="447" y="4380"/>
                  </a:cubicBezTo>
                  <a:cubicBezTo>
                    <a:pt x="823" y="4281"/>
                    <a:pt x="1065" y="4179"/>
                    <a:pt x="1065" y="4089"/>
                  </a:cubicBezTo>
                  <a:lnTo>
                    <a:pt x="1065" y="4086"/>
                  </a:lnTo>
                  <a:cubicBezTo>
                    <a:pt x="1062" y="4066"/>
                    <a:pt x="1062" y="4032"/>
                    <a:pt x="1062" y="3984"/>
                  </a:cubicBezTo>
                  <a:cubicBezTo>
                    <a:pt x="1062" y="3775"/>
                    <a:pt x="1072" y="3342"/>
                    <a:pt x="1072" y="2837"/>
                  </a:cubicBezTo>
                  <a:cubicBezTo>
                    <a:pt x="1072" y="2219"/>
                    <a:pt x="1059" y="1492"/>
                    <a:pt x="983" y="946"/>
                  </a:cubicBezTo>
                  <a:close/>
                </a:path>
              </a:pathLst>
            </a:custGeom>
            <a:solidFill>
              <a:srgbClr val="D1D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 flipH="1">
              <a:off x="7087177" y="2235838"/>
              <a:ext cx="20699" cy="43945"/>
            </a:xfrm>
            <a:custGeom>
              <a:avLst/>
              <a:gdLst/>
              <a:ahLst/>
              <a:cxnLst/>
              <a:rect l="l" t="t" r="r" b="b"/>
              <a:pathLst>
                <a:path w="520" h="1104" extrusionOk="0">
                  <a:moveTo>
                    <a:pt x="294" y="1"/>
                  </a:moveTo>
                  <a:lnTo>
                    <a:pt x="1" y="420"/>
                  </a:lnTo>
                  <a:cubicBezTo>
                    <a:pt x="127" y="636"/>
                    <a:pt x="219" y="867"/>
                    <a:pt x="277" y="1103"/>
                  </a:cubicBezTo>
                  <a:lnTo>
                    <a:pt x="519" y="762"/>
                  </a:lnTo>
                  <a:cubicBezTo>
                    <a:pt x="472" y="403"/>
                    <a:pt x="400" y="124"/>
                    <a:pt x="294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 flipH="1">
              <a:off x="7110985" y="2227837"/>
              <a:ext cx="211603" cy="200339"/>
            </a:xfrm>
            <a:custGeom>
              <a:avLst/>
              <a:gdLst/>
              <a:ahLst/>
              <a:cxnLst/>
              <a:rect l="l" t="t" r="r" b="b"/>
              <a:pathLst>
                <a:path w="5316" h="5033" extrusionOk="0">
                  <a:moveTo>
                    <a:pt x="2162" y="656"/>
                  </a:moveTo>
                  <a:cubicBezTo>
                    <a:pt x="2199" y="656"/>
                    <a:pt x="2236" y="676"/>
                    <a:pt x="2261" y="710"/>
                  </a:cubicBezTo>
                  <a:cubicBezTo>
                    <a:pt x="2277" y="741"/>
                    <a:pt x="2281" y="775"/>
                    <a:pt x="2271" y="809"/>
                  </a:cubicBezTo>
                  <a:cubicBezTo>
                    <a:pt x="2554" y="966"/>
                    <a:pt x="2797" y="1502"/>
                    <a:pt x="2797" y="1980"/>
                  </a:cubicBezTo>
                  <a:cubicBezTo>
                    <a:pt x="2797" y="2632"/>
                    <a:pt x="2417" y="3158"/>
                    <a:pt x="1954" y="3158"/>
                  </a:cubicBezTo>
                  <a:cubicBezTo>
                    <a:pt x="1489" y="3158"/>
                    <a:pt x="1110" y="2632"/>
                    <a:pt x="1110" y="1980"/>
                  </a:cubicBezTo>
                  <a:cubicBezTo>
                    <a:pt x="1110" y="1929"/>
                    <a:pt x="1117" y="1878"/>
                    <a:pt x="1127" y="1826"/>
                  </a:cubicBezTo>
                  <a:lnTo>
                    <a:pt x="1127" y="1826"/>
                  </a:lnTo>
                  <a:cubicBezTo>
                    <a:pt x="991" y="2007"/>
                    <a:pt x="885" y="2198"/>
                    <a:pt x="844" y="2396"/>
                  </a:cubicBezTo>
                  <a:cubicBezTo>
                    <a:pt x="830" y="2447"/>
                    <a:pt x="782" y="2485"/>
                    <a:pt x="731" y="2485"/>
                  </a:cubicBezTo>
                  <a:cubicBezTo>
                    <a:pt x="725" y="2485"/>
                    <a:pt x="714" y="2482"/>
                    <a:pt x="708" y="2482"/>
                  </a:cubicBezTo>
                  <a:cubicBezTo>
                    <a:pt x="646" y="2468"/>
                    <a:pt x="605" y="2410"/>
                    <a:pt x="618" y="2349"/>
                  </a:cubicBezTo>
                  <a:cubicBezTo>
                    <a:pt x="810" y="1468"/>
                    <a:pt x="2049" y="706"/>
                    <a:pt x="2100" y="673"/>
                  </a:cubicBezTo>
                  <a:cubicBezTo>
                    <a:pt x="2121" y="662"/>
                    <a:pt x="2141" y="656"/>
                    <a:pt x="2162" y="656"/>
                  </a:cubicBezTo>
                  <a:close/>
                  <a:moveTo>
                    <a:pt x="2701" y="3380"/>
                  </a:moveTo>
                  <a:cubicBezTo>
                    <a:pt x="2725" y="3380"/>
                    <a:pt x="2748" y="3386"/>
                    <a:pt x="2769" y="3400"/>
                  </a:cubicBezTo>
                  <a:cubicBezTo>
                    <a:pt x="2820" y="3438"/>
                    <a:pt x="2830" y="3509"/>
                    <a:pt x="2793" y="3557"/>
                  </a:cubicBezTo>
                  <a:cubicBezTo>
                    <a:pt x="2663" y="3728"/>
                    <a:pt x="2493" y="3830"/>
                    <a:pt x="2291" y="3857"/>
                  </a:cubicBezTo>
                  <a:cubicBezTo>
                    <a:pt x="2254" y="3865"/>
                    <a:pt x="2213" y="3868"/>
                    <a:pt x="2175" y="3868"/>
                  </a:cubicBezTo>
                  <a:cubicBezTo>
                    <a:pt x="1769" y="3868"/>
                    <a:pt x="1393" y="3591"/>
                    <a:pt x="1376" y="3581"/>
                  </a:cubicBezTo>
                  <a:cubicBezTo>
                    <a:pt x="1329" y="3543"/>
                    <a:pt x="1319" y="3471"/>
                    <a:pt x="1356" y="3424"/>
                  </a:cubicBezTo>
                  <a:cubicBezTo>
                    <a:pt x="1376" y="3393"/>
                    <a:pt x="1410" y="3380"/>
                    <a:pt x="1448" y="3380"/>
                  </a:cubicBezTo>
                  <a:cubicBezTo>
                    <a:pt x="1472" y="3380"/>
                    <a:pt x="1496" y="3386"/>
                    <a:pt x="1516" y="3403"/>
                  </a:cubicBezTo>
                  <a:cubicBezTo>
                    <a:pt x="1519" y="3403"/>
                    <a:pt x="1847" y="3643"/>
                    <a:pt x="2175" y="3643"/>
                  </a:cubicBezTo>
                  <a:cubicBezTo>
                    <a:pt x="2203" y="3643"/>
                    <a:pt x="2233" y="3643"/>
                    <a:pt x="2261" y="3635"/>
                  </a:cubicBezTo>
                  <a:cubicBezTo>
                    <a:pt x="2400" y="3619"/>
                    <a:pt x="2517" y="3547"/>
                    <a:pt x="2609" y="3424"/>
                  </a:cubicBezTo>
                  <a:cubicBezTo>
                    <a:pt x="2633" y="3397"/>
                    <a:pt x="2666" y="3380"/>
                    <a:pt x="2701" y="3380"/>
                  </a:cubicBezTo>
                  <a:close/>
                  <a:moveTo>
                    <a:pt x="4322" y="0"/>
                  </a:moveTo>
                  <a:cubicBezTo>
                    <a:pt x="2991" y="0"/>
                    <a:pt x="1069" y="232"/>
                    <a:pt x="397" y="768"/>
                  </a:cubicBezTo>
                  <a:cubicBezTo>
                    <a:pt x="147" y="966"/>
                    <a:pt x="1" y="1236"/>
                    <a:pt x="1" y="1762"/>
                  </a:cubicBezTo>
                  <a:cubicBezTo>
                    <a:pt x="1" y="2099"/>
                    <a:pt x="62" y="2550"/>
                    <a:pt x="196" y="3158"/>
                  </a:cubicBezTo>
                  <a:cubicBezTo>
                    <a:pt x="509" y="4577"/>
                    <a:pt x="533" y="5032"/>
                    <a:pt x="1311" y="5032"/>
                  </a:cubicBezTo>
                  <a:cubicBezTo>
                    <a:pt x="1380" y="5032"/>
                    <a:pt x="1455" y="5028"/>
                    <a:pt x="1537" y="5021"/>
                  </a:cubicBezTo>
                  <a:cubicBezTo>
                    <a:pt x="1560" y="5021"/>
                    <a:pt x="1585" y="5018"/>
                    <a:pt x="1612" y="5015"/>
                  </a:cubicBezTo>
                  <a:cubicBezTo>
                    <a:pt x="2031" y="4468"/>
                    <a:pt x="2674" y="4011"/>
                    <a:pt x="3462" y="3752"/>
                  </a:cubicBezTo>
                  <a:cubicBezTo>
                    <a:pt x="3858" y="3622"/>
                    <a:pt x="4254" y="3553"/>
                    <a:pt x="4637" y="3540"/>
                  </a:cubicBezTo>
                  <a:cubicBezTo>
                    <a:pt x="4670" y="3414"/>
                    <a:pt x="4780" y="3304"/>
                    <a:pt x="4954" y="3304"/>
                  </a:cubicBezTo>
                  <a:cubicBezTo>
                    <a:pt x="5149" y="3304"/>
                    <a:pt x="5254" y="3430"/>
                    <a:pt x="5282" y="3574"/>
                  </a:cubicBezTo>
                  <a:cubicBezTo>
                    <a:pt x="5292" y="3574"/>
                    <a:pt x="5302" y="3578"/>
                    <a:pt x="5316" y="3578"/>
                  </a:cubicBezTo>
                  <a:cubicBezTo>
                    <a:pt x="5288" y="3386"/>
                    <a:pt x="5268" y="3181"/>
                    <a:pt x="5244" y="2970"/>
                  </a:cubicBezTo>
                  <a:lnTo>
                    <a:pt x="5227" y="2970"/>
                  </a:lnTo>
                  <a:cubicBezTo>
                    <a:pt x="5015" y="2970"/>
                    <a:pt x="4810" y="2813"/>
                    <a:pt x="4910" y="2567"/>
                  </a:cubicBezTo>
                  <a:cubicBezTo>
                    <a:pt x="5159" y="1935"/>
                    <a:pt x="5087" y="1243"/>
                    <a:pt x="4637" y="710"/>
                  </a:cubicBezTo>
                  <a:cubicBezTo>
                    <a:pt x="4425" y="461"/>
                    <a:pt x="4653" y="126"/>
                    <a:pt x="4899" y="126"/>
                  </a:cubicBezTo>
                  <a:cubicBezTo>
                    <a:pt x="4913" y="126"/>
                    <a:pt x="4930" y="126"/>
                    <a:pt x="4944" y="130"/>
                  </a:cubicBezTo>
                  <a:cubicBezTo>
                    <a:pt x="4940" y="92"/>
                    <a:pt x="4933" y="55"/>
                    <a:pt x="4930" y="17"/>
                  </a:cubicBezTo>
                  <a:cubicBezTo>
                    <a:pt x="4749" y="7"/>
                    <a:pt x="4544" y="0"/>
                    <a:pt x="4322" y="0"/>
                  </a:cubicBezTo>
                  <a:close/>
                </a:path>
              </a:pathLst>
            </a:custGeom>
            <a:solidFill>
              <a:srgbClr val="D1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 flipH="1">
              <a:off x="7209899" y="2362342"/>
              <a:ext cx="60225" cy="19465"/>
            </a:xfrm>
            <a:custGeom>
              <a:avLst/>
              <a:gdLst/>
              <a:ahLst/>
              <a:cxnLst/>
              <a:rect l="l" t="t" r="r" b="b"/>
              <a:pathLst>
                <a:path w="1513" h="489" extrusionOk="0">
                  <a:moveTo>
                    <a:pt x="130" y="1"/>
                  </a:moveTo>
                  <a:cubicBezTo>
                    <a:pt x="92" y="1"/>
                    <a:pt x="58" y="14"/>
                    <a:pt x="38" y="45"/>
                  </a:cubicBezTo>
                  <a:cubicBezTo>
                    <a:pt x="1" y="92"/>
                    <a:pt x="11" y="164"/>
                    <a:pt x="58" y="202"/>
                  </a:cubicBezTo>
                  <a:cubicBezTo>
                    <a:pt x="75" y="212"/>
                    <a:pt x="451" y="489"/>
                    <a:pt x="857" y="489"/>
                  </a:cubicBezTo>
                  <a:cubicBezTo>
                    <a:pt x="895" y="489"/>
                    <a:pt x="936" y="486"/>
                    <a:pt x="973" y="478"/>
                  </a:cubicBezTo>
                  <a:cubicBezTo>
                    <a:pt x="1175" y="451"/>
                    <a:pt x="1345" y="349"/>
                    <a:pt x="1475" y="178"/>
                  </a:cubicBezTo>
                  <a:cubicBezTo>
                    <a:pt x="1512" y="130"/>
                    <a:pt x="1502" y="59"/>
                    <a:pt x="1451" y="21"/>
                  </a:cubicBezTo>
                  <a:cubicBezTo>
                    <a:pt x="1430" y="7"/>
                    <a:pt x="1407" y="1"/>
                    <a:pt x="1383" y="1"/>
                  </a:cubicBezTo>
                  <a:cubicBezTo>
                    <a:pt x="1348" y="1"/>
                    <a:pt x="1315" y="18"/>
                    <a:pt x="1291" y="45"/>
                  </a:cubicBezTo>
                  <a:cubicBezTo>
                    <a:pt x="1199" y="168"/>
                    <a:pt x="1082" y="240"/>
                    <a:pt x="943" y="256"/>
                  </a:cubicBezTo>
                  <a:cubicBezTo>
                    <a:pt x="915" y="264"/>
                    <a:pt x="885" y="264"/>
                    <a:pt x="857" y="264"/>
                  </a:cubicBezTo>
                  <a:cubicBezTo>
                    <a:pt x="529" y="264"/>
                    <a:pt x="201" y="24"/>
                    <a:pt x="198" y="24"/>
                  </a:cubicBezTo>
                  <a:cubicBezTo>
                    <a:pt x="178" y="7"/>
                    <a:pt x="154" y="1"/>
                    <a:pt x="130" y="1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 flipH="1">
              <a:off x="7110264" y="2370223"/>
              <a:ext cx="756" cy="6011"/>
            </a:xfrm>
            <a:custGeom>
              <a:avLst/>
              <a:gdLst/>
              <a:ahLst/>
              <a:cxnLst/>
              <a:rect l="l" t="t" r="r" b="b"/>
              <a:pathLst>
                <a:path w="19" h="151" extrusionOk="0">
                  <a:moveTo>
                    <a:pt x="18" y="147"/>
                  </a:moveTo>
                  <a:lnTo>
                    <a:pt x="18" y="151"/>
                  </a:lnTo>
                  <a:lnTo>
                    <a:pt x="18" y="147"/>
                  </a:lnTo>
                  <a:close/>
                  <a:moveTo>
                    <a:pt x="18" y="137"/>
                  </a:moveTo>
                  <a:lnTo>
                    <a:pt x="18" y="137"/>
                  </a:lnTo>
                  <a:lnTo>
                    <a:pt x="18" y="137"/>
                  </a:lnTo>
                  <a:close/>
                  <a:moveTo>
                    <a:pt x="14" y="120"/>
                  </a:moveTo>
                  <a:lnTo>
                    <a:pt x="14" y="127"/>
                  </a:lnTo>
                  <a:lnTo>
                    <a:pt x="14" y="120"/>
                  </a:lnTo>
                  <a:close/>
                  <a:moveTo>
                    <a:pt x="14" y="110"/>
                  </a:moveTo>
                  <a:lnTo>
                    <a:pt x="14" y="116"/>
                  </a:lnTo>
                  <a:lnTo>
                    <a:pt x="14" y="110"/>
                  </a:lnTo>
                  <a:close/>
                  <a:moveTo>
                    <a:pt x="11" y="96"/>
                  </a:moveTo>
                  <a:cubicBezTo>
                    <a:pt x="11" y="99"/>
                    <a:pt x="11" y="103"/>
                    <a:pt x="14" y="103"/>
                  </a:cubicBezTo>
                  <a:cubicBezTo>
                    <a:pt x="11" y="103"/>
                    <a:pt x="11" y="99"/>
                    <a:pt x="11" y="96"/>
                  </a:cubicBezTo>
                  <a:close/>
                  <a:moveTo>
                    <a:pt x="1" y="1"/>
                  </a:moveTo>
                  <a:lnTo>
                    <a:pt x="1" y="4"/>
                  </a:lnTo>
                  <a:cubicBezTo>
                    <a:pt x="4" y="34"/>
                    <a:pt x="7" y="66"/>
                    <a:pt x="11" y="96"/>
                  </a:cubicBezTo>
                  <a:cubicBezTo>
                    <a:pt x="7" y="66"/>
                    <a:pt x="4" y="34"/>
                    <a:pt x="1" y="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2CD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 flipH="1">
              <a:off x="7108516" y="2368750"/>
              <a:ext cx="149906" cy="58712"/>
            </a:xfrm>
            <a:custGeom>
              <a:avLst/>
              <a:gdLst/>
              <a:ahLst/>
              <a:cxnLst/>
              <a:rect l="l" t="t" r="r" b="b"/>
              <a:pathLst>
                <a:path w="3766" h="1475" extrusionOk="0">
                  <a:moveTo>
                    <a:pt x="3025" y="0"/>
                  </a:moveTo>
                  <a:cubicBezTo>
                    <a:pt x="2642" y="13"/>
                    <a:pt x="2246" y="82"/>
                    <a:pt x="1850" y="212"/>
                  </a:cubicBezTo>
                  <a:cubicBezTo>
                    <a:pt x="1062" y="471"/>
                    <a:pt x="419" y="928"/>
                    <a:pt x="0" y="1475"/>
                  </a:cubicBezTo>
                  <a:cubicBezTo>
                    <a:pt x="792" y="1403"/>
                    <a:pt x="2758" y="1130"/>
                    <a:pt x="3765" y="857"/>
                  </a:cubicBezTo>
                  <a:cubicBezTo>
                    <a:pt x="3762" y="638"/>
                    <a:pt x="3745" y="416"/>
                    <a:pt x="3721" y="188"/>
                  </a:cubicBezTo>
                  <a:lnTo>
                    <a:pt x="3721" y="184"/>
                  </a:lnTo>
                  <a:lnTo>
                    <a:pt x="3721" y="174"/>
                  </a:lnTo>
                  <a:cubicBezTo>
                    <a:pt x="3717" y="171"/>
                    <a:pt x="3717" y="167"/>
                    <a:pt x="3717" y="164"/>
                  </a:cubicBezTo>
                  <a:lnTo>
                    <a:pt x="3717" y="157"/>
                  </a:lnTo>
                  <a:lnTo>
                    <a:pt x="3717" y="153"/>
                  </a:lnTo>
                  <a:lnTo>
                    <a:pt x="3717" y="147"/>
                  </a:lnTo>
                  <a:lnTo>
                    <a:pt x="3717" y="140"/>
                  </a:lnTo>
                  <a:cubicBezTo>
                    <a:pt x="3714" y="140"/>
                    <a:pt x="3714" y="136"/>
                    <a:pt x="3714" y="133"/>
                  </a:cubicBezTo>
                  <a:cubicBezTo>
                    <a:pt x="3710" y="103"/>
                    <a:pt x="3707" y="71"/>
                    <a:pt x="3704" y="41"/>
                  </a:cubicBezTo>
                  <a:lnTo>
                    <a:pt x="3704" y="38"/>
                  </a:lnTo>
                  <a:cubicBezTo>
                    <a:pt x="3690" y="38"/>
                    <a:pt x="3680" y="34"/>
                    <a:pt x="3670" y="34"/>
                  </a:cubicBezTo>
                  <a:cubicBezTo>
                    <a:pt x="3701" y="222"/>
                    <a:pt x="3591" y="434"/>
                    <a:pt x="3342" y="434"/>
                  </a:cubicBezTo>
                  <a:cubicBezTo>
                    <a:pt x="3079" y="434"/>
                    <a:pt x="2973" y="194"/>
                    <a:pt x="3025" y="0"/>
                  </a:cubicBezTo>
                  <a:close/>
                </a:path>
              </a:pathLst>
            </a:custGeom>
            <a:solidFill>
              <a:srgbClr val="D1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 flipH="1">
              <a:off x="7211253" y="2260001"/>
              <a:ext cx="67191" cy="93542"/>
            </a:xfrm>
            <a:custGeom>
              <a:avLst/>
              <a:gdLst/>
              <a:ahLst/>
              <a:cxnLst/>
              <a:rect l="l" t="t" r="r" b="b"/>
              <a:pathLst>
                <a:path w="1688" h="2350" extrusionOk="0">
                  <a:moveTo>
                    <a:pt x="1312" y="578"/>
                  </a:moveTo>
                  <a:cubicBezTo>
                    <a:pt x="1401" y="578"/>
                    <a:pt x="1472" y="694"/>
                    <a:pt x="1472" y="834"/>
                  </a:cubicBezTo>
                  <a:cubicBezTo>
                    <a:pt x="1472" y="977"/>
                    <a:pt x="1401" y="1094"/>
                    <a:pt x="1312" y="1094"/>
                  </a:cubicBezTo>
                  <a:cubicBezTo>
                    <a:pt x="1223" y="1094"/>
                    <a:pt x="1152" y="977"/>
                    <a:pt x="1152" y="834"/>
                  </a:cubicBezTo>
                  <a:cubicBezTo>
                    <a:pt x="1152" y="694"/>
                    <a:pt x="1223" y="578"/>
                    <a:pt x="1312" y="578"/>
                  </a:cubicBezTo>
                  <a:close/>
                  <a:moveTo>
                    <a:pt x="1162" y="1"/>
                  </a:moveTo>
                  <a:cubicBezTo>
                    <a:pt x="1152" y="21"/>
                    <a:pt x="1135" y="42"/>
                    <a:pt x="1114" y="56"/>
                  </a:cubicBezTo>
                  <a:cubicBezTo>
                    <a:pt x="1104" y="59"/>
                    <a:pt x="428" y="479"/>
                    <a:pt x="18" y="1018"/>
                  </a:cubicBezTo>
                  <a:cubicBezTo>
                    <a:pt x="8" y="1070"/>
                    <a:pt x="1" y="1121"/>
                    <a:pt x="1" y="1172"/>
                  </a:cubicBezTo>
                  <a:cubicBezTo>
                    <a:pt x="1" y="1824"/>
                    <a:pt x="380" y="2350"/>
                    <a:pt x="845" y="2350"/>
                  </a:cubicBezTo>
                  <a:cubicBezTo>
                    <a:pt x="1308" y="2350"/>
                    <a:pt x="1688" y="1824"/>
                    <a:pt x="1688" y="1172"/>
                  </a:cubicBezTo>
                  <a:cubicBezTo>
                    <a:pt x="1688" y="694"/>
                    <a:pt x="1445" y="158"/>
                    <a:pt x="1162" y="1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 flipH="1">
              <a:off x="7219810" y="2283008"/>
              <a:ext cx="12817" cy="20539"/>
            </a:xfrm>
            <a:custGeom>
              <a:avLst/>
              <a:gdLst/>
              <a:ahLst/>
              <a:cxnLst/>
              <a:rect l="l" t="t" r="r" b="b"/>
              <a:pathLst>
                <a:path w="322" h="516" extrusionOk="0">
                  <a:moveTo>
                    <a:pt x="161" y="0"/>
                  </a:moveTo>
                  <a:cubicBezTo>
                    <a:pt x="72" y="0"/>
                    <a:pt x="1" y="116"/>
                    <a:pt x="1" y="256"/>
                  </a:cubicBezTo>
                  <a:cubicBezTo>
                    <a:pt x="1" y="399"/>
                    <a:pt x="72" y="516"/>
                    <a:pt x="161" y="516"/>
                  </a:cubicBezTo>
                  <a:cubicBezTo>
                    <a:pt x="250" y="516"/>
                    <a:pt x="321" y="399"/>
                    <a:pt x="321" y="256"/>
                  </a:cubicBezTo>
                  <a:cubicBezTo>
                    <a:pt x="321" y="116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D1D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 flipH="1">
              <a:off x="7231753" y="2253910"/>
              <a:ext cx="66753" cy="72843"/>
            </a:xfrm>
            <a:custGeom>
              <a:avLst/>
              <a:gdLst/>
              <a:ahLst/>
              <a:cxnLst/>
              <a:rect l="l" t="t" r="r" b="b"/>
              <a:pathLst>
                <a:path w="1677" h="1830" extrusionOk="0">
                  <a:moveTo>
                    <a:pt x="1557" y="1"/>
                  </a:moveTo>
                  <a:cubicBezTo>
                    <a:pt x="1536" y="1"/>
                    <a:pt x="1516" y="7"/>
                    <a:pt x="1495" y="18"/>
                  </a:cubicBezTo>
                  <a:cubicBezTo>
                    <a:pt x="1444" y="51"/>
                    <a:pt x="205" y="813"/>
                    <a:pt x="13" y="1694"/>
                  </a:cubicBezTo>
                  <a:cubicBezTo>
                    <a:pt x="0" y="1755"/>
                    <a:pt x="41" y="1813"/>
                    <a:pt x="103" y="1827"/>
                  </a:cubicBezTo>
                  <a:cubicBezTo>
                    <a:pt x="109" y="1827"/>
                    <a:pt x="120" y="1830"/>
                    <a:pt x="126" y="1830"/>
                  </a:cubicBezTo>
                  <a:cubicBezTo>
                    <a:pt x="177" y="1830"/>
                    <a:pt x="225" y="1792"/>
                    <a:pt x="239" y="1741"/>
                  </a:cubicBezTo>
                  <a:cubicBezTo>
                    <a:pt x="280" y="1543"/>
                    <a:pt x="386" y="1352"/>
                    <a:pt x="522" y="1171"/>
                  </a:cubicBezTo>
                  <a:cubicBezTo>
                    <a:pt x="932" y="632"/>
                    <a:pt x="1608" y="212"/>
                    <a:pt x="1618" y="209"/>
                  </a:cubicBezTo>
                  <a:cubicBezTo>
                    <a:pt x="1639" y="195"/>
                    <a:pt x="1656" y="174"/>
                    <a:pt x="1666" y="154"/>
                  </a:cubicBezTo>
                  <a:cubicBezTo>
                    <a:pt x="1676" y="120"/>
                    <a:pt x="1672" y="86"/>
                    <a:pt x="1656" y="55"/>
                  </a:cubicBezTo>
                  <a:cubicBezTo>
                    <a:pt x="1631" y="21"/>
                    <a:pt x="1594" y="1"/>
                    <a:pt x="1557" y="1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 flipH="1">
              <a:off x="7083675" y="2227837"/>
              <a:ext cx="66872" cy="113603"/>
            </a:xfrm>
            <a:custGeom>
              <a:avLst/>
              <a:gdLst/>
              <a:ahLst/>
              <a:cxnLst/>
              <a:rect l="l" t="t" r="r" b="b"/>
              <a:pathLst>
                <a:path w="1680" h="2854" extrusionOk="0">
                  <a:moveTo>
                    <a:pt x="0" y="0"/>
                  </a:moveTo>
                  <a:lnTo>
                    <a:pt x="0" y="0"/>
                  </a:lnTo>
                  <a:cubicBezTo>
                    <a:pt x="642" y="0"/>
                    <a:pt x="1150" y="55"/>
                    <a:pt x="1311" y="157"/>
                  </a:cubicBezTo>
                  <a:cubicBezTo>
                    <a:pt x="1205" y="89"/>
                    <a:pt x="953" y="41"/>
                    <a:pt x="608" y="17"/>
                  </a:cubicBezTo>
                  <a:cubicBezTo>
                    <a:pt x="427" y="7"/>
                    <a:pt x="222" y="0"/>
                    <a:pt x="0" y="0"/>
                  </a:cubicBezTo>
                  <a:close/>
                  <a:moveTo>
                    <a:pt x="1311" y="157"/>
                  </a:moveTo>
                  <a:lnTo>
                    <a:pt x="1311" y="157"/>
                  </a:lnTo>
                  <a:cubicBezTo>
                    <a:pt x="1433" y="233"/>
                    <a:pt x="1516" y="485"/>
                    <a:pt x="1571" y="828"/>
                  </a:cubicBezTo>
                  <a:lnTo>
                    <a:pt x="1571" y="828"/>
                  </a:lnTo>
                  <a:cubicBezTo>
                    <a:pt x="1524" y="534"/>
                    <a:pt x="1458" y="309"/>
                    <a:pt x="1366" y="202"/>
                  </a:cubicBezTo>
                  <a:cubicBezTo>
                    <a:pt x="1349" y="181"/>
                    <a:pt x="1331" y="167"/>
                    <a:pt x="1311" y="157"/>
                  </a:cubicBezTo>
                  <a:close/>
                  <a:moveTo>
                    <a:pt x="1571" y="828"/>
                  </a:moveTo>
                  <a:cubicBezTo>
                    <a:pt x="1578" y="871"/>
                    <a:pt x="1585" y="916"/>
                    <a:pt x="1591" y="963"/>
                  </a:cubicBezTo>
                  <a:cubicBezTo>
                    <a:pt x="1593" y="975"/>
                    <a:pt x="1594" y="986"/>
                    <a:pt x="1596" y="998"/>
                  </a:cubicBezTo>
                  <a:lnTo>
                    <a:pt x="1596" y="998"/>
                  </a:lnTo>
                  <a:cubicBezTo>
                    <a:pt x="1588" y="939"/>
                    <a:pt x="1580" y="882"/>
                    <a:pt x="1571" y="828"/>
                  </a:cubicBezTo>
                  <a:close/>
                  <a:moveTo>
                    <a:pt x="1596" y="998"/>
                  </a:moveTo>
                  <a:lnTo>
                    <a:pt x="1596" y="998"/>
                  </a:lnTo>
                  <a:cubicBezTo>
                    <a:pt x="1665" y="1540"/>
                    <a:pt x="1680" y="2248"/>
                    <a:pt x="1680" y="2854"/>
                  </a:cubicBezTo>
                  <a:cubicBezTo>
                    <a:pt x="1680" y="2249"/>
                    <a:pt x="1667" y="1540"/>
                    <a:pt x="1596" y="998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 flipH="1">
              <a:off x="7286367" y="2309360"/>
              <a:ext cx="94497" cy="139835"/>
            </a:xfrm>
            <a:custGeom>
              <a:avLst/>
              <a:gdLst/>
              <a:ahLst/>
              <a:cxnLst/>
              <a:rect l="l" t="t" r="r" b="b"/>
              <a:pathLst>
                <a:path w="2374" h="3513" extrusionOk="0">
                  <a:moveTo>
                    <a:pt x="236" y="0"/>
                  </a:moveTo>
                  <a:cubicBezTo>
                    <a:pt x="236" y="1"/>
                    <a:pt x="0" y="1629"/>
                    <a:pt x="454" y="1704"/>
                  </a:cubicBezTo>
                  <a:lnTo>
                    <a:pt x="454" y="1704"/>
                  </a:lnTo>
                  <a:lnTo>
                    <a:pt x="236" y="0"/>
                  </a:lnTo>
                  <a:close/>
                  <a:moveTo>
                    <a:pt x="1480" y="1643"/>
                  </a:moveTo>
                  <a:cubicBezTo>
                    <a:pt x="1141" y="1643"/>
                    <a:pt x="759" y="1707"/>
                    <a:pt x="506" y="1707"/>
                  </a:cubicBezTo>
                  <a:cubicBezTo>
                    <a:pt x="499" y="1707"/>
                    <a:pt x="492" y="1707"/>
                    <a:pt x="485" y="1707"/>
                  </a:cubicBezTo>
                  <a:cubicBezTo>
                    <a:pt x="474" y="1707"/>
                    <a:pt x="464" y="1706"/>
                    <a:pt x="454" y="1704"/>
                  </a:cubicBezTo>
                  <a:lnTo>
                    <a:pt x="454" y="1704"/>
                  </a:lnTo>
                  <a:lnTo>
                    <a:pt x="686" y="3512"/>
                  </a:lnTo>
                  <a:cubicBezTo>
                    <a:pt x="1721" y="3230"/>
                    <a:pt x="2373" y="2458"/>
                    <a:pt x="2195" y="1953"/>
                  </a:cubicBezTo>
                  <a:cubicBezTo>
                    <a:pt x="2108" y="1705"/>
                    <a:pt x="1815" y="1643"/>
                    <a:pt x="1480" y="1643"/>
                  </a:cubicBezTo>
                  <a:close/>
                </a:path>
              </a:pathLst>
            </a:custGeom>
            <a:solidFill>
              <a:srgbClr val="FFB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 flipH="1">
              <a:off x="7286566" y="2304822"/>
              <a:ext cx="96885" cy="148871"/>
            </a:xfrm>
            <a:custGeom>
              <a:avLst/>
              <a:gdLst/>
              <a:ahLst/>
              <a:cxnLst/>
              <a:rect l="l" t="t" r="r" b="b"/>
              <a:pathLst>
                <a:path w="2434" h="3740" extrusionOk="0">
                  <a:moveTo>
                    <a:pt x="305" y="1"/>
                  </a:moveTo>
                  <a:cubicBezTo>
                    <a:pt x="248" y="1"/>
                    <a:pt x="198" y="40"/>
                    <a:pt x="188" y="97"/>
                  </a:cubicBezTo>
                  <a:cubicBezTo>
                    <a:pt x="168" y="237"/>
                    <a:pt x="1" y="1466"/>
                    <a:pt x="311" y="1821"/>
                  </a:cubicBezTo>
                  <a:cubicBezTo>
                    <a:pt x="373" y="1893"/>
                    <a:pt x="455" y="1931"/>
                    <a:pt x="546" y="1934"/>
                  </a:cubicBezTo>
                  <a:cubicBezTo>
                    <a:pt x="673" y="1934"/>
                    <a:pt x="830" y="1920"/>
                    <a:pt x="994" y="1903"/>
                  </a:cubicBezTo>
                  <a:cubicBezTo>
                    <a:pt x="1171" y="1886"/>
                    <a:pt x="1364" y="1868"/>
                    <a:pt x="1542" y="1868"/>
                  </a:cubicBezTo>
                  <a:cubicBezTo>
                    <a:pt x="1834" y="1868"/>
                    <a:pt x="2085" y="1917"/>
                    <a:pt x="2151" y="2104"/>
                  </a:cubicBezTo>
                  <a:cubicBezTo>
                    <a:pt x="2199" y="2238"/>
                    <a:pt x="2175" y="2402"/>
                    <a:pt x="2079" y="2575"/>
                  </a:cubicBezTo>
                  <a:cubicBezTo>
                    <a:pt x="1865" y="2982"/>
                    <a:pt x="1328" y="3354"/>
                    <a:pt x="721" y="3521"/>
                  </a:cubicBezTo>
                  <a:cubicBezTo>
                    <a:pt x="659" y="3538"/>
                    <a:pt x="625" y="3599"/>
                    <a:pt x="642" y="3658"/>
                  </a:cubicBezTo>
                  <a:cubicBezTo>
                    <a:pt x="656" y="3708"/>
                    <a:pt x="700" y="3740"/>
                    <a:pt x="751" y="3740"/>
                  </a:cubicBezTo>
                  <a:cubicBezTo>
                    <a:pt x="762" y="3740"/>
                    <a:pt x="772" y="3740"/>
                    <a:pt x="782" y="3736"/>
                  </a:cubicBezTo>
                  <a:cubicBezTo>
                    <a:pt x="1458" y="3549"/>
                    <a:pt x="2035" y="3142"/>
                    <a:pt x="2284" y="2678"/>
                  </a:cubicBezTo>
                  <a:cubicBezTo>
                    <a:pt x="2407" y="2449"/>
                    <a:pt x="2434" y="2224"/>
                    <a:pt x="2369" y="2033"/>
                  </a:cubicBezTo>
                  <a:cubicBezTo>
                    <a:pt x="2258" y="1720"/>
                    <a:pt x="1915" y="1645"/>
                    <a:pt x="1537" y="1645"/>
                  </a:cubicBezTo>
                  <a:cubicBezTo>
                    <a:pt x="1349" y="1645"/>
                    <a:pt x="1152" y="1664"/>
                    <a:pt x="970" y="1681"/>
                  </a:cubicBezTo>
                  <a:cubicBezTo>
                    <a:pt x="820" y="1695"/>
                    <a:pt x="677" y="1709"/>
                    <a:pt x="567" y="1709"/>
                  </a:cubicBezTo>
                  <a:cubicBezTo>
                    <a:pt x="561" y="1709"/>
                    <a:pt x="555" y="1709"/>
                    <a:pt x="549" y="1709"/>
                  </a:cubicBezTo>
                  <a:cubicBezTo>
                    <a:pt x="531" y="1709"/>
                    <a:pt x="511" y="1705"/>
                    <a:pt x="485" y="1674"/>
                  </a:cubicBezTo>
                  <a:cubicBezTo>
                    <a:pt x="301" y="1466"/>
                    <a:pt x="345" y="616"/>
                    <a:pt x="414" y="128"/>
                  </a:cubicBezTo>
                  <a:cubicBezTo>
                    <a:pt x="424" y="70"/>
                    <a:pt x="379" y="12"/>
                    <a:pt x="318" y="1"/>
                  </a:cubicBezTo>
                  <a:cubicBezTo>
                    <a:pt x="314" y="1"/>
                    <a:pt x="309" y="1"/>
                    <a:pt x="305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 flipH="1">
              <a:off x="7092193" y="2232972"/>
              <a:ext cx="33635" cy="113086"/>
            </a:xfrm>
            <a:custGeom>
              <a:avLst/>
              <a:gdLst/>
              <a:ahLst/>
              <a:cxnLst/>
              <a:rect l="l" t="t" r="r" b="b"/>
              <a:pathLst>
                <a:path w="845" h="2841" extrusionOk="0">
                  <a:moveTo>
                    <a:pt x="1" y="1"/>
                  </a:moveTo>
                  <a:lnTo>
                    <a:pt x="1" y="1"/>
                  </a:lnTo>
                  <a:cubicBezTo>
                    <a:pt x="42" y="328"/>
                    <a:pt x="79" y="656"/>
                    <a:pt x="113" y="977"/>
                  </a:cubicBezTo>
                  <a:lnTo>
                    <a:pt x="452" y="492"/>
                  </a:lnTo>
                  <a:cubicBezTo>
                    <a:pt x="373" y="359"/>
                    <a:pt x="280" y="229"/>
                    <a:pt x="178" y="110"/>
                  </a:cubicBezTo>
                  <a:cubicBezTo>
                    <a:pt x="124" y="45"/>
                    <a:pt x="62" y="11"/>
                    <a:pt x="1" y="1"/>
                  </a:cubicBezTo>
                  <a:close/>
                  <a:moveTo>
                    <a:pt x="728" y="1175"/>
                  </a:moveTo>
                  <a:lnTo>
                    <a:pt x="206" y="1909"/>
                  </a:lnTo>
                  <a:cubicBezTo>
                    <a:pt x="236" y="2233"/>
                    <a:pt x="267" y="2544"/>
                    <a:pt x="301" y="2841"/>
                  </a:cubicBezTo>
                  <a:cubicBezTo>
                    <a:pt x="434" y="2838"/>
                    <a:pt x="567" y="2769"/>
                    <a:pt x="625" y="2619"/>
                  </a:cubicBezTo>
                  <a:cubicBezTo>
                    <a:pt x="816" y="2141"/>
                    <a:pt x="844" y="1642"/>
                    <a:pt x="728" y="1175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 flipH="1">
              <a:off x="7096850" y="2252557"/>
              <a:ext cx="24480" cy="56404"/>
            </a:xfrm>
            <a:custGeom>
              <a:avLst/>
              <a:gdLst/>
              <a:ahLst/>
              <a:cxnLst/>
              <a:rect l="l" t="t" r="r" b="b"/>
              <a:pathLst>
                <a:path w="615" h="1417" extrusionOk="0">
                  <a:moveTo>
                    <a:pt x="339" y="0"/>
                  </a:moveTo>
                  <a:lnTo>
                    <a:pt x="0" y="485"/>
                  </a:lnTo>
                  <a:cubicBezTo>
                    <a:pt x="31" y="802"/>
                    <a:pt x="62" y="1117"/>
                    <a:pt x="93" y="1417"/>
                  </a:cubicBezTo>
                  <a:lnTo>
                    <a:pt x="615" y="683"/>
                  </a:lnTo>
                  <a:cubicBezTo>
                    <a:pt x="557" y="447"/>
                    <a:pt x="465" y="216"/>
                    <a:pt x="339" y="0"/>
                  </a:cubicBezTo>
                  <a:close/>
                </a:path>
              </a:pathLst>
            </a:custGeom>
            <a:solidFill>
              <a:srgbClr val="9AA2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 flipH="1">
              <a:off x="7113847" y="2232853"/>
              <a:ext cx="32640" cy="113205"/>
            </a:xfrm>
            <a:custGeom>
              <a:avLst/>
              <a:gdLst/>
              <a:ahLst/>
              <a:cxnLst/>
              <a:rect l="l" t="t" r="r" b="b"/>
              <a:pathLst>
                <a:path w="820" h="2844" extrusionOk="0">
                  <a:moveTo>
                    <a:pt x="475" y="0"/>
                  </a:moveTo>
                  <a:cubicBezTo>
                    <a:pt x="229" y="0"/>
                    <a:pt x="1" y="335"/>
                    <a:pt x="213" y="584"/>
                  </a:cubicBezTo>
                  <a:cubicBezTo>
                    <a:pt x="663" y="1117"/>
                    <a:pt x="735" y="1809"/>
                    <a:pt x="486" y="2441"/>
                  </a:cubicBezTo>
                  <a:cubicBezTo>
                    <a:pt x="386" y="2687"/>
                    <a:pt x="591" y="2844"/>
                    <a:pt x="803" y="2844"/>
                  </a:cubicBezTo>
                  <a:lnTo>
                    <a:pt x="820" y="2844"/>
                  </a:lnTo>
                  <a:cubicBezTo>
                    <a:pt x="786" y="2547"/>
                    <a:pt x="755" y="2236"/>
                    <a:pt x="725" y="1912"/>
                  </a:cubicBezTo>
                  <a:cubicBezTo>
                    <a:pt x="694" y="1612"/>
                    <a:pt x="663" y="1297"/>
                    <a:pt x="632" y="980"/>
                  </a:cubicBezTo>
                  <a:cubicBezTo>
                    <a:pt x="598" y="659"/>
                    <a:pt x="561" y="331"/>
                    <a:pt x="520" y="4"/>
                  </a:cubicBezTo>
                  <a:cubicBezTo>
                    <a:pt x="506" y="0"/>
                    <a:pt x="489" y="0"/>
                    <a:pt x="475" y="0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 flipH="1">
              <a:off x="7112335" y="2359356"/>
              <a:ext cx="25714" cy="10747"/>
            </a:xfrm>
            <a:custGeom>
              <a:avLst/>
              <a:gdLst/>
              <a:ahLst/>
              <a:cxnLst/>
              <a:rect l="l" t="t" r="r" b="b"/>
              <a:pathLst>
                <a:path w="646" h="270" extrusionOk="0">
                  <a:moveTo>
                    <a:pt x="318" y="0"/>
                  </a:moveTo>
                  <a:cubicBezTo>
                    <a:pt x="144" y="0"/>
                    <a:pt x="34" y="110"/>
                    <a:pt x="1" y="236"/>
                  </a:cubicBezTo>
                  <a:lnTo>
                    <a:pt x="127" y="236"/>
                  </a:lnTo>
                  <a:cubicBezTo>
                    <a:pt x="304" y="236"/>
                    <a:pt x="478" y="246"/>
                    <a:pt x="646" y="270"/>
                  </a:cubicBezTo>
                  <a:cubicBezTo>
                    <a:pt x="618" y="126"/>
                    <a:pt x="513" y="0"/>
                    <a:pt x="318" y="0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 flipH="1">
              <a:off x="7111101" y="2368750"/>
              <a:ext cx="28978" cy="17275"/>
            </a:xfrm>
            <a:custGeom>
              <a:avLst/>
              <a:gdLst/>
              <a:ahLst/>
              <a:cxnLst/>
              <a:rect l="l" t="t" r="r" b="b"/>
              <a:pathLst>
                <a:path w="728" h="434" extrusionOk="0">
                  <a:moveTo>
                    <a:pt x="52" y="0"/>
                  </a:moveTo>
                  <a:cubicBezTo>
                    <a:pt x="0" y="194"/>
                    <a:pt x="106" y="434"/>
                    <a:pt x="369" y="434"/>
                  </a:cubicBezTo>
                  <a:cubicBezTo>
                    <a:pt x="618" y="434"/>
                    <a:pt x="728" y="222"/>
                    <a:pt x="697" y="34"/>
                  </a:cubicBezTo>
                  <a:cubicBezTo>
                    <a:pt x="529" y="10"/>
                    <a:pt x="355" y="0"/>
                    <a:pt x="178" y="0"/>
                  </a:cubicBezTo>
                  <a:close/>
                </a:path>
              </a:pathLst>
            </a:custGeom>
            <a:solidFill>
              <a:srgbClr val="EBD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 flipH="1">
              <a:off x="7457770" y="2285954"/>
              <a:ext cx="52742" cy="105921"/>
            </a:xfrm>
            <a:custGeom>
              <a:avLst/>
              <a:gdLst/>
              <a:ahLst/>
              <a:cxnLst/>
              <a:rect l="l" t="t" r="r" b="b"/>
              <a:pathLst>
                <a:path w="1325" h="2661" extrusionOk="0">
                  <a:moveTo>
                    <a:pt x="492" y="1"/>
                  </a:moveTo>
                  <a:cubicBezTo>
                    <a:pt x="236" y="1"/>
                    <a:pt x="1" y="336"/>
                    <a:pt x="236" y="578"/>
                  </a:cubicBezTo>
                  <a:cubicBezTo>
                    <a:pt x="642" y="995"/>
                    <a:pt x="438" y="1762"/>
                    <a:pt x="315" y="2244"/>
                  </a:cubicBezTo>
                  <a:cubicBezTo>
                    <a:pt x="253" y="2496"/>
                    <a:pt x="469" y="2660"/>
                    <a:pt x="669" y="2660"/>
                  </a:cubicBezTo>
                  <a:cubicBezTo>
                    <a:pt x="806" y="2660"/>
                    <a:pt x="936" y="2589"/>
                    <a:pt x="977" y="2421"/>
                  </a:cubicBezTo>
                  <a:cubicBezTo>
                    <a:pt x="1168" y="1667"/>
                    <a:pt x="1325" y="725"/>
                    <a:pt x="721" y="103"/>
                  </a:cubicBezTo>
                  <a:cubicBezTo>
                    <a:pt x="649" y="32"/>
                    <a:pt x="571" y="1"/>
                    <a:pt x="492" y="1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 flipH="1">
              <a:off x="7471861" y="2401590"/>
              <a:ext cx="35227" cy="26709"/>
            </a:xfrm>
            <a:custGeom>
              <a:avLst/>
              <a:gdLst/>
              <a:ahLst/>
              <a:cxnLst/>
              <a:rect l="l" t="t" r="r" b="b"/>
              <a:pathLst>
                <a:path w="885" h="671" extrusionOk="0">
                  <a:moveTo>
                    <a:pt x="440" y="1"/>
                  </a:moveTo>
                  <a:cubicBezTo>
                    <a:pt x="0" y="1"/>
                    <a:pt x="0" y="670"/>
                    <a:pt x="440" y="670"/>
                  </a:cubicBezTo>
                  <a:cubicBezTo>
                    <a:pt x="884" y="670"/>
                    <a:pt x="884" y="1"/>
                    <a:pt x="440" y="1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 flipH="1">
              <a:off x="7504865" y="2680868"/>
              <a:ext cx="265818" cy="261200"/>
            </a:xfrm>
            <a:custGeom>
              <a:avLst/>
              <a:gdLst/>
              <a:ahLst/>
              <a:cxnLst/>
              <a:rect l="l" t="t" r="r" b="b"/>
              <a:pathLst>
                <a:path w="6678" h="6562" extrusionOk="0">
                  <a:moveTo>
                    <a:pt x="4519" y="0"/>
                  </a:moveTo>
                  <a:cubicBezTo>
                    <a:pt x="0" y="215"/>
                    <a:pt x="925" y="5462"/>
                    <a:pt x="1639" y="6059"/>
                  </a:cubicBezTo>
                  <a:cubicBezTo>
                    <a:pt x="2017" y="6380"/>
                    <a:pt x="2540" y="6550"/>
                    <a:pt x="3103" y="6561"/>
                  </a:cubicBezTo>
                  <a:cubicBezTo>
                    <a:pt x="3977" y="6145"/>
                    <a:pt x="5612" y="5865"/>
                    <a:pt x="6086" y="3892"/>
                  </a:cubicBezTo>
                  <a:cubicBezTo>
                    <a:pt x="6677" y="1423"/>
                    <a:pt x="5584" y="127"/>
                    <a:pt x="4519" y="0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 flipH="1">
              <a:off x="7473098" y="2680868"/>
              <a:ext cx="198428" cy="262673"/>
            </a:xfrm>
            <a:custGeom>
              <a:avLst/>
              <a:gdLst/>
              <a:ahLst/>
              <a:cxnLst/>
              <a:rect l="l" t="t" r="r" b="b"/>
              <a:pathLst>
                <a:path w="4985" h="6599" extrusionOk="0">
                  <a:moveTo>
                    <a:pt x="2028" y="0"/>
                  </a:moveTo>
                  <a:cubicBezTo>
                    <a:pt x="2028" y="0"/>
                    <a:pt x="4172" y="1000"/>
                    <a:pt x="3575" y="3281"/>
                  </a:cubicBezTo>
                  <a:cubicBezTo>
                    <a:pt x="3076" y="5178"/>
                    <a:pt x="1943" y="6482"/>
                    <a:pt x="0" y="6482"/>
                  </a:cubicBezTo>
                  <a:cubicBezTo>
                    <a:pt x="328" y="6561"/>
                    <a:pt x="638" y="6598"/>
                    <a:pt x="930" y="6598"/>
                  </a:cubicBezTo>
                  <a:cubicBezTo>
                    <a:pt x="2255" y="6598"/>
                    <a:pt x="3220" y="5828"/>
                    <a:pt x="3841" y="4609"/>
                  </a:cubicBezTo>
                  <a:cubicBezTo>
                    <a:pt x="4985" y="2362"/>
                    <a:pt x="3862" y="89"/>
                    <a:pt x="2028" y="0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19"/>
          <p:cNvSpPr txBox="1">
            <a:spLocks noGrp="1"/>
          </p:cNvSpPr>
          <p:nvPr>
            <p:ph type="subTitle" idx="1"/>
          </p:nvPr>
        </p:nvSpPr>
        <p:spPr>
          <a:xfrm>
            <a:off x="633125" y="2440688"/>
            <a:ext cx="4158600" cy="1023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Barlow Condensed"/>
                <a:ea typeface="Barlow Condensed"/>
                <a:cs typeface="Barlow Condensed"/>
                <a:sym typeface="Barlow Condensed"/>
              </a:rPr>
              <a:t>Universidade do Minho</a:t>
            </a:r>
            <a:endParaRPr b="1" dirty="0"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Barlow Condensed"/>
                <a:ea typeface="Barlow Condensed"/>
                <a:cs typeface="Barlow Condensed"/>
                <a:sym typeface="Barlow Condensed"/>
              </a:rPr>
              <a:t>Escola de Engenharia</a:t>
            </a:r>
            <a:endParaRPr dirty="0"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Barlow Condensed"/>
                <a:ea typeface="Barlow Condensed"/>
                <a:cs typeface="Barlow Condensed"/>
                <a:sym typeface="Barlow Condensed"/>
              </a:rPr>
              <a:t>Mestrado em Engenharia Informática</a:t>
            </a:r>
            <a:endParaRPr dirty="0"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Barlow Condensed"/>
                <a:ea typeface="Barlow Condensed"/>
                <a:cs typeface="Barlow Condensed"/>
                <a:sym typeface="Barlow Condensed"/>
              </a:rPr>
              <a:t>Ano letivo de 2022/2023</a:t>
            </a:r>
            <a:endParaRPr dirty="0"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0"/>
          <p:cNvSpPr txBox="1">
            <a:spLocks noGrp="1"/>
          </p:cNvSpPr>
          <p:nvPr>
            <p:ph type="ctrTitle" idx="3"/>
          </p:nvPr>
        </p:nvSpPr>
        <p:spPr>
          <a:xfrm>
            <a:off x="532475" y="1763700"/>
            <a:ext cx="34407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 b="0" dirty="0">
                <a:solidFill>
                  <a:schemeClr val="tx1"/>
                </a:solidFill>
              </a:rPr>
              <a:t>ÍNDICE</a:t>
            </a:r>
            <a:endParaRPr sz="5500" b="0" dirty="0">
              <a:solidFill>
                <a:schemeClr val="tx1"/>
              </a:solidFill>
            </a:endParaRPr>
          </a:p>
        </p:txBody>
      </p:sp>
      <p:sp>
        <p:nvSpPr>
          <p:cNvPr id="404" name="Google Shape;404;p20"/>
          <p:cNvSpPr txBox="1">
            <a:spLocks noGrp="1"/>
          </p:cNvSpPr>
          <p:nvPr>
            <p:ph type="ctrTitle"/>
          </p:nvPr>
        </p:nvSpPr>
        <p:spPr>
          <a:xfrm>
            <a:off x="5810800" y="610452"/>
            <a:ext cx="295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tx1"/>
                </a:solidFill>
                <a:latin typeface="Barlow" pitchFamily="2" charset="77"/>
              </a:rPr>
              <a:t>Motivação e Objetivos</a:t>
            </a:r>
            <a:endParaRPr sz="1600" dirty="0">
              <a:solidFill>
                <a:schemeClr val="tx1"/>
              </a:solidFill>
              <a:latin typeface="Barlow" pitchFamily="2" charset="77"/>
            </a:endParaRPr>
          </a:p>
        </p:txBody>
      </p:sp>
      <p:sp>
        <p:nvSpPr>
          <p:cNvPr id="405" name="Google Shape;405;p20"/>
          <p:cNvSpPr txBox="1">
            <a:spLocks noGrp="1"/>
          </p:cNvSpPr>
          <p:nvPr>
            <p:ph type="sldNum" idx="12"/>
          </p:nvPr>
        </p:nvSpPr>
        <p:spPr>
          <a:xfrm>
            <a:off x="8556784" y="313670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406" name="Google Shape;406;p20"/>
          <p:cNvSpPr txBox="1">
            <a:spLocks noGrp="1"/>
          </p:cNvSpPr>
          <p:nvPr>
            <p:ph type="title" idx="2"/>
          </p:nvPr>
        </p:nvSpPr>
        <p:spPr>
          <a:xfrm>
            <a:off x="4057000" y="60666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01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07" name="Google Shape;407;p20"/>
          <p:cNvSpPr txBox="1">
            <a:spLocks noGrp="1"/>
          </p:cNvSpPr>
          <p:nvPr>
            <p:ph type="ctrTitle" idx="4"/>
          </p:nvPr>
        </p:nvSpPr>
        <p:spPr>
          <a:xfrm>
            <a:off x="5810800" y="1466163"/>
            <a:ext cx="295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tx1"/>
                </a:solidFill>
                <a:latin typeface="Barlow" pitchFamily="2" charset="77"/>
              </a:rPr>
              <a:t>Fontes de dados</a:t>
            </a:r>
            <a:endParaRPr sz="1600" dirty="0">
              <a:solidFill>
                <a:schemeClr val="tx1"/>
              </a:solidFill>
              <a:latin typeface="Barlow" pitchFamily="2" charset="77"/>
            </a:endParaRPr>
          </a:p>
        </p:txBody>
      </p:sp>
      <p:sp>
        <p:nvSpPr>
          <p:cNvPr id="408" name="Google Shape;408;p20"/>
          <p:cNvSpPr txBox="1">
            <a:spLocks noGrp="1"/>
          </p:cNvSpPr>
          <p:nvPr>
            <p:ph type="title" idx="6"/>
          </p:nvPr>
        </p:nvSpPr>
        <p:spPr>
          <a:xfrm>
            <a:off x="4114235" y="147480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tx1"/>
                </a:solidFill>
              </a:rPr>
              <a:t>02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09" name="Google Shape;409;p20"/>
          <p:cNvSpPr txBox="1">
            <a:spLocks noGrp="1"/>
          </p:cNvSpPr>
          <p:nvPr>
            <p:ph type="ctrTitle" idx="7"/>
          </p:nvPr>
        </p:nvSpPr>
        <p:spPr>
          <a:xfrm>
            <a:off x="5810800" y="2405820"/>
            <a:ext cx="295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tx1"/>
                </a:solidFill>
                <a:latin typeface="Barlow" pitchFamily="2" charset="77"/>
              </a:rPr>
              <a:t>Metodologias</a:t>
            </a:r>
            <a:endParaRPr sz="1600" dirty="0">
              <a:solidFill>
                <a:schemeClr val="tx1"/>
              </a:solidFill>
              <a:latin typeface="Barlow" pitchFamily="2" charset="77"/>
            </a:endParaRPr>
          </a:p>
        </p:txBody>
      </p:sp>
      <p:sp>
        <p:nvSpPr>
          <p:cNvPr id="410" name="Google Shape;410;p20"/>
          <p:cNvSpPr txBox="1">
            <a:spLocks noGrp="1"/>
          </p:cNvSpPr>
          <p:nvPr>
            <p:ph type="title" idx="9"/>
          </p:nvPr>
        </p:nvSpPr>
        <p:spPr>
          <a:xfrm>
            <a:off x="4114235" y="245815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03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Google Shape;410;p20">
            <a:extLst>
              <a:ext uri="{FF2B5EF4-FFF2-40B4-BE49-F238E27FC236}">
                <a16:creationId xmlns:a16="http://schemas.microsoft.com/office/drawing/2014/main" id="{508CA139-CAA9-4ACD-E21E-A198B143F74D}"/>
              </a:ext>
            </a:extLst>
          </p:cNvPr>
          <p:cNvSpPr txBox="1">
            <a:spLocks/>
          </p:cNvSpPr>
          <p:nvPr/>
        </p:nvSpPr>
        <p:spPr>
          <a:xfrm>
            <a:off x="4114235" y="3342125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Denk One"/>
              <a:buNone/>
              <a:defRPr sz="36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s" dirty="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3" name="Google Shape;409;p20">
            <a:extLst>
              <a:ext uri="{FF2B5EF4-FFF2-40B4-BE49-F238E27FC236}">
                <a16:creationId xmlns:a16="http://schemas.microsoft.com/office/drawing/2014/main" id="{6347C50C-F8CF-A6F4-5E48-5AF79E89F5BD}"/>
              </a:ext>
            </a:extLst>
          </p:cNvPr>
          <p:cNvSpPr txBox="1">
            <a:spLocks/>
          </p:cNvSpPr>
          <p:nvPr/>
        </p:nvSpPr>
        <p:spPr>
          <a:xfrm>
            <a:off x="5842559" y="3333507"/>
            <a:ext cx="2951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pt-PT" sz="1600" dirty="0">
                <a:solidFill>
                  <a:schemeClr val="tx1"/>
                </a:solidFill>
                <a:latin typeface="Barlow" pitchFamily="2" charset="77"/>
              </a:rPr>
              <a:t>Planeamento de tarefas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2"/>
          <p:cNvSpPr txBox="1">
            <a:spLocks noGrp="1"/>
          </p:cNvSpPr>
          <p:nvPr>
            <p:ph type="ctrTitle"/>
          </p:nvPr>
        </p:nvSpPr>
        <p:spPr>
          <a:xfrm>
            <a:off x="395608" y="397650"/>
            <a:ext cx="5118600" cy="5910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tx1"/>
                </a:solidFill>
              </a:rPr>
              <a:t>Gestão de tráfego (Braga)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682035F-7403-C607-03F8-52361AA3B96B}"/>
              </a:ext>
            </a:extLst>
          </p:cNvPr>
          <p:cNvSpPr txBox="1"/>
          <p:nvPr/>
        </p:nvSpPr>
        <p:spPr>
          <a:xfrm>
            <a:off x="513567" y="1415441"/>
            <a:ext cx="8129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chemeClr val="tx1"/>
                </a:solidFill>
                <a:latin typeface="Barlow" pitchFamily="2" charset="77"/>
                <a:sym typeface="Denk One"/>
              </a:rPr>
              <a:t>Tema: </a:t>
            </a:r>
            <a:r>
              <a:rPr lang="pt-PT" sz="1600" dirty="0">
                <a:solidFill>
                  <a:schemeClr val="tx1"/>
                </a:solidFill>
                <a:latin typeface="Barlow" pitchFamily="2" charset="77"/>
              </a:rPr>
              <a:t>Recolher dados das principais vias e estradas em Braga e identificar padrões de tráfego e congestionamento de forma a </a:t>
            </a:r>
            <a:r>
              <a:rPr lang="pt-PT" sz="1600" b="1" dirty="0">
                <a:solidFill>
                  <a:schemeClr val="tx1"/>
                </a:solidFill>
                <a:latin typeface="Barlow" pitchFamily="2" charset="77"/>
              </a:rPr>
              <a:t>prever atrasos em rotas;</a:t>
            </a:r>
          </a:p>
          <a:p>
            <a:endParaRPr lang="pt-PT" sz="1600" dirty="0">
              <a:solidFill>
                <a:schemeClr val="tx1"/>
              </a:solidFill>
              <a:latin typeface="Barlow" pitchFamily="2" charset="77"/>
            </a:endParaRPr>
          </a:p>
          <a:p>
            <a:r>
              <a:rPr lang="pt-PT" sz="1600" b="1" dirty="0">
                <a:solidFill>
                  <a:schemeClr val="tx1"/>
                </a:solidFill>
                <a:latin typeface="Barlow" pitchFamily="2" charset="77"/>
              </a:rPr>
              <a:t>Motivação: </a:t>
            </a:r>
            <a:r>
              <a:rPr lang="pt-PT" sz="1600" dirty="0">
                <a:solidFill>
                  <a:schemeClr val="tx1"/>
                </a:solidFill>
                <a:latin typeface="Barlow" pitchFamily="2" charset="77"/>
              </a:rPr>
              <a:t>congestionamentos e atrasos no trafego são um problema comum em Braga.</a:t>
            </a:r>
          </a:p>
          <a:p>
            <a:endParaRPr lang="pt-PT" sz="1600" dirty="0">
              <a:solidFill>
                <a:schemeClr val="tx1"/>
              </a:solidFill>
              <a:latin typeface="Barlow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tx1"/>
                </a:solidFill>
                <a:latin typeface="Barlow" pitchFamily="2" charset="77"/>
              </a:rPr>
              <a:t>63% de deslocamentos são feitos de carro;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tx1"/>
                </a:solidFill>
                <a:latin typeface="Barlow" pitchFamily="2" charset="77"/>
              </a:rPr>
              <a:t>Tempo médio de 29 minutos;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tx1"/>
                </a:solidFill>
                <a:latin typeface="Barlow" pitchFamily="2" charset="77"/>
              </a:rPr>
              <a:t>Aumento significativo de carros em circulação;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tx1"/>
                </a:solidFill>
                <a:latin typeface="Barlow" pitchFamily="2" charset="77"/>
              </a:rPr>
              <a:t>Tempo médio em congestionamentos em 2019 de 12 horas por pessoa;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tx1"/>
                </a:solidFill>
                <a:latin typeface="Barlow" pitchFamily="2" charset="77"/>
              </a:rPr>
              <a:t>Aumento em 37% desde 2019 nas horas de atraso por cada motorista;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CEC549EE-71CE-840E-EB70-830DDA2085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057535"/>
              </p:ext>
            </p:extLst>
          </p:nvPr>
        </p:nvGraphicFramePr>
        <p:xfrm>
          <a:off x="961292" y="579510"/>
          <a:ext cx="6958276" cy="3867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Google Shape;306;p19">
            <a:extLst>
              <a:ext uri="{FF2B5EF4-FFF2-40B4-BE49-F238E27FC236}">
                <a16:creationId xmlns:a16="http://schemas.microsoft.com/office/drawing/2014/main" id="{378B0885-88C1-540E-0891-CA5DA2851F40}"/>
              </a:ext>
            </a:extLst>
          </p:cNvPr>
          <p:cNvGrpSpPr/>
          <p:nvPr/>
        </p:nvGrpSpPr>
        <p:grpSpPr>
          <a:xfrm>
            <a:off x="7528981" y="1569633"/>
            <a:ext cx="1615019" cy="2936827"/>
            <a:chOff x="6650467" y="1854100"/>
            <a:chExt cx="1575475" cy="2943007"/>
          </a:xfrm>
        </p:grpSpPr>
        <p:sp>
          <p:nvSpPr>
            <p:cNvPr id="11" name="Google Shape;307;p19">
              <a:extLst>
                <a:ext uri="{FF2B5EF4-FFF2-40B4-BE49-F238E27FC236}">
                  <a16:creationId xmlns:a16="http://schemas.microsoft.com/office/drawing/2014/main" id="{F5CEF5D5-141A-A4E6-0F98-1C4AC1F6493F}"/>
                </a:ext>
              </a:extLst>
            </p:cNvPr>
            <p:cNvSpPr/>
            <p:nvPr/>
          </p:nvSpPr>
          <p:spPr>
            <a:xfrm flipH="1">
              <a:off x="7681797" y="2696870"/>
              <a:ext cx="35267" cy="26669"/>
            </a:xfrm>
            <a:custGeom>
              <a:avLst/>
              <a:gdLst/>
              <a:ahLst/>
              <a:cxnLst/>
              <a:rect l="l" t="t" r="r" b="b"/>
              <a:pathLst>
                <a:path w="886" h="670" extrusionOk="0">
                  <a:moveTo>
                    <a:pt x="445" y="1"/>
                  </a:moveTo>
                  <a:cubicBezTo>
                    <a:pt x="1" y="1"/>
                    <a:pt x="1" y="670"/>
                    <a:pt x="445" y="670"/>
                  </a:cubicBezTo>
                  <a:cubicBezTo>
                    <a:pt x="886" y="670"/>
                    <a:pt x="886" y="1"/>
                    <a:pt x="445" y="1"/>
                  </a:cubicBezTo>
                  <a:close/>
                </a:path>
              </a:pathLst>
            </a:custGeom>
            <a:solidFill>
              <a:srgbClr val="F4D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8;p19">
              <a:extLst>
                <a:ext uri="{FF2B5EF4-FFF2-40B4-BE49-F238E27FC236}">
                  <a16:creationId xmlns:a16="http://schemas.microsoft.com/office/drawing/2014/main" id="{9505A97C-F2DC-FC73-7352-E9E5E0285181}"/>
                </a:ext>
              </a:extLst>
            </p:cNvPr>
            <p:cNvSpPr/>
            <p:nvPr/>
          </p:nvSpPr>
          <p:spPr>
            <a:xfrm flipH="1">
              <a:off x="7326331" y="3715304"/>
              <a:ext cx="30769" cy="31844"/>
            </a:xfrm>
            <a:custGeom>
              <a:avLst/>
              <a:gdLst/>
              <a:ahLst/>
              <a:cxnLst/>
              <a:rect l="l" t="t" r="r" b="b"/>
              <a:pathLst>
                <a:path w="773" h="800" extrusionOk="0">
                  <a:moveTo>
                    <a:pt x="270" y="1"/>
                  </a:moveTo>
                  <a:cubicBezTo>
                    <a:pt x="215" y="38"/>
                    <a:pt x="154" y="62"/>
                    <a:pt x="93" y="79"/>
                  </a:cubicBezTo>
                  <a:cubicBezTo>
                    <a:pt x="1" y="277"/>
                    <a:pt x="45" y="520"/>
                    <a:pt x="219" y="673"/>
                  </a:cubicBezTo>
                  <a:cubicBezTo>
                    <a:pt x="318" y="758"/>
                    <a:pt x="441" y="799"/>
                    <a:pt x="564" y="799"/>
                  </a:cubicBezTo>
                  <a:cubicBezTo>
                    <a:pt x="636" y="799"/>
                    <a:pt x="707" y="786"/>
                    <a:pt x="772" y="758"/>
                  </a:cubicBezTo>
                  <a:lnTo>
                    <a:pt x="270" y="1"/>
                  </a:ln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9;p19">
              <a:extLst>
                <a:ext uri="{FF2B5EF4-FFF2-40B4-BE49-F238E27FC236}">
                  <a16:creationId xmlns:a16="http://schemas.microsoft.com/office/drawing/2014/main" id="{3CA1477F-C4CD-2171-4118-E6B473098B6F}"/>
                </a:ext>
              </a:extLst>
            </p:cNvPr>
            <p:cNvSpPr/>
            <p:nvPr/>
          </p:nvSpPr>
          <p:spPr>
            <a:xfrm flipH="1">
              <a:off x="7348622" y="3683817"/>
              <a:ext cx="32521" cy="35068"/>
            </a:xfrm>
            <a:custGeom>
              <a:avLst/>
              <a:gdLst/>
              <a:ahLst/>
              <a:cxnLst/>
              <a:rect l="l" t="t" r="r" b="b"/>
              <a:pathLst>
                <a:path w="817" h="881" extrusionOk="0">
                  <a:moveTo>
                    <a:pt x="348" y="0"/>
                  </a:moveTo>
                  <a:cubicBezTo>
                    <a:pt x="301" y="17"/>
                    <a:pt x="250" y="27"/>
                    <a:pt x="198" y="30"/>
                  </a:cubicBezTo>
                  <a:lnTo>
                    <a:pt x="192" y="34"/>
                  </a:lnTo>
                  <a:cubicBezTo>
                    <a:pt x="0" y="246"/>
                    <a:pt x="21" y="570"/>
                    <a:pt x="236" y="755"/>
                  </a:cubicBezTo>
                  <a:cubicBezTo>
                    <a:pt x="335" y="840"/>
                    <a:pt x="458" y="881"/>
                    <a:pt x="581" y="881"/>
                  </a:cubicBezTo>
                  <a:cubicBezTo>
                    <a:pt x="619" y="881"/>
                    <a:pt x="660" y="878"/>
                    <a:pt x="697" y="870"/>
                  </a:cubicBezTo>
                  <a:cubicBezTo>
                    <a:pt x="717" y="826"/>
                    <a:pt x="745" y="782"/>
                    <a:pt x="778" y="744"/>
                  </a:cubicBezTo>
                  <a:lnTo>
                    <a:pt x="816" y="70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0;p19">
              <a:extLst>
                <a:ext uri="{FF2B5EF4-FFF2-40B4-BE49-F238E27FC236}">
                  <a16:creationId xmlns:a16="http://schemas.microsoft.com/office/drawing/2014/main" id="{1809A8F0-9108-09D2-74DE-998919969E68}"/>
                </a:ext>
              </a:extLst>
            </p:cNvPr>
            <p:cNvSpPr/>
            <p:nvPr/>
          </p:nvSpPr>
          <p:spPr>
            <a:xfrm flipH="1">
              <a:off x="7346313" y="3711801"/>
              <a:ext cx="7125" cy="6687"/>
            </a:xfrm>
            <a:custGeom>
              <a:avLst/>
              <a:gdLst/>
              <a:ahLst/>
              <a:cxnLst/>
              <a:rect l="l" t="t" r="r" b="b"/>
              <a:pathLst>
                <a:path w="179" h="168" extrusionOk="0">
                  <a:moveTo>
                    <a:pt x="120" y="0"/>
                  </a:moveTo>
                  <a:lnTo>
                    <a:pt x="82" y="41"/>
                  </a:lnTo>
                  <a:cubicBezTo>
                    <a:pt x="49" y="79"/>
                    <a:pt x="21" y="123"/>
                    <a:pt x="1" y="167"/>
                  </a:cubicBezTo>
                  <a:cubicBezTo>
                    <a:pt x="62" y="150"/>
                    <a:pt x="123" y="126"/>
                    <a:pt x="178" y="8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FFC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1;p19">
              <a:extLst>
                <a:ext uri="{FF2B5EF4-FFF2-40B4-BE49-F238E27FC236}">
                  <a16:creationId xmlns:a16="http://schemas.microsoft.com/office/drawing/2014/main" id="{1690198A-DCC0-3A26-5FD1-74547D488340}"/>
                </a:ext>
              </a:extLst>
            </p:cNvPr>
            <p:cNvSpPr/>
            <p:nvPr/>
          </p:nvSpPr>
          <p:spPr>
            <a:xfrm flipH="1">
              <a:off x="7369401" y="3650778"/>
              <a:ext cx="28063" cy="34272"/>
            </a:xfrm>
            <a:custGeom>
              <a:avLst/>
              <a:gdLst/>
              <a:ahLst/>
              <a:cxnLst/>
              <a:rect l="l" t="t" r="r" b="b"/>
              <a:pathLst>
                <a:path w="705" h="861" extrusionOk="0">
                  <a:moveTo>
                    <a:pt x="205" y="0"/>
                  </a:moveTo>
                  <a:lnTo>
                    <a:pt x="192" y="14"/>
                  </a:lnTo>
                  <a:cubicBezTo>
                    <a:pt x="1" y="226"/>
                    <a:pt x="21" y="547"/>
                    <a:pt x="236" y="734"/>
                  </a:cubicBezTo>
                  <a:cubicBezTo>
                    <a:pt x="336" y="819"/>
                    <a:pt x="458" y="860"/>
                    <a:pt x="581" y="860"/>
                  </a:cubicBezTo>
                  <a:lnTo>
                    <a:pt x="608" y="860"/>
                  </a:lnTo>
                  <a:lnTo>
                    <a:pt x="704" y="751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2;p19">
              <a:extLst>
                <a:ext uri="{FF2B5EF4-FFF2-40B4-BE49-F238E27FC236}">
                  <a16:creationId xmlns:a16="http://schemas.microsoft.com/office/drawing/2014/main" id="{7D78A894-3691-BE83-F6C6-2DB152910757}"/>
                </a:ext>
              </a:extLst>
            </p:cNvPr>
            <p:cNvSpPr/>
            <p:nvPr/>
          </p:nvSpPr>
          <p:spPr>
            <a:xfrm flipH="1">
              <a:off x="7367251" y="3680673"/>
              <a:ext cx="6011" cy="4379"/>
            </a:xfrm>
            <a:custGeom>
              <a:avLst/>
              <a:gdLst/>
              <a:ahLst/>
              <a:cxnLst/>
              <a:rect l="l" t="t" r="r" b="b"/>
              <a:pathLst>
                <a:path w="151" h="110" extrusionOk="0">
                  <a:moveTo>
                    <a:pt x="96" y="0"/>
                  </a:moveTo>
                  <a:lnTo>
                    <a:pt x="0" y="109"/>
                  </a:lnTo>
                  <a:cubicBezTo>
                    <a:pt x="52" y="106"/>
                    <a:pt x="103" y="96"/>
                    <a:pt x="150" y="79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FFC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3;p19">
              <a:extLst>
                <a:ext uri="{FF2B5EF4-FFF2-40B4-BE49-F238E27FC236}">
                  <a16:creationId xmlns:a16="http://schemas.microsoft.com/office/drawing/2014/main" id="{B8A3725D-F291-A7B9-0730-3F435EC5B47E}"/>
                </a:ext>
              </a:extLst>
            </p:cNvPr>
            <p:cNvSpPr/>
            <p:nvPr/>
          </p:nvSpPr>
          <p:spPr>
            <a:xfrm flipH="1">
              <a:off x="6650467" y="4284369"/>
              <a:ext cx="716" cy="2508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18" y="1"/>
                  </a:moveTo>
                  <a:lnTo>
                    <a:pt x="18" y="1"/>
                  </a:lnTo>
                  <a:cubicBezTo>
                    <a:pt x="10" y="25"/>
                    <a:pt x="4" y="42"/>
                    <a:pt x="1" y="59"/>
                  </a:cubicBezTo>
                  <a:lnTo>
                    <a:pt x="4" y="62"/>
                  </a:lnTo>
                  <a:cubicBezTo>
                    <a:pt x="7" y="46"/>
                    <a:pt x="14" y="25"/>
                    <a:pt x="18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4;p19">
              <a:extLst>
                <a:ext uri="{FF2B5EF4-FFF2-40B4-BE49-F238E27FC236}">
                  <a16:creationId xmlns:a16="http://schemas.microsoft.com/office/drawing/2014/main" id="{CE562481-3B8E-3724-E868-CD131FA7C42F}"/>
                </a:ext>
              </a:extLst>
            </p:cNvPr>
            <p:cNvSpPr/>
            <p:nvPr/>
          </p:nvSpPr>
          <p:spPr>
            <a:xfrm flipH="1">
              <a:off x="6651144" y="4286319"/>
              <a:ext cx="1274" cy="3543"/>
            </a:xfrm>
            <a:custGeom>
              <a:avLst/>
              <a:gdLst/>
              <a:ahLst/>
              <a:cxnLst/>
              <a:rect l="l" t="t" r="r" b="b"/>
              <a:pathLst>
                <a:path w="32" h="89" extrusionOk="0">
                  <a:moveTo>
                    <a:pt x="18" y="0"/>
                  </a:moveTo>
                  <a:cubicBezTo>
                    <a:pt x="14" y="38"/>
                    <a:pt x="11" y="68"/>
                    <a:pt x="0" y="89"/>
                  </a:cubicBezTo>
                  <a:cubicBezTo>
                    <a:pt x="8" y="75"/>
                    <a:pt x="18" y="51"/>
                    <a:pt x="32" y="1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5;p19">
              <a:extLst>
                <a:ext uri="{FF2B5EF4-FFF2-40B4-BE49-F238E27FC236}">
                  <a16:creationId xmlns:a16="http://schemas.microsoft.com/office/drawing/2014/main" id="{68196A0B-22B9-7FD8-F7F1-E2EF8CFB95EF}"/>
                </a:ext>
              </a:extLst>
            </p:cNvPr>
            <p:cNvSpPr/>
            <p:nvPr/>
          </p:nvSpPr>
          <p:spPr>
            <a:xfrm flipH="1">
              <a:off x="6652378" y="4289822"/>
              <a:ext cx="159" cy="597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1"/>
                    <a:pt x="0" y="15"/>
                    <a:pt x="0" y="15"/>
                  </a:cubicBezTo>
                  <a:lnTo>
                    <a:pt x="0" y="15"/>
                  </a:lnTo>
                  <a:cubicBezTo>
                    <a:pt x="3" y="11"/>
                    <a:pt x="3" y="7"/>
                    <a:pt x="3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6;p19">
              <a:extLst>
                <a:ext uri="{FF2B5EF4-FFF2-40B4-BE49-F238E27FC236}">
                  <a16:creationId xmlns:a16="http://schemas.microsoft.com/office/drawing/2014/main" id="{174B9002-1E73-1414-858F-EE57EFAB31CE}"/>
                </a:ext>
              </a:extLst>
            </p:cNvPr>
            <p:cNvSpPr/>
            <p:nvPr/>
          </p:nvSpPr>
          <p:spPr>
            <a:xfrm flipH="1">
              <a:off x="7324427" y="4518905"/>
              <a:ext cx="348294" cy="181192"/>
            </a:xfrm>
            <a:custGeom>
              <a:avLst/>
              <a:gdLst/>
              <a:ahLst/>
              <a:cxnLst/>
              <a:rect l="l" t="t" r="r" b="b"/>
              <a:pathLst>
                <a:path w="8750" h="4552" extrusionOk="0">
                  <a:moveTo>
                    <a:pt x="1007" y="1"/>
                  </a:moveTo>
                  <a:lnTo>
                    <a:pt x="1007" y="1"/>
                  </a:lnTo>
                  <a:cubicBezTo>
                    <a:pt x="1007" y="1"/>
                    <a:pt x="1048" y="356"/>
                    <a:pt x="525" y="1476"/>
                  </a:cubicBezTo>
                  <a:cubicBezTo>
                    <a:pt x="0" y="2599"/>
                    <a:pt x="140" y="4551"/>
                    <a:pt x="140" y="4551"/>
                  </a:cubicBezTo>
                  <a:lnTo>
                    <a:pt x="8278" y="4551"/>
                  </a:lnTo>
                  <a:cubicBezTo>
                    <a:pt x="8053" y="3551"/>
                    <a:pt x="8749" y="2114"/>
                    <a:pt x="8749" y="2114"/>
                  </a:cubicBezTo>
                  <a:lnTo>
                    <a:pt x="8749" y="2114"/>
                  </a:lnTo>
                  <a:cubicBezTo>
                    <a:pt x="8749" y="2114"/>
                    <a:pt x="8675" y="2121"/>
                    <a:pt x="8538" y="2121"/>
                  </a:cubicBezTo>
                  <a:cubicBezTo>
                    <a:pt x="8155" y="2121"/>
                    <a:pt x="7282" y="2069"/>
                    <a:pt x="6178" y="1674"/>
                  </a:cubicBezTo>
                  <a:cubicBezTo>
                    <a:pt x="4683" y="1138"/>
                    <a:pt x="4232" y="66"/>
                    <a:pt x="4232" y="66"/>
                  </a:cubicBezTo>
                  <a:lnTo>
                    <a:pt x="1007" y="1"/>
                  </a:lnTo>
                  <a:close/>
                </a:path>
              </a:pathLst>
            </a:custGeom>
            <a:solidFill>
              <a:srgbClr val="009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7;p19">
              <a:extLst>
                <a:ext uri="{FF2B5EF4-FFF2-40B4-BE49-F238E27FC236}">
                  <a16:creationId xmlns:a16="http://schemas.microsoft.com/office/drawing/2014/main" id="{4866AB66-795C-51C3-FF80-3456AFAA5060}"/>
                </a:ext>
              </a:extLst>
            </p:cNvPr>
            <p:cNvSpPr/>
            <p:nvPr/>
          </p:nvSpPr>
          <p:spPr>
            <a:xfrm flipH="1">
              <a:off x="7174316" y="4579688"/>
              <a:ext cx="202767" cy="120410"/>
            </a:xfrm>
            <a:custGeom>
              <a:avLst/>
              <a:gdLst/>
              <a:ahLst/>
              <a:cxnLst/>
              <a:rect l="l" t="t" r="r" b="b"/>
              <a:pathLst>
                <a:path w="5094" h="3025" extrusionOk="0">
                  <a:moveTo>
                    <a:pt x="2820" y="0"/>
                  </a:moveTo>
                  <a:cubicBezTo>
                    <a:pt x="1" y="0"/>
                    <a:pt x="226" y="2854"/>
                    <a:pt x="301" y="3024"/>
                  </a:cubicBezTo>
                  <a:lnTo>
                    <a:pt x="5094" y="3024"/>
                  </a:lnTo>
                  <a:cubicBezTo>
                    <a:pt x="5094" y="3024"/>
                    <a:pt x="5043" y="0"/>
                    <a:pt x="2820" y="0"/>
                  </a:cubicBezTo>
                  <a:close/>
                </a:path>
              </a:pathLst>
            </a:custGeom>
            <a:solidFill>
              <a:srgbClr val="DC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8;p19">
              <a:extLst>
                <a:ext uri="{FF2B5EF4-FFF2-40B4-BE49-F238E27FC236}">
                  <a16:creationId xmlns:a16="http://schemas.microsoft.com/office/drawing/2014/main" id="{637079E5-CD3B-6A78-7D48-470851AE3C93}"/>
                </a:ext>
              </a:extLst>
            </p:cNvPr>
            <p:cNvSpPr/>
            <p:nvPr/>
          </p:nvSpPr>
          <p:spPr>
            <a:xfrm flipH="1">
              <a:off x="7161386" y="4700061"/>
              <a:ext cx="519654" cy="37815"/>
            </a:xfrm>
            <a:custGeom>
              <a:avLst/>
              <a:gdLst/>
              <a:ahLst/>
              <a:cxnLst/>
              <a:rect l="l" t="t" r="r" b="b"/>
              <a:pathLst>
                <a:path w="13055" h="950" extrusionOk="0">
                  <a:moveTo>
                    <a:pt x="25" y="0"/>
                  </a:moveTo>
                  <a:cubicBezTo>
                    <a:pt x="11" y="0"/>
                    <a:pt x="1" y="11"/>
                    <a:pt x="1" y="24"/>
                  </a:cubicBezTo>
                  <a:lnTo>
                    <a:pt x="1" y="925"/>
                  </a:lnTo>
                  <a:cubicBezTo>
                    <a:pt x="1" y="939"/>
                    <a:pt x="11" y="950"/>
                    <a:pt x="25" y="950"/>
                  </a:cubicBezTo>
                  <a:lnTo>
                    <a:pt x="13031" y="950"/>
                  </a:lnTo>
                  <a:cubicBezTo>
                    <a:pt x="13044" y="950"/>
                    <a:pt x="13054" y="939"/>
                    <a:pt x="13054" y="925"/>
                  </a:cubicBezTo>
                  <a:lnTo>
                    <a:pt x="13054" y="24"/>
                  </a:lnTo>
                  <a:cubicBezTo>
                    <a:pt x="13054" y="11"/>
                    <a:pt x="13044" y="0"/>
                    <a:pt x="13031" y="0"/>
                  </a:cubicBezTo>
                  <a:close/>
                </a:path>
              </a:pathLst>
            </a:custGeom>
            <a:solidFill>
              <a:srgbClr val="E1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9;p19">
              <a:extLst>
                <a:ext uri="{FF2B5EF4-FFF2-40B4-BE49-F238E27FC236}">
                  <a16:creationId xmlns:a16="http://schemas.microsoft.com/office/drawing/2014/main" id="{A2950132-0262-C59D-4A3A-63A16BBDD232}"/>
                </a:ext>
              </a:extLst>
            </p:cNvPr>
            <p:cNvSpPr/>
            <p:nvPr/>
          </p:nvSpPr>
          <p:spPr>
            <a:xfrm flipH="1">
              <a:off x="7460317" y="4552620"/>
              <a:ext cx="45855" cy="50075"/>
            </a:xfrm>
            <a:custGeom>
              <a:avLst/>
              <a:gdLst/>
              <a:ahLst/>
              <a:cxnLst/>
              <a:rect l="l" t="t" r="r" b="b"/>
              <a:pathLst>
                <a:path w="1152" h="1258" extrusionOk="0">
                  <a:moveTo>
                    <a:pt x="890" y="1"/>
                  </a:moveTo>
                  <a:cubicBezTo>
                    <a:pt x="849" y="1"/>
                    <a:pt x="807" y="12"/>
                    <a:pt x="769" y="35"/>
                  </a:cubicBezTo>
                  <a:cubicBezTo>
                    <a:pt x="752" y="45"/>
                    <a:pt x="343" y="304"/>
                    <a:pt x="53" y="942"/>
                  </a:cubicBezTo>
                  <a:cubicBezTo>
                    <a:pt x="1" y="1055"/>
                    <a:pt x="53" y="1188"/>
                    <a:pt x="168" y="1240"/>
                  </a:cubicBezTo>
                  <a:cubicBezTo>
                    <a:pt x="199" y="1250"/>
                    <a:pt x="229" y="1257"/>
                    <a:pt x="261" y="1257"/>
                  </a:cubicBezTo>
                  <a:cubicBezTo>
                    <a:pt x="349" y="1257"/>
                    <a:pt x="431" y="1209"/>
                    <a:pt x="469" y="1123"/>
                  </a:cubicBezTo>
                  <a:cubicBezTo>
                    <a:pt x="697" y="622"/>
                    <a:pt x="1004" y="421"/>
                    <a:pt x="1015" y="414"/>
                  </a:cubicBezTo>
                  <a:cubicBezTo>
                    <a:pt x="1121" y="345"/>
                    <a:pt x="1151" y="209"/>
                    <a:pt x="1086" y="107"/>
                  </a:cubicBezTo>
                  <a:cubicBezTo>
                    <a:pt x="1042" y="38"/>
                    <a:pt x="967" y="1"/>
                    <a:pt x="890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0;p19">
              <a:extLst>
                <a:ext uri="{FF2B5EF4-FFF2-40B4-BE49-F238E27FC236}">
                  <a16:creationId xmlns:a16="http://schemas.microsoft.com/office/drawing/2014/main" id="{DE806FA1-C746-ED68-B53D-4A516E537E86}"/>
                </a:ext>
              </a:extLst>
            </p:cNvPr>
            <p:cNvSpPr/>
            <p:nvPr/>
          </p:nvSpPr>
          <p:spPr>
            <a:xfrm flipH="1">
              <a:off x="7407455" y="4577897"/>
              <a:ext cx="29973" cy="35785"/>
            </a:xfrm>
            <a:custGeom>
              <a:avLst/>
              <a:gdLst/>
              <a:ahLst/>
              <a:cxnLst/>
              <a:rect l="l" t="t" r="r" b="b"/>
              <a:pathLst>
                <a:path w="753" h="899" extrusionOk="0">
                  <a:moveTo>
                    <a:pt x="492" y="0"/>
                  </a:moveTo>
                  <a:cubicBezTo>
                    <a:pt x="460" y="0"/>
                    <a:pt x="428" y="7"/>
                    <a:pt x="397" y="21"/>
                  </a:cubicBezTo>
                  <a:cubicBezTo>
                    <a:pt x="360" y="38"/>
                    <a:pt x="46" y="195"/>
                    <a:pt x="12" y="660"/>
                  </a:cubicBezTo>
                  <a:cubicBezTo>
                    <a:pt x="1" y="783"/>
                    <a:pt x="97" y="888"/>
                    <a:pt x="223" y="898"/>
                  </a:cubicBezTo>
                  <a:lnTo>
                    <a:pt x="240" y="898"/>
                  </a:lnTo>
                  <a:cubicBezTo>
                    <a:pt x="360" y="898"/>
                    <a:pt x="459" y="806"/>
                    <a:pt x="469" y="690"/>
                  </a:cubicBezTo>
                  <a:cubicBezTo>
                    <a:pt x="483" y="496"/>
                    <a:pt x="578" y="434"/>
                    <a:pt x="595" y="424"/>
                  </a:cubicBezTo>
                  <a:cubicBezTo>
                    <a:pt x="705" y="369"/>
                    <a:pt x="752" y="239"/>
                    <a:pt x="697" y="130"/>
                  </a:cubicBezTo>
                  <a:cubicBezTo>
                    <a:pt x="660" y="48"/>
                    <a:pt x="577" y="0"/>
                    <a:pt x="492" y="0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1;p19">
              <a:extLst>
                <a:ext uri="{FF2B5EF4-FFF2-40B4-BE49-F238E27FC236}">
                  <a16:creationId xmlns:a16="http://schemas.microsoft.com/office/drawing/2014/main" id="{1C5B5984-ABAC-A864-3806-EA105C2573A1}"/>
                </a:ext>
              </a:extLst>
            </p:cNvPr>
            <p:cNvSpPr/>
            <p:nvPr/>
          </p:nvSpPr>
          <p:spPr>
            <a:xfrm flipH="1">
              <a:off x="7394009" y="2635768"/>
              <a:ext cx="449796" cy="143218"/>
            </a:xfrm>
            <a:custGeom>
              <a:avLst/>
              <a:gdLst/>
              <a:ahLst/>
              <a:cxnLst/>
              <a:rect l="l" t="t" r="r" b="b"/>
              <a:pathLst>
                <a:path w="11300" h="3598" extrusionOk="0">
                  <a:moveTo>
                    <a:pt x="6127" y="1"/>
                  </a:moveTo>
                  <a:cubicBezTo>
                    <a:pt x="3420" y="1"/>
                    <a:pt x="1034" y="935"/>
                    <a:pt x="1034" y="935"/>
                  </a:cubicBezTo>
                  <a:cubicBezTo>
                    <a:pt x="0" y="1331"/>
                    <a:pt x="652" y="2942"/>
                    <a:pt x="652" y="2942"/>
                  </a:cubicBezTo>
                  <a:cubicBezTo>
                    <a:pt x="652" y="2942"/>
                    <a:pt x="1844" y="2649"/>
                    <a:pt x="5053" y="2420"/>
                  </a:cubicBezTo>
                  <a:cubicBezTo>
                    <a:pt x="5293" y="2402"/>
                    <a:pt x="5522" y="2394"/>
                    <a:pt x="5740" y="2394"/>
                  </a:cubicBezTo>
                  <a:cubicBezTo>
                    <a:pt x="8414" y="2394"/>
                    <a:pt x="9340" y="3598"/>
                    <a:pt x="9340" y="3598"/>
                  </a:cubicBezTo>
                  <a:lnTo>
                    <a:pt x="11300" y="1744"/>
                  </a:lnTo>
                  <a:cubicBezTo>
                    <a:pt x="9827" y="405"/>
                    <a:pt x="7908" y="1"/>
                    <a:pt x="6127" y="1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2;p19">
              <a:extLst>
                <a:ext uri="{FF2B5EF4-FFF2-40B4-BE49-F238E27FC236}">
                  <a16:creationId xmlns:a16="http://schemas.microsoft.com/office/drawing/2014/main" id="{D3C84FE0-B808-D84E-41A1-53D8D8063AB3}"/>
                </a:ext>
              </a:extLst>
            </p:cNvPr>
            <p:cNvSpPr/>
            <p:nvPr/>
          </p:nvSpPr>
          <p:spPr>
            <a:xfrm flipH="1">
              <a:off x="7174690" y="3210167"/>
              <a:ext cx="990786" cy="1379323"/>
            </a:xfrm>
            <a:custGeom>
              <a:avLst/>
              <a:gdLst/>
              <a:ahLst/>
              <a:cxnLst/>
              <a:rect l="l" t="t" r="r" b="b"/>
              <a:pathLst>
                <a:path w="24891" h="34652" extrusionOk="0">
                  <a:moveTo>
                    <a:pt x="16890" y="0"/>
                  </a:moveTo>
                  <a:cubicBezTo>
                    <a:pt x="15672" y="0"/>
                    <a:pt x="14284" y="130"/>
                    <a:pt x="12713" y="453"/>
                  </a:cubicBezTo>
                  <a:cubicBezTo>
                    <a:pt x="4606" y="2119"/>
                    <a:pt x="1" y="5706"/>
                    <a:pt x="2998" y="18006"/>
                  </a:cubicBezTo>
                  <a:cubicBezTo>
                    <a:pt x="5006" y="26236"/>
                    <a:pt x="8948" y="34483"/>
                    <a:pt x="9375" y="34637"/>
                  </a:cubicBezTo>
                  <a:cubicBezTo>
                    <a:pt x="9401" y="34647"/>
                    <a:pt x="9432" y="34651"/>
                    <a:pt x="9466" y="34651"/>
                  </a:cubicBezTo>
                  <a:cubicBezTo>
                    <a:pt x="9915" y="34651"/>
                    <a:pt x="11037" y="33882"/>
                    <a:pt x="12392" y="33882"/>
                  </a:cubicBezTo>
                  <a:cubicBezTo>
                    <a:pt x="12614" y="33882"/>
                    <a:pt x="12843" y="33902"/>
                    <a:pt x="13075" y="33951"/>
                  </a:cubicBezTo>
                  <a:cubicBezTo>
                    <a:pt x="13075" y="33951"/>
                    <a:pt x="15227" y="32942"/>
                    <a:pt x="16520" y="32942"/>
                  </a:cubicBezTo>
                  <a:cubicBezTo>
                    <a:pt x="16551" y="32942"/>
                    <a:pt x="16581" y="32942"/>
                    <a:pt x="16611" y="32944"/>
                  </a:cubicBezTo>
                  <a:cubicBezTo>
                    <a:pt x="16611" y="32944"/>
                    <a:pt x="18489" y="22191"/>
                    <a:pt x="21848" y="12865"/>
                  </a:cubicBezTo>
                  <a:cubicBezTo>
                    <a:pt x="24890" y="4416"/>
                    <a:pt x="24074" y="2252"/>
                    <a:pt x="24074" y="2252"/>
                  </a:cubicBezTo>
                  <a:cubicBezTo>
                    <a:pt x="24074" y="2252"/>
                    <a:pt x="21957" y="0"/>
                    <a:pt x="16890" y="0"/>
                  </a:cubicBezTo>
                  <a:close/>
                </a:path>
              </a:pathLst>
            </a:custGeom>
            <a:solidFill>
              <a:srgbClr val="493A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3;p19">
              <a:extLst>
                <a:ext uri="{FF2B5EF4-FFF2-40B4-BE49-F238E27FC236}">
                  <a16:creationId xmlns:a16="http://schemas.microsoft.com/office/drawing/2014/main" id="{AAF854C7-34A1-FF7F-45D4-A71B33D0E83D}"/>
                </a:ext>
              </a:extLst>
            </p:cNvPr>
            <p:cNvSpPr/>
            <p:nvPr/>
          </p:nvSpPr>
          <p:spPr>
            <a:xfrm flipH="1">
              <a:off x="7771762" y="3382527"/>
              <a:ext cx="246672" cy="258693"/>
            </a:xfrm>
            <a:custGeom>
              <a:avLst/>
              <a:gdLst/>
              <a:ahLst/>
              <a:cxnLst/>
              <a:rect l="l" t="t" r="r" b="b"/>
              <a:pathLst>
                <a:path w="6197" h="6499" extrusionOk="0">
                  <a:moveTo>
                    <a:pt x="5148" y="1"/>
                  </a:moveTo>
                  <a:lnTo>
                    <a:pt x="1" y="6235"/>
                  </a:lnTo>
                  <a:cubicBezTo>
                    <a:pt x="1" y="6235"/>
                    <a:pt x="548" y="6499"/>
                    <a:pt x="1529" y="6499"/>
                  </a:cubicBezTo>
                  <a:cubicBezTo>
                    <a:pt x="1576" y="6499"/>
                    <a:pt x="1624" y="6498"/>
                    <a:pt x="1673" y="6497"/>
                  </a:cubicBezTo>
                  <a:cubicBezTo>
                    <a:pt x="2749" y="6466"/>
                    <a:pt x="5900" y="4381"/>
                    <a:pt x="6077" y="1981"/>
                  </a:cubicBezTo>
                  <a:cubicBezTo>
                    <a:pt x="6196" y="325"/>
                    <a:pt x="5148" y="1"/>
                    <a:pt x="5148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4;p19">
              <a:extLst>
                <a:ext uri="{FF2B5EF4-FFF2-40B4-BE49-F238E27FC236}">
                  <a16:creationId xmlns:a16="http://schemas.microsoft.com/office/drawing/2014/main" id="{2B4A659A-38BE-A4E0-1C10-5FBE04221C3A}"/>
                </a:ext>
              </a:extLst>
            </p:cNvPr>
            <p:cNvSpPr/>
            <p:nvPr/>
          </p:nvSpPr>
          <p:spPr>
            <a:xfrm flipH="1">
              <a:off x="7449175" y="3516035"/>
              <a:ext cx="198826" cy="1045717"/>
            </a:xfrm>
            <a:custGeom>
              <a:avLst/>
              <a:gdLst/>
              <a:ahLst/>
              <a:cxnLst/>
              <a:rect l="l" t="t" r="r" b="b"/>
              <a:pathLst>
                <a:path w="4995" h="26271" extrusionOk="0">
                  <a:moveTo>
                    <a:pt x="4863" y="1"/>
                  </a:moveTo>
                  <a:cubicBezTo>
                    <a:pt x="4849" y="1"/>
                    <a:pt x="4834" y="3"/>
                    <a:pt x="4820" y="9"/>
                  </a:cubicBezTo>
                  <a:cubicBezTo>
                    <a:pt x="2940" y="791"/>
                    <a:pt x="2400" y="1617"/>
                    <a:pt x="1424" y="7960"/>
                  </a:cubicBezTo>
                  <a:cubicBezTo>
                    <a:pt x="986" y="10782"/>
                    <a:pt x="969" y="13073"/>
                    <a:pt x="956" y="15497"/>
                  </a:cubicBezTo>
                  <a:cubicBezTo>
                    <a:pt x="932" y="18549"/>
                    <a:pt x="912" y="21703"/>
                    <a:pt x="14" y="26137"/>
                  </a:cubicBezTo>
                  <a:cubicBezTo>
                    <a:pt x="0" y="26199"/>
                    <a:pt x="41" y="26257"/>
                    <a:pt x="102" y="26267"/>
                  </a:cubicBezTo>
                  <a:cubicBezTo>
                    <a:pt x="113" y="26271"/>
                    <a:pt x="120" y="26271"/>
                    <a:pt x="126" y="26271"/>
                  </a:cubicBezTo>
                  <a:cubicBezTo>
                    <a:pt x="181" y="26271"/>
                    <a:pt x="229" y="26233"/>
                    <a:pt x="239" y="26181"/>
                  </a:cubicBezTo>
                  <a:cubicBezTo>
                    <a:pt x="1140" y="21724"/>
                    <a:pt x="1161" y="18559"/>
                    <a:pt x="1181" y="15497"/>
                  </a:cubicBezTo>
                  <a:cubicBezTo>
                    <a:pt x="1199" y="13080"/>
                    <a:pt x="1215" y="10800"/>
                    <a:pt x="1649" y="7994"/>
                  </a:cubicBezTo>
                  <a:cubicBezTo>
                    <a:pt x="2659" y="1443"/>
                    <a:pt x="3236" y="910"/>
                    <a:pt x="4909" y="218"/>
                  </a:cubicBezTo>
                  <a:cubicBezTo>
                    <a:pt x="4967" y="193"/>
                    <a:pt x="4994" y="125"/>
                    <a:pt x="4971" y="70"/>
                  </a:cubicBezTo>
                  <a:cubicBezTo>
                    <a:pt x="4953" y="27"/>
                    <a:pt x="4909" y="1"/>
                    <a:pt x="4863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5;p19">
              <a:extLst>
                <a:ext uri="{FF2B5EF4-FFF2-40B4-BE49-F238E27FC236}">
                  <a16:creationId xmlns:a16="http://schemas.microsoft.com/office/drawing/2014/main" id="{9337D3F9-41CA-1441-2204-3467D56B536C}"/>
                </a:ext>
              </a:extLst>
            </p:cNvPr>
            <p:cNvSpPr/>
            <p:nvPr/>
          </p:nvSpPr>
          <p:spPr>
            <a:xfrm flipH="1">
              <a:off x="7084772" y="2677644"/>
              <a:ext cx="1141170" cy="963440"/>
            </a:xfrm>
            <a:custGeom>
              <a:avLst/>
              <a:gdLst/>
              <a:ahLst/>
              <a:cxnLst/>
              <a:rect l="l" t="t" r="r" b="b"/>
              <a:pathLst>
                <a:path w="28669" h="24204" extrusionOk="0">
                  <a:moveTo>
                    <a:pt x="16003" y="1"/>
                  </a:moveTo>
                  <a:cubicBezTo>
                    <a:pt x="12601" y="1"/>
                    <a:pt x="7444" y="1556"/>
                    <a:pt x="3596" y="7287"/>
                  </a:cubicBezTo>
                  <a:cubicBezTo>
                    <a:pt x="1" y="12646"/>
                    <a:pt x="3930" y="22427"/>
                    <a:pt x="6463" y="24157"/>
                  </a:cubicBezTo>
                  <a:cubicBezTo>
                    <a:pt x="6463" y="24157"/>
                    <a:pt x="6624" y="24203"/>
                    <a:pt x="6900" y="24203"/>
                  </a:cubicBezTo>
                  <a:cubicBezTo>
                    <a:pt x="7465" y="24203"/>
                    <a:pt x="8515" y="24012"/>
                    <a:pt x="9679" y="22853"/>
                  </a:cubicBezTo>
                  <a:cubicBezTo>
                    <a:pt x="11417" y="21123"/>
                    <a:pt x="11515" y="19614"/>
                    <a:pt x="11054" y="19180"/>
                  </a:cubicBezTo>
                  <a:cubicBezTo>
                    <a:pt x="10733" y="18876"/>
                    <a:pt x="10252" y="18064"/>
                    <a:pt x="10252" y="18064"/>
                  </a:cubicBezTo>
                  <a:cubicBezTo>
                    <a:pt x="10252" y="18064"/>
                    <a:pt x="13485" y="14463"/>
                    <a:pt x="20674" y="14364"/>
                  </a:cubicBezTo>
                  <a:cubicBezTo>
                    <a:pt x="20762" y="14362"/>
                    <a:pt x="20848" y="14362"/>
                    <a:pt x="20933" y="14362"/>
                  </a:cubicBezTo>
                  <a:cubicBezTo>
                    <a:pt x="25762" y="14362"/>
                    <a:pt x="25378" y="16231"/>
                    <a:pt x="25691" y="16231"/>
                  </a:cubicBezTo>
                  <a:cubicBezTo>
                    <a:pt x="25691" y="16231"/>
                    <a:pt x="25692" y="16231"/>
                    <a:pt x="25692" y="16231"/>
                  </a:cubicBezTo>
                  <a:cubicBezTo>
                    <a:pt x="25781" y="16228"/>
                    <a:pt x="28669" y="6037"/>
                    <a:pt x="19077" y="597"/>
                  </a:cubicBezTo>
                  <a:cubicBezTo>
                    <a:pt x="18480" y="258"/>
                    <a:pt x="17387" y="1"/>
                    <a:pt x="16003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6;p19">
              <a:extLst>
                <a:ext uri="{FF2B5EF4-FFF2-40B4-BE49-F238E27FC236}">
                  <a16:creationId xmlns:a16="http://schemas.microsoft.com/office/drawing/2014/main" id="{B5225E3B-BA03-AE07-6AB3-3B3DC8A0C22B}"/>
                </a:ext>
              </a:extLst>
            </p:cNvPr>
            <p:cNvSpPr/>
            <p:nvPr/>
          </p:nvSpPr>
          <p:spPr>
            <a:xfrm flipH="1">
              <a:off x="7699356" y="2945259"/>
              <a:ext cx="254633" cy="441000"/>
            </a:xfrm>
            <a:custGeom>
              <a:avLst/>
              <a:gdLst/>
              <a:ahLst/>
              <a:cxnLst/>
              <a:rect l="l" t="t" r="r" b="b"/>
              <a:pathLst>
                <a:path w="6397" h="11079" extrusionOk="0">
                  <a:moveTo>
                    <a:pt x="4485" y="1"/>
                  </a:moveTo>
                  <a:cubicBezTo>
                    <a:pt x="4485" y="1"/>
                    <a:pt x="0" y="7030"/>
                    <a:pt x="3389" y="11078"/>
                  </a:cubicBezTo>
                  <a:lnTo>
                    <a:pt x="6397" y="9074"/>
                  </a:lnTo>
                  <a:cubicBezTo>
                    <a:pt x="6397" y="9074"/>
                    <a:pt x="2396" y="6398"/>
                    <a:pt x="4485" y="1"/>
                  </a:cubicBezTo>
                  <a:close/>
                </a:path>
              </a:pathLst>
            </a:custGeom>
            <a:solidFill>
              <a:srgbClr val="80AF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7;p19">
              <a:extLst>
                <a:ext uri="{FF2B5EF4-FFF2-40B4-BE49-F238E27FC236}">
                  <a16:creationId xmlns:a16="http://schemas.microsoft.com/office/drawing/2014/main" id="{37A4C6D9-84A2-85B5-52FD-AE3AB4087D7D}"/>
                </a:ext>
              </a:extLst>
            </p:cNvPr>
            <p:cNvSpPr/>
            <p:nvPr/>
          </p:nvSpPr>
          <p:spPr>
            <a:xfrm flipH="1">
              <a:off x="7617755" y="2672987"/>
              <a:ext cx="300130" cy="197990"/>
            </a:xfrm>
            <a:custGeom>
              <a:avLst/>
              <a:gdLst/>
              <a:ahLst/>
              <a:cxnLst/>
              <a:rect l="l" t="t" r="r" b="b"/>
              <a:pathLst>
                <a:path w="7540" h="4974" extrusionOk="0">
                  <a:moveTo>
                    <a:pt x="2830" y="0"/>
                  </a:moveTo>
                  <a:cubicBezTo>
                    <a:pt x="2830" y="0"/>
                    <a:pt x="1" y="1925"/>
                    <a:pt x="1837" y="3738"/>
                  </a:cubicBezTo>
                  <a:cubicBezTo>
                    <a:pt x="2998" y="4884"/>
                    <a:pt x="4799" y="4974"/>
                    <a:pt x="5334" y="4974"/>
                  </a:cubicBezTo>
                  <a:cubicBezTo>
                    <a:pt x="5434" y="4974"/>
                    <a:pt x="5490" y="4971"/>
                    <a:pt x="5490" y="4971"/>
                  </a:cubicBezTo>
                  <a:cubicBezTo>
                    <a:pt x="5490" y="4971"/>
                    <a:pt x="7540" y="2181"/>
                    <a:pt x="6194" y="2181"/>
                  </a:cubicBezTo>
                  <a:cubicBezTo>
                    <a:pt x="6193" y="2181"/>
                    <a:pt x="6191" y="2181"/>
                    <a:pt x="6189" y="2181"/>
                  </a:cubicBezTo>
                  <a:cubicBezTo>
                    <a:pt x="5779" y="2183"/>
                    <a:pt x="5473" y="2191"/>
                    <a:pt x="5226" y="2191"/>
                  </a:cubicBezTo>
                  <a:cubicBezTo>
                    <a:pt x="4602" y="2191"/>
                    <a:pt x="4358" y="2138"/>
                    <a:pt x="3776" y="1796"/>
                  </a:cubicBezTo>
                  <a:cubicBezTo>
                    <a:pt x="2237" y="891"/>
                    <a:pt x="2830" y="0"/>
                    <a:pt x="2830" y="0"/>
                  </a:cubicBezTo>
                  <a:close/>
                </a:path>
              </a:pathLst>
            </a:custGeom>
            <a:solidFill>
              <a:srgbClr val="DC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8;p19">
              <a:extLst>
                <a:ext uri="{FF2B5EF4-FFF2-40B4-BE49-F238E27FC236}">
                  <a16:creationId xmlns:a16="http://schemas.microsoft.com/office/drawing/2014/main" id="{E20C1CEC-50E8-BA2E-799C-B5207CA63526}"/>
                </a:ext>
              </a:extLst>
            </p:cNvPr>
            <p:cNvSpPr/>
            <p:nvPr/>
          </p:nvSpPr>
          <p:spPr>
            <a:xfrm flipH="1">
              <a:off x="7685860" y="2660607"/>
              <a:ext cx="175222" cy="110499"/>
            </a:xfrm>
            <a:custGeom>
              <a:avLst/>
              <a:gdLst/>
              <a:ahLst/>
              <a:cxnLst/>
              <a:rect l="l" t="t" r="r" b="b"/>
              <a:pathLst>
                <a:path w="4402" h="2776" extrusionOk="0">
                  <a:moveTo>
                    <a:pt x="1421" y="1"/>
                  </a:moveTo>
                  <a:lnTo>
                    <a:pt x="1421" y="1"/>
                  </a:lnTo>
                  <a:cubicBezTo>
                    <a:pt x="1421" y="1"/>
                    <a:pt x="1" y="1444"/>
                    <a:pt x="2042" y="2263"/>
                  </a:cubicBezTo>
                  <a:cubicBezTo>
                    <a:pt x="3061" y="2673"/>
                    <a:pt x="3651" y="2775"/>
                    <a:pt x="3986" y="2775"/>
                  </a:cubicBezTo>
                  <a:cubicBezTo>
                    <a:pt x="4321" y="2775"/>
                    <a:pt x="4401" y="2673"/>
                    <a:pt x="4401" y="2673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9;p19">
              <a:extLst>
                <a:ext uri="{FF2B5EF4-FFF2-40B4-BE49-F238E27FC236}">
                  <a16:creationId xmlns:a16="http://schemas.microsoft.com/office/drawing/2014/main" id="{A28EEFF6-0D58-B33D-AA20-68D60A07C267}"/>
                </a:ext>
              </a:extLst>
            </p:cNvPr>
            <p:cNvSpPr/>
            <p:nvPr/>
          </p:nvSpPr>
          <p:spPr>
            <a:xfrm flipH="1">
              <a:off x="7283938" y="3268124"/>
              <a:ext cx="68266" cy="151936"/>
            </a:xfrm>
            <a:custGeom>
              <a:avLst/>
              <a:gdLst/>
              <a:ahLst/>
              <a:cxnLst/>
              <a:rect l="l" t="t" r="r" b="b"/>
              <a:pathLst>
                <a:path w="1715" h="3817" extrusionOk="0">
                  <a:moveTo>
                    <a:pt x="1400" y="1"/>
                  </a:moveTo>
                  <a:cubicBezTo>
                    <a:pt x="1398" y="1"/>
                    <a:pt x="1396" y="1"/>
                    <a:pt x="1393" y="1"/>
                  </a:cubicBezTo>
                  <a:cubicBezTo>
                    <a:pt x="1332" y="7"/>
                    <a:pt x="1284" y="62"/>
                    <a:pt x="1291" y="120"/>
                  </a:cubicBezTo>
                  <a:cubicBezTo>
                    <a:pt x="1294" y="141"/>
                    <a:pt x="1485" y="2052"/>
                    <a:pt x="1294" y="2919"/>
                  </a:cubicBezTo>
                  <a:cubicBezTo>
                    <a:pt x="1161" y="3518"/>
                    <a:pt x="572" y="3593"/>
                    <a:pt x="289" y="3593"/>
                  </a:cubicBezTo>
                  <a:cubicBezTo>
                    <a:pt x="204" y="3593"/>
                    <a:pt x="147" y="3587"/>
                    <a:pt x="137" y="3585"/>
                  </a:cubicBezTo>
                  <a:cubicBezTo>
                    <a:pt x="133" y="3585"/>
                    <a:pt x="129" y="3584"/>
                    <a:pt x="125" y="3584"/>
                  </a:cubicBezTo>
                  <a:cubicBezTo>
                    <a:pt x="68" y="3584"/>
                    <a:pt x="17" y="3624"/>
                    <a:pt x="10" y="3681"/>
                  </a:cubicBezTo>
                  <a:cubicBezTo>
                    <a:pt x="1" y="3742"/>
                    <a:pt x="45" y="3800"/>
                    <a:pt x="106" y="3807"/>
                  </a:cubicBezTo>
                  <a:cubicBezTo>
                    <a:pt x="164" y="3814"/>
                    <a:pt x="226" y="3817"/>
                    <a:pt x="294" y="3817"/>
                  </a:cubicBezTo>
                  <a:cubicBezTo>
                    <a:pt x="731" y="3817"/>
                    <a:pt x="1366" y="3646"/>
                    <a:pt x="1516" y="2967"/>
                  </a:cubicBezTo>
                  <a:cubicBezTo>
                    <a:pt x="1715" y="2066"/>
                    <a:pt x="1526" y="179"/>
                    <a:pt x="1520" y="100"/>
                  </a:cubicBezTo>
                  <a:cubicBezTo>
                    <a:pt x="1513" y="41"/>
                    <a:pt x="1459" y="1"/>
                    <a:pt x="1400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0;p19">
              <a:extLst>
                <a:ext uri="{FF2B5EF4-FFF2-40B4-BE49-F238E27FC236}">
                  <a16:creationId xmlns:a16="http://schemas.microsoft.com/office/drawing/2014/main" id="{0B7F798E-C990-AD29-A896-4DB68B5424EA}"/>
                </a:ext>
              </a:extLst>
            </p:cNvPr>
            <p:cNvSpPr/>
            <p:nvPr/>
          </p:nvSpPr>
          <p:spPr>
            <a:xfrm flipH="1">
              <a:off x="7319962" y="3265258"/>
              <a:ext cx="30849" cy="50075"/>
            </a:xfrm>
            <a:custGeom>
              <a:avLst/>
              <a:gdLst/>
              <a:ahLst/>
              <a:cxnLst/>
              <a:rect l="l" t="t" r="r" b="b"/>
              <a:pathLst>
                <a:path w="775" h="1258" extrusionOk="0">
                  <a:moveTo>
                    <a:pt x="389" y="1"/>
                  </a:moveTo>
                  <a:cubicBezTo>
                    <a:pt x="174" y="1"/>
                    <a:pt x="0" y="281"/>
                    <a:pt x="0" y="629"/>
                  </a:cubicBezTo>
                  <a:cubicBezTo>
                    <a:pt x="0" y="977"/>
                    <a:pt x="174" y="1257"/>
                    <a:pt x="389" y="1257"/>
                  </a:cubicBezTo>
                  <a:cubicBezTo>
                    <a:pt x="601" y="1257"/>
                    <a:pt x="774" y="977"/>
                    <a:pt x="774" y="629"/>
                  </a:cubicBezTo>
                  <a:cubicBezTo>
                    <a:pt x="774" y="281"/>
                    <a:pt x="601" y="1"/>
                    <a:pt x="389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1;p19">
              <a:extLst>
                <a:ext uri="{FF2B5EF4-FFF2-40B4-BE49-F238E27FC236}">
                  <a16:creationId xmlns:a16="http://schemas.microsoft.com/office/drawing/2014/main" id="{EB159D54-AFCE-D4DC-C636-4E6A8FC00CDC}"/>
                </a:ext>
              </a:extLst>
            </p:cNvPr>
            <p:cNvSpPr/>
            <p:nvPr/>
          </p:nvSpPr>
          <p:spPr>
            <a:xfrm flipH="1">
              <a:off x="7356512" y="3298934"/>
              <a:ext cx="418152" cy="143139"/>
            </a:xfrm>
            <a:custGeom>
              <a:avLst/>
              <a:gdLst/>
              <a:ahLst/>
              <a:cxnLst/>
              <a:rect l="l" t="t" r="r" b="b"/>
              <a:pathLst>
                <a:path w="10505" h="3596" extrusionOk="0">
                  <a:moveTo>
                    <a:pt x="8827" y="0"/>
                  </a:moveTo>
                  <a:cubicBezTo>
                    <a:pt x="3844" y="0"/>
                    <a:pt x="92" y="3365"/>
                    <a:pt x="52" y="3402"/>
                  </a:cubicBezTo>
                  <a:cubicBezTo>
                    <a:pt x="4" y="3446"/>
                    <a:pt x="1" y="3514"/>
                    <a:pt x="45" y="3562"/>
                  </a:cubicBezTo>
                  <a:cubicBezTo>
                    <a:pt x="69" y="3583"/>
                    <a:pt x="100" y="3596"/>
                    <a:pt x="130" y="3596"/>
                  </a:cubicBezTo>
                  <a:cubicBezTo>
                    <a:pt x="157" y="3596"/>
                    <a:pt x="185" y="3586"/>
                    <a:pt x="206" y="3566"/>
                  </a:cubicBezTo>
                  <a:cubicBezTo>
                    <a:pt x="246" y="3528"/>
                    <a:pt x="3931" y="225"/>
                    <a:pt x="8825" y="225"/>
                  </a:cubicBezTo>
                  <a:cubicBezTo>
                    <a:pt x="9326" y="225"/>
                    <a:pt x="9840" y="260"/>
                    <a:pt x="10365" y="336"/>
                  </a:cubicBezTo>
                  <a:cubicBezTo>
                    <a:pt x="10371" y="337"/>
                    <a:pt x="10377" y="338"/>
                    <a:pt x="10383" y="338"/>
                  </a:cubicBezTo>
                  <a:cubicBezTo>
                    <a:pt x="10440" y="338"/>
                    <a:pt x="10485" y="296"/>
                    <a:pt x="10494" y="240"/>
                  </a:cubicBezTo>
                  <a:cubicBezTo>
                    <a:pt x="10505" y="179"/>
                    <a:pt x="10460" y="125"/>
                    <a:pt x="10398" y="114"/>
                  </a:cubicBezTo>
                  <a:cubicBezTo>
                    <a:pt x="9863" y="36"/>
                    <a:pt x="9338" y="0"/>
                    <a:pt x="8827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2;p19">
              <a:extLst>
                <a:ext uri="{FF2B5EF4-FFF2-40B4-BE49-F238E27FC236}">
                  <a16:creationId xmlns:a16="http://schemas.microsoft.com/office/drawing/2014/main" id="{2BB0EBC6-C592-18B6-B5A4-C3D24ED872E7}"/>
                </a:ext>
              </a:extLst>
            </p:cNvPr>
            <p:cNvSpPr/>
            <p:nvPr/>
          </p:nvSpPr>
          <p:spPr>
            <a:xfrm flipH="1">
              <a:off x="7204605" y="3317324"/>
              <a:ext cx="67430" cy="43905"/>
            </a:xfrm>
            <a:custGeom>
              <a:avLst/>
              <a:gdLst/>
              <a:ahLst/>
              <a:cxnLst/>
              <a:rect l="l" t="t" r="r" b="b"/>
              <a:pathLst>
                <a:path w="1694" h="1103" extrusionOk="0">
                  <a:moveTo>
                    <a:pt x="131" y="1"/>
                  </a:moveTo>
                  <a:cubicBezTo>
                    <a:pt x="79" y="1"/>
                    <a:pt x="32" y="32"/>
                    <a:pt x="18" y="82"/>
                  </a:cubicBezTo>
                  <a:cubicBezTo>
                    <a:pt x="0" y="140"/>
                    <a:pt x="38" y="202"/>
                    <a:pt x="96" y="219"/>
                  </a:cubicBezTo>
                  <a:cubicBezTo>
                    <a:pt x="106" y="222"/>
                    <a:pt x="1089" y="488"/>
                    <a:pt x="1469" y="1055"/>
                  </a:cubicBezTo>
                  <a:cubicBezTo>
                    <a:pt x="1492" y="1086"/>
                    <a:pt x="1527" y="1103"/>
                    <a:pt x="1564" y="1103"/>
                  </a:cubicBezTo>
                  <a:cubicBezTo>
                    <a:pt x="1588" y="1103"/>
                    <a:pt x="1609" y="1100"/>
                    <a:pt x="1629" y="1086"/>
                  </a:cubicBezTo>
                  <a:cubicBezTo>
                    <a:pt x="1680" y="1052"/>
                    <a:pt x="1694" y="983"/>
                    <a:pt x="1659" y="933"/>
                  </a:cubicBezTo>
                  <a:cubicBezTo>
                    <a:pt x="1233" y="298"/>
                    <a:pt x="202" y="17"/>
                    <a:pt x="158" y="3"/>
                  </a:cubicBezTo>
                  <a:cubicBezTo>
                    <a:pt x="149" y="2"/>
                    <a:pt x="140" y="1"/>
                    <a:pt x="131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3;p19">
              <a:extLst>
                <a:ext uri="{FF2B5EF4-FFF2-40B4-BE49-F238E27FC236}">
                  <a16:creationId xmlns:a16="http://schemas.microsoft.com/office/drawing/2014/main" id="{F3ABDCDD-91A5-4B97-B76C-3797E05D02CB}"/>
                </a:ext>
              </a:extLst>
            </p:cNvPr>
            <p:cNvSpPr/>
            <p:nvPr/>
          </p:nvSpPr>
          <p:spPr>
            <a:xfrm flipH="1">
              <a:off x="7663049" y="3302636"/>
              <a:ext cx="57677" cy="86456"/>
            </a:xfrm>
            <a:custGeom>
              <a:avLst/>
              <a:gdLst/>
              <a:ahLst/>
              <a:cxnLst/>
              <a:rect l="l" t="t" r="r" b="b"/>
              <a:pathLst>
                <a:path w="1449" h="2172" extrusionOk="0">
                  <a:moveTo>
                    <a:pt x="704" y="1"/>
                  </a:moveTo>
                  <a:lnTo>
                    <a:pt x="1" y="486"/>
                  </a:lnTo>
                  <a:cubicBezTo>
                    <a:pt x="1" y="486"/>
                    <a:pt x="15" y="1404"/>
                    <a:pt x="864" y="2172"/>
                  </a:cubicBezTo>
                  <a:lnTo>
                    <a:pt x="1449" y="1735"/>
                  </a:lnTo>
                  <a:cubicBezTo>
                    <a:pt x="1449" y="1735"/>
                    <a:pt x="745" y="963"/>
                    <a:pt x="704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34;p19">
              <a:extLst>
                <a:ext uri="{FF2B5EF4-FFF2-40B4-BE49-F238E27FC236}">
                  <a16:creationId xmlns:a16="http://schemas.microsoft.com/office/drawing/2014/main" id="{A5134D47-68BB-B75E-4FC9-5144971CB973}"/>
                </a:ext>
              </a:extLst>
            </p:cNvPr>
            <p:cNvSpPr/>
            <p:nvPr/>
          </p:nvSpPr>
          <p:spPr>
            <a:xfrm flipH="1">
              <a:off x="7658431" y="3298178"/>
              <a:ext cx="66793" cy="95293"/>
            </a:xfrm>
            <a:custGeom>
              <a:avLst/>
              <a:gdLst/>
              <a:ahLst/>
              <a:cxnLst/>
              <a:rect l="l" t="t" r="r" b="b"/>
              <a:pathLst>
                <a:path w="1678" h="2394" extrusionOk="0">
                  <a:moveTo>
                    <a:pt x="718" y="317"/>
                  </a:moveTo>
                  <a:cubicBezTo>
                    <a:pt x="814" y="1031"/>
                    <a:pt x="1223" y="1611"/>
                    <a:pt x="1398" y="1830"/>
                  </a:cubicBezTo>
                  <a:lnTo>
                    <a:pt x="984" y="2137"/>
                  </a:lnTo>
                  <a:cubicBezTo>
                    <a:pt x="366" y="1533"/>
                    <a:pt x="254" y="850"/>
                    <a:pt x="234" y="652"/>
                  </a:cubicBezTo>
                  <a:lnTo>
                    <a:pt x="718" y="317"/>
                  </a:lnTo>
                  <a:close/>
                  <a:moveTo>
                    <a:pt x="814" y="0"/>
                  </a:moveTo>
                  <a:cubicBezTo>
                    <a:pt x="791" y="0"/>
                    <a:pt x="768" y="7"/>
                    <a:pt x="749" y="21"/>
                  </a:cubicBezTo>
                  <a:lnTo>
                    <a:pt x="49" y="505"/>
                  </a:lnTo>
                  <a:cubicBezTo>
                    <a:pt x="18" y="525"/>
                    <a:pt x="1" y="560"/>
                    <a:pt x="1" y="598"/>
                  </a:cubicBezTo>
                  <a:cubicBezTo>
                    <a:pt x="1" y="639"/>
                    <a:pt x="25" y="1574"/>
                    <a:pt x="899" y="2366"/>
                  </a:cubicBezTo>
                  <a:cubicBezTo>
                    <a:pt x="919" y="2383"/>
                    <a:pt x="947" y="2393"/>
                    <a:pt x="977" y="2393"/>
                  </a:cubicBezTo>
                  <a:cubicBezTo>
                    <a:pt x="1001" y="2393"/>
                    <a:pt x="1025" y="2386"/>
                    <a:pt x="1045" y="2373"/>
                  </a:cubicBezTo>
                  <a:lnTo>
                    <a:pt x="1630" y="1935"/>
                  </a:lnTo>
                  <a:cubicBezTo>
                    <a:pt x="1657" y="1918"/>
                    <a:pt x="1674" y="1888"/>
                    <a:pt x="1674" y="1857"/>
                  </a:cubicBezTo>
                  <a:cubicBezTo>
                    <a:pt x="1677" y="1826"/>
                    <a:pt x="1667" y="1795"/>
                    <a:pt x="1647" y="1772"/>
                  </a:cubicBezTo>
                  <a:cubicBezTo>
                    <a:pt x="1639" y="1765"/>
                    <a:pt x="971" y="1017"/>
                    <a:pt x="930" y="109"/>
                  </a:cubicBezTo>
                  <a:cubicBezTo>
                    <a:pt x="930" y="68"/>
                    <a:pt x="902" y="31"/>
                    <a:pt x="865" y="13"/>
                  </a:cubicBezTo>
                  <a:cubicBezTo>
                    <a:pt x="849" y="4"/>
                    <a:pt x="831" y="0"/>
                    <a:pt x="814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5;p19">
              <a:extLst>
                <a:ext uri="{FF2B5EF4-FFF2-40B4-BE49-F238E27FC236}">
                  <a16:creationId xmlns:a16="http://schemas.microsoft.com/office/drawing/2014/main" id="{78D1DC2B-A465-ABF7-CF13-6B6DFC3E2E74}"/>
                </a:ext>
              </a:extLst>
            </p:cNvPr>
            <p:cNvSpPr/>
            <p:nvPr/>
          </p:nvSpPr>
          <p:spPr>
            <a:xfrm flipH="1">
              <a:off x="7460318" y="3240977"/>
              <a:ext cx="49119" cy="80884"/>
            </a:xfrm>
            <a:custGeom>
              <a:avLst/>
              <a:gdLst/>
              <a:ahLst/>
              <a:cxnLst/>
              <a:rect l="l" t="t" r="r" b="b"/>
              <a:pathLst>
                <a:path w="1234" h="2032" extrusionOk="0">
                  <a:moveTo>
                    <a:pt x="1233" y="0"/>
                  </a:moveTo>
                  <a:lnTo>
                    <a:pt x="390" y="147"/>
                  </a:lnTo>
                  <a:cubicBezTo>
                    <a:pt x="390" y="147"/>
                    <a:pt x="1" y="983"/>
                    <a:pt x="434" y="2031"/>
                  </a:cubicBezTo>
                  <a:lnTo>
                    <a:pt x="1154" y="1877"/>
                  </a:lnTo>
                  <a:cubicBezTo>
                    <a:pt x="1154" y="1877"/>
                    <a:pt x="855" y="888"/>
                    <a:pt x="1233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36;p19">
              <a:extLst>
                <a:ext uri="{FF2B5EF4-FFF2-40B4-BE49-F238E27FC236}">
                  <a16:creationId xmlns:a16="http://schemas.microsoft.com/office/drawing/2014/main" id="{5E33FB85-1687-ACA1-3C17-83CB5324A316}"/>
                </a:ext>
              </a:extLst>
            </p:cNvPr>
            <p:cNvSpPr/>
            <p:nvPr/>
          </p:nvSpPr>
          <p:spPr>
            <a:xfrm flipH="1">
              <a:off x="7455422" y="3236519"/>
              <a:ext cx="58752" cy="89681"/>
            </a:xfrm>
            <a:custGeom>
              <a:avLst/>
              <a:gdLst/>
              <a:ahLst/>
              <a:cxnLst/>
              <a:rect l="l" t="t" r="r" b="b"/>
              <a:pathLst>
                <a:path w="1476" h="2253" extrusionOk="0">
                  <a:moveTo>
                    <a:pt x="1178" y="256"/>
                  </a:moveTo>
                  <a:lnTo>
                    <a:pt x="1178" y="256"/>
                  </a:lnTo>
                  <a:cubicBezTo>
                    <a:pt x="953" y="941"/>
                    <a:pt x="1073" y="1634"/>
                    <a:pt x="1134" y="1907"/>
                  </a:cubicBezTo>
                  <a:lnTo>
                    <a:pt x="625" y="2013"/>
                  </a:lnTo>
                  <a:cubicBezTo>
                    <a:pt x="325" y="1211"/>
                    <a:pt x="523" y="546"/>
                    <a:pt x="591" y="358"/>
                  </a:cubicBezTo>
                  <a:lnTo>
                    <a:pt x="1178" y="256"/>
                  </a:lnTo>
                  <a:close/>
                  <a:moveTo>
                    <a:pt x="1352" y="1"/>
                  </a:moveTo>
                  <a:cubicBezTo>
                    <a:pt x="1345" y="1"/>
                    <a:pt x="1338" y="1"/>
                    <a:pt x="1332" y="3"/>
                  </a:cubicBezTo>
                  <a:lnTo>
                    <a:pt x="489" y="149"/>
                  </a:lnTo>
                  <a:cubicBezTo>
                    <a:pt x="451" y="157"/>
                    <a:pt x="421" y="177"/>
                    <a:pt x="403" y="211"/>
                  </a:cubicBezTo>
                  <a:cubicBezTo>
                    <a:pt x="386" y="248"/>
                    <a:pt x="0" y="1105"/>
                    <a:pt x="448" y="2184"/>
                  </a:cubicBezTo>
                  <a:cubicBezTo>
                    <a:pt x="465" y="2225"/>
                    <a:pt x="509" y="2252"/>
                    <a:pt x="553" y="2252"/>
                  </a:cubicBezTo>
                  <a:lnTo>
                    <a:pt x="577" y="2252"/>
                  </a:lnTo>
                  <a:lnTo>
                    <a:pt x="1298" y="2099"/>
                  </a:lnTo>
                  <a:cubicBezTo>
                    <a:pt x="1328" y="2095"/>
                    <a:pt x="1355" y="2074"/>
                    <a:pt x="1373" y="2047"/>
                  </a:cubicBezTo>
                  <a:cubicBezTo>
                    <a:pt x="1387" y="2020"/>
                    <a:pt x="1393" y="1989"/>
                    <a:pt x="1383" y="1959"/>
                  </a:cubicBezTo>
                  <a:cubicBezTo>
                    <a:pt x="1380" y="1948"/>
                    <a:pt x="1100" y="996"/>
                    <a:pt x="1458" y="153"/>
                  </a:cubicBezTo>
                  <a:cubicBezTo>
                    <a:pt x="1475" y="116"/>
                    <a:pt x="1468" y="75"/>
                    <a:pt x="1441" y="40"/>
                  </a:cubicBezTo>
                  <a:cubicBezTo>
                    <a:pt x="1421" y="15"/>
                    <a:pt x="1386" y="1"/>
                    <a:pt x="1352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37;p19">
              <a:extLst>
                <a:ext uri="{FF2B5EF4-FFF2-40B4-BE49-F238E27FC236}">
                  <a16:creationId xmlns:a16="http://schemas.microsoft.com/office/drawing/2014/main" id="{4CC3AAE5-A157-A34F-3002-B60F7FD2456D}"/>
                </a:ext>
              </a:extLst>
            </p:cNvPr>
            <p:cNvSpPr/>
            <p:nvPr/>
          </p:nvSpPr>
          <p:spPr>
            <a:xfrm flipH="1">
              <a:off x="7960238" y="3657028"/>
              <a:ext cx="9673" cy="26669"/>
            </a:xfrm>
            <a:custGeom>
              <a:avLst/>
              <a:gdLst/>
              <a:ahLst/>
              <a:cxnLst/>
              <a:rect l="l" t="t" r="r" b="b"/>
              <a:pathLst>
                <a:path w="243" h="670" extrusionOk="0">
                  <a:moveTo>
                    <a:pt x="123" y="0"/>
                  </a:moveTo>
                  <a:cubicBezTo>
                    <a:pt x="120" y="0"/>
                    <a:pt x="116" y="0"/>
                    <a:pt x="113" y="1"/>
                  </a:cubicBezTo>
                  <a:cubicBezTo>
                    <a:pt x="48" y="4"/>
                    <a:pt x="0" y="51"/>
                    <a:pt x="0" y="117"/>
                  </a:cubicBezTo>
                  <a:cubicBezTo>
                    <a:pt x="0" y="117"/>
                    <a:pt x="3" y="270"/>
                    <a:pt x="14" y="563"/>
                  </a:cubicBezTo>
                  <a:cubicBezTo>
                    <a:pt x="14" y="622"/>
                    <a:pt x="65" y="670"/>
                    <a:pt x="126" y="670"/>
                  </a:cubicBezTo>
                  <a:lnTo>
                    <a:pt x="130" y="670"/>
                  </a:lnTo>
                  <a:cubicBezTo>
                    <a:pt x="195" y="670"/>
                    <a:pt x="243" y="615"/>
                    <a:pt x="243" y="554"/>
                  </a:cubicBezTo>
                  <a:cubicBezTo>
                    <a:pt x="233" y="267"/>
                    <a:pt x="229" y="113"/>
                    <a:pt x="229" y="113"/>
                  </a:cubicBezTo>
                  <a:cubicBezTo>
                    <a:pt x="229" y="55"/>
                    <a:pt x="180" y="0"/>
                    <a:pt x="123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38;p19">
              <a:extLst>
                <a:ext uri="{FF2B5EF4-FFF2-40B4-BE49-F238E27FC236}">
                  <a16:creationId xmlns:a16="http://schemas.microsoft.com/office/drawing/2014/main" id="{F745D46D-AB82-2E39-FC06-03C16D6D1527}"/>
                </a:ext>
              </a:extLst>
            </p:cNvPr>
            <p:cNvSpPr/>
            <p:nvPr/>
          </p:nvSpPr>
          <p:spPr>
            <a:xfrm flipH="1">
              <a:off x="7790788" y="3710248"/>
              <a:ext cx="177212" cy="807206"/>
            </a:xfrm>
            <a:custGeom>
              <a:avLst/>
              <a:gdLst/>
              <a:ahLst/>
              <a:cxnLst/>
              <a:rect l="l" t="t" r="r" b="b"/>
              <a:pathLst>
                <a:path w="4452" h="20279" extrusionOk="0">
                  <a:moveTo>
                    <a:pt x="123" y="1"/>
                  </a:moveTo>
                  <a:cubicBezTo>
                    <a:pt x="120" y="1"/>
                    <a:pt x="116" y="1"/>
                    <a:pt x="113" y="1"/>
                  </a:cubicBezTo>
                  <a:cubicBezTo>
                    <a:pt x="51" y="5"/>
                    <a:pt x="0" y="56"/>
                    <a:pt x="4" y="118"/>
                  </a:cubicBezTo>
                  <a:cubicBezTo>
                    <a:pt x="21" y="384"/>
                    <a:pt x="37" y="685"/>
                    <a:pt x="58" y="1016"/>
                  </a:cubicBezTo>
                  <a:cubicBezTo>
                    <a:pt x="62" y="1074"/>
                    <a:pt x="113" y="1118"/>
                    <a:pt x="174" y="1118"/>
                  </a:cubicBezTo>
                  <a:lnTo>
                    <a:pt x="181" y="1118"/>
                  </a:lnTo>
                  <a:cubicBezTo>
                    <a:pt x="242" y="1115"/>
                    <a:pt x="290" y="1060"/>
                    <a:pt x="287" y="998"/>
                  </a:cubicBezTo>
                  <a:cubicBezTo>
                    <a:pt x="267" y="671"/>
                    <a:pt x="246" y="370"/>
                    <a:pt x="232" y="107"/>
                  </a:cubicBezTo>
                  <a:cubicBezTo>
                    <a:pt x="229" y="49"/>
                    <a:pt x="180" y="1"/>
                    <a:pt x="123" y="1"/>
                  </a:cubicBezTo>
                  <a:close/>
                  <a:moveTo>
                    <a:pt x="241" y="1786"/>
                  </a:moveTo>
                  <a:cubicBezTo>
                    <a:pt x="237" y="1786"/>
                    <a:pt x="233" y="1786"/>
                    <a:pt x="229" y="1787"/>
                  </a:cubicBezTo>
                  <a:cubicBezTo>
                    <a:pt x="168" y="1794"/>
                    <a:pt x="119" y="1845"/>
                    <a:pt x="123" y="1906"/>
                  </a:cubicBezTo>
                  <a:cubicBezTo>
                    <a:pt x="147" y="2190"/>
                    <a:pt x="174" y="2487"/>
                    <a:pt x="201" y="2801"/>
                  </a:cubicBezTo>
                  <a:cubicBezTo>
                    <a:pt x="209" y="2859"/>
                    <a:pt x="256" y="2903"/>
                    <a:pt x="314" y="2903"/>
                  </a:cubicBezTo>
                  <a:cubicBezTo>
                    <a:pt x="317" y="2903"/>
                    <a:pt x="321" y="2900"/>
                    <a:pt x="324" y="2900"/>
                  </a:cubicBezTo>
                  <a:cubicBezTo>
                    <a:pt x="390" y="2897"/>
                    <a:pt x="434" y="2842"/>
                    <a:pt x="431" y="2780"/>
                  </a:cubicBezTo>
                  <a:cubicBezTo>
                    <a:pt x="399" y="2470"/>
                    <a:pt x="376" y="2172"/>
                    <a:pt x="352" y="1889"/>
                  </a:cubicBezTo>
                  <a:cubicBezTo>
                    <a:pt x="349" y="1831"/>
                    <a:pt x="300" y="1786"/>
                    <a:pt x="241" y="1786"/>
                  </a:cubicBezTo>
                  <a:close/>
                  <a:moveTo>
                    <a:pt x="402" y="3568"/>
                  </a:moveTo>
                  <a:cubicBezTo>
                    <a:pt x="398" y="3568"/>
                    <a:pt x="394" y="3568"/>
                    <a:pt x="390" y="3568"/>
                  </a:cubicBezTo>
                  <a:cubicBezTo>
                    <a:pt x="328" y="3576"/>
                    <a:pt x="283" y="3630"/>
                    <a:pt x="290" y="3691"/>
                  </a:cubicBezTo>
                  <a:cubicBezTo>
                    <a:pt x="317" y="3978"/>
                    <a:pt x="352" y="4276"/>
                    <a:pt x="385" y="4583"/>
                  </a:cubicBezTo>
                  <a:cubicBezTo>
                    <a:pt x="393" y="4638"/>
                    <a:pt x="444" y="4682"/>
                    <a:pt x="499" y="4682"/>
                  </a:cubicBezTo>
                  <a:lnTo>
                    <a:pt x="512" y="4682"/>
                  </a:lnTo>
                  <a:cubicBezTo>
                    <a:pt x="577" y="4674"/>
                    <a:pt x="621" y="4617"/>
                    <a:pt x="615" y="4556"/>
                  </a:cubicBezTo>
                  <a:cubicBezTo>
                    <a:pt x="577" y="4252"/>
                    <a:pt x="546" y="3954"/>
                    <a:pt x="516" y="3668"/>
                  </a:cubicBezTo>
                  <a:cubicBezTo>
                    <a:pt x="509" y="3610"/>
                    <a:pt x="461" y="3568"/>
                    <a:pt x="402" y="3568"/>
                  </a:cubicBezTo>
                  <a:close/>
                  <a:moveTo>
                    <a:pt x="612" y="5346"/>
                  </a:moveTo>
                  <a:cubicBezTo>
                    <a:pt x="606" y="5346"/>
                    <a:pt x="600" y="5346"/>
                    <a:pt x="594" y="5347"/>
                  </a:cubicBezTo>
                  <a:cubicBezTo>
                    <a:pt x="533" y="5354"/>
                    <a:pt x="488" y="5409"/>
                    <a:pt x="495" y="5470"/>
                  </a:cubicBezTo>
                  <a:cubicBezTo>
                    <a:pt x="533" y="5760"/>
                    <a:pt x="570" y="6057"/>
                    <a:pt x="615" y="6358"/>
                  </a:cubicBezTo>
                  <a:cubicBezTo>
                    <a:pt x="621" y="6415"/>
                    <a:pt x="669" y="6456"/>
                    <a:pt x="727" y="6456"/>
                  </a:cubicBezTo>
                  <a:cubicBezTo>
                    <a:pt x="730" y="6456"/>
                    <a:pt x="738" y="6453"/>
                    <a:pt x="741" y="6453"/>
                  </a:cubicBezTo>
                  <a:cubicBezTo>
                    <a:pt x="806" y="6447"/>
                    <a:pt x="847" y="6388"/>
                    <a:pt x="840" y="6327"/>
                  </a:cubicBezTo>
                  <a:cubicBezTo>
                    <a:pt x="799" y="6026"/>
                    <a:pt x="758" y="5733"/>
                    <a:pt x="721" y="5443"/>
                  </a:cubicBezTo>
                  <a:cubicBezTo>
                    <a:pt x="714" y="5387"/>
                    <a:pt x="666" y="5346"/>
                    <a:pt x="612" y="5346"/>
                  </a:cubicBezTo>
                  <a:close/>
                  <a:moveTo>
                    <a:pt x="859" y="7118"/>
                  </a:moveTo>
                  <a:cubicBezTo>
                    <a:pt x="853" y="7118"/>
                    <a:pt x="846" y="7118"/>
                    <a:pt x="840" y="7119"/>
                  </a:cubicBezTo>
                  <a:cubicBezTo>
                    <a:pt x="775" y="7129"/>
                    <a:pt x="734" y="7184"/>
                    <a:pt x="741" y="7245"/>
                  </a:cubicBezTo>
                  <a:cubicBezTo>
                    <a:pt x="785" y="7535"/>
                    <a:pt x="833" y="7833"/>
                    <a:pt x="881" y="8129"/>
                  </a:cubicBezTo>
                  <a:cubicBezTo>
                    <a:pt x="891" y="8184"/>
                    <a:pt x="939" y="8225"/>
                    <a:pt x="993" y="8225"/>
                  </a:cubicBezTo>
                  <a:lnTo>
                    <a:pt x="1014" y="8225"/>
                  </a:lnTo>
                  <a:cubicBezTo>
                    <a:pt x="1075" y="8215"/>
                    <a:pt x="1116" y="8156"/>
                    <a:pt x="1106" y="8095"/>
                  </a:cubicBezTo>
                  <a:cubicBezTo>
                    <a:pt x="1058" y="7798"/>
                    <a:pt x="1011" y="7501"/>
                    <a:pt x="970" y="7211"/>
                  </a:cubicBezTo>
                  <a:cubicBezTo>
                    <a:pt x="960" y="7159"/>
                    <a:pt x="913" y="7118"/>
                    <a:pt x="859" y="7118"/>
                  </a:cubicBezTo>
                  <a:close/>
                  <a:moveTo>
                    <a:pt x="1146" y="8882"/>
                  </a:moveTo>
                  <a:cubicBezTo>
                    <a:pt x="1140" y="8882"/>
                    <a:pt x="1133" y="8883"/>
                    <a:pt x="1127" y="8884"/>
                  </a:cubicBezTo>
                  <a:cubicBezTo>
                    <a:pt x="1065" y="8894"/>
                    <a:pt x="1020" y="8952"/>
                    <a:pt x="1034" y="9013"/>
                  </a:cubicBezTo>
                  <a:cubicBezTo>
                    <a:pt x="1086" y="9303"/>
                    <a:pt x="1140" y="9597"/>
                    <a:pt x="1195" y="9894"/>
                  </a:cubicBezTo>
                  <a:cubicBezTo>
                    <a:pt x="1205" y="9949"/>
                    <a:pt x="1253" y="9987"/>
                    <a:pt x="1307" y="9987"/>
                  </a:cubicBezTo>
                  <a:cubicBezTo>
                    <a:pt x="1315" y="9987"/>
                    <a:pt x="1321" y="9987"/>
                    <a:pt x="1328" y="9983"/>
                  </a:cubicBezTo>
                  <a:cubicBezTo>
                    <a:pt x="1389" y="9973"/>
                    <a:pt x="1430" y="9915"/>
                    <a:pt x="1420" y="9853"/>
                  </a:cubicBezTo>
                  <a:cubicBezTo>
                    <a:pt x="1362" y="9560"/>
                    <a:pt x="1311" y="9266"/>
                    <a:pt x="1260" y="8976"/>
                  </a:cubicBezTo>
                  <a:cubicBezTo>
                    <a:pt x="1247" y="8921"/>
                    <a:pt x="1200" y="8882"/>
                    <a:pt x="1146" y="8882"/>
                  </a:cubicBezTo>
                  <a:close/>
                  <a:moveTo>
                    <a:pt x="1480" y="10640"/>
                  </a:moveTo>
                  <a:cubicBezTo>
                    <a:pt x="1473" y="10640"/>
                    <a:pt x="1465" y="10641"/>
                    <a:pt x="1458" y="10642"/>
                  </a:cubicBezTo>
                  <a:cubicBezTo>
                    <a:pt x="1396" y="10655"/>
                    <a:pt x="1356" y="10713"/>
                    <a:pt x="1369" y="10775"/>
                  </a:cubicBezTo>
                  <a:cubicBezTo>
                    <a:pt x="1427" y="11065"/>
                    <a:pt x="1492" y="11356"/>
                    <a:pt x="1557" y="11652"/>
                  </a:cubicBezTo>
                  <a:cubicBezTo>
                    <a:pt x="1567" y="11704"/>
                    <a:pt x="1614" y="11737"/>
                    <a:pt x="1666" y="11737"/>
                  </a:cubicBezTo>
                  <a:lnTo>
                    <a:pt x="1690" y="11737"/>
                  </a:lnTo>
                  <a:cubicBezTo>
                    <a:pt x="1751" y="11724"/>
                    <a:pt x="1792" y="11666"/>
                    <a:pt x="1778" y="11605"/>
                  </a:cubicBezTo>
                  <a:cubicBezTo>
                    <a:pt x="1714" y="11311"/>
                    <a:pt x="1652" y="11021"/>
                    <a:pt x="1594" y="10731"/>
                  </a:cubicBezTo>
                  <a:cubicBezTo>
                    <a:pt x="1582" y="10676"/>
                    <a:pt x="1535" y="10640"/>
                    <a:pt x="1480" y="10640"/>
                  </a:cubicBezTo>
                  <a:close/>
                  <a:moveTo>
                    <a:pt x="1865" y="12390"/>
                  </a:moveTo>
                  <a:cubicBezTo>
                    <a:pt x="1856" y="12390"/>
                    <a:pt x="1848" y="12391"/>
                    <a:pt x="1840" y="12393"/>
                  </a:cubicBezTo>
                  <a:cubicBezTo>
                    <a:pt x="1778" y="12407"/>
                    <a:pt x="1741" y="12465"/>
                    <a:pt x="1754" y="12526"/>
                  </a:cubicBezTo>
                  <a:cubicBezTo>
                    <a:pt x="1823" y="12816"/>
                    <a:pt x="1891" y="13106"/>
                    <a:pt x="1967" y="13396"/>
                  </a:cubicBezTo>
                  <a:cubicBezTo>
                    <a:pt x="1980" y="13448"/>
                    <a:pt x="2024" y="13482"/>
                    <a:pt x="2076" y="13482"/>
                  </a:cubicBezTo>
                  <a:cubicBezTo>
                    <a:pt x="2085" y="13482"/>
                    <a:pt x="2096" y="13482"/>
                    <a:pt x="2103" y="13478"/>
                  </a:cubicBezTo>
                  <a:cubicBezTo>
                    <a:pt x="2164" y="13465"/>
                    <a:pt x="2202" y="13404"/>
                    <a:pt x="2188" y="13346"/>
                  </a:cubicBezTo>
                  <a:cubicBezTo>
                    <a:pt x="2117" y="13052"/>
                    <a:pt x="2045" y="12765"/>
                    <a:pt x="1977" y="12475"/>
                  </a:cubicBezTo>
                  <a:cubicBezTo>
                    <a:pt x="1964" y="12425"/>
                    <a:pt x="1917" y="12390"/>
                    <a:pt x="1865" y="12390"/>
                  </a:cubicBezTo>
                  <a:close/>
                  <a:moveTo>
                    <a:pt x="2306" y="14126"/>
                  </a:moveTo>
                  <a:cubicBezTo>
                    <a:pt x="2295" y="14126"/>
                    <a:pt x="2285" y="14127"/>
                    <a:pt x="2274" y="14130"/>
                  </a:cubicBezTo>
                  <a:cubicBezTo>
                    <a:pt x="2212" y="14144"/>
                    <a:pt x="2175" y="14206"/>
                    <a:pt x="2192" y="14264"/>
                  </a:cubicBezTo>
                  <a:cubicBezTo>
                    <a:pt x="2270" y="14554"/>
                    <a:pt x="2348" y="14841"/>
                    <a:pt x="2430" y="15131"/>
                  </a:cubicBezTo>
                  <a:cubicBezTo>
                    <a:pt x="2444" y="15178"/>
                    <a:pt x="2492" y="15213"/>
                    <a:pt x="2543" y="15213"/>
                  </a:cubicBezTo>
                  <a:cubicBezTo>
                    <a:pt x="2553" y="15213"/>
                    <a:pt x="2564" y="15209"/>
                    <a:pt x="2574" y="15206"/>
                  </a:cubicBezTo>
                  <a:cubicBezTo>
                    <a:pt x="2632" y="15189"/>
                    <a:pt x="2670" y="15128"/>
                    <a:pt x="2652" y="15069"/>
                  </a:cubicBezTo>
                  <a:cubicBezTo>
                    <a:pt x="2570" y="14783"/>
                    <a:pt x="2489" y="14496"/>
                    <a:pt x="2413" y="14209"/>
                  </a:cubicBezTo>
                  <a:cubicBezTo>
                    <a:pt x="2400" y="14158"/>
                    <a:pt x="2355" y="14126"/>
                    <a:pt x="2306" y="14126"/>
                  </a:cubicBezTo>
                  <a:close/>
                  <a:moveTo>
                    <a:pt x="2795" y="15846"/>
                  </a:moveTo>
                  <a:cubicBezTo>
                    <a:pt x="2784" y="15846"/>
                    <a:pt x="2773" y="15848"/>
                    <a:pt x="2761" y="15851"/>
                  </a:cubicBezTo>
                  <a:cubicBezTo>
                    <a:pt x="2704" y="15868"/>
                    <a:pt x="2670" y="15930"/>
                    <a:pt x="2687" y="15988"/>
                  </a:cubicBezTo>
                  <a:cubicBezTo>
                    <a:pt x="2775" y="16275"/>
                    <a:pt x="2864" y="16561"/>
                    <a:pt x="2956" y="16845"/>
                  </a:cubicBezTo>
                  <a:cubicBezTo>
                    <a:pt x="2974" y="16892"/>
                    <a:pt x="3018" y="16923"/>
                    <a:pt x="3065" y="16923"/>
                  </a:cubicBezTo>
                  <a:cubicBezTo>
                    <a:pt x="3076" y="16923"/>
                    <a:pt x="3089" y="16919"/>
                    <a:pt x="3100" y="16916"/>
                  </a:cubicBezTo>
                  <a:cubicBezTo>
                    <a:pt x="3161" y="16899"/>
                    <a:pt x="3196" y="16834"/>
                    <a:pt x="3175" y="16776"/>
                  </a:cubicBezTo>
                  <a:cubicBezTo>
                    <a:pt x="3083" y="16492"/>
                    <a:pt x="2994" y="16210"/>
                    <a:pt x="2905" y="15926"/>
                  </a:cubicBezTo>
                  <a:cubicBezTo>
                    <a:pt x="2891" y="15876"/>
                    <a:pt x="2845" y="15846"/>
                    <a:pt x="2795" y="15846"/>
                  </a:cubicBezTo>
                  <a:close/>
                  <a:moveTo>
                    <a:pt x="3353" y="17548"/>
                  </a:moveTo>
                  <a:cubicBezTo>
                    <a:pt x="3340" y="17548"/>
                    <a:pt x="3327" y="17550"/>
                    <a:pt x="3314" y="17554"/>
                  </a:cubicBezTo>
                  <a:cubicBezTo>
                    <a:pt x="3257" y="17571"/>
                    <a:pt x="3223" y="17636"/>
                    <a:pt x="3243" y="17694"/>
                  </a:cubicBezTo>
                  <a:cubicBezTo>
                    <a:pt x="3342" y="17978"/>
                    <a:pt x="3445" y="18258"/>
                    <a:pt x="3550" y="18541"/>
                  </a:cubicBezTo>
                  <a:cubicBezTo>
                    <a:pt x="3568" y="18586"/>
                    <a:pt x="3612" y="18613"/>
                    <a:pt x="3656" y="18613"/>
                  </a:cubicBezTo>
                  <a:cubicBezTo>
                    <a:pt x="3670" y="18613"/>
                    <a:pt x="3683" y="18613"/>
                    <a:pt x="3697" y="18606"/>
                  </a:cubicBezTo>
                  <a:cubicBezTo>
                    <a:pt x="3755" y="18586"/>
                    <a:pt x="3785" y="18520"/>
                    <a:pt x="3765" y="18463"/>
                  </a:cubicBezTo>
                  <a:cubicBezTo>
                    <a:pt x="3659" y="18186"/>
                    <a:pt x="3560" y="17902"/>
                    <a:pt x="3462" y="17623"/>
                  </a:cubicBezTo>
                  <a:cubicBezTo>
                    <a:pt x="3446" y="17577"/>
                    <a:pt x="3401" y="17548"/>
                    <a:pt x="3353" y="17548"/>
                  </a:cubicBezTo>
                  <a:close/>
                  <a:moveTo>
                    <a:pt x="3979" y="19227"/>
                  </a:moveTo>
                  <a:cubicBezTo>
                    <a:pt x="3966" y="19227"/>
                    <a:pt x="3952" y="19229"/>
                    <a:pt x="3939" y="19234"/>
                  </a:cubicBezTo>
                  <a:cubicBezTo>
                    <a:pt x="3881" y="19257"/>
                    <a:pt x="3851" y="19323"/>
                    <a:pt x="3875" y="19380"/>
                  </a:cubicBezTo>
                  <a:cubicBezTo>
                    <a:pt x="3984" y="19657"/>
                    <a:pt x="4100" y="19937"/>
                    <a:pt x="4216" y="20210"/>
                  </a:cubicBezTo>
                  <a:cubicBezTo>
                    <a:pt x="4236" y="20255"/>
                    <a:pt x="4277" y="20278"/>
                    <a:pt x="4322" y="20278"/>
                  </a:cubicBezTo>
                  <a:cubicBezTo>
                    <a:pt x="4338" y="20278"/>
                    <a:pt x="4352" y="20278"/>
                    <a:pt x="4366" y="20272"/>
                  </a:cubicBezTo>
                  <a:cubicBezTo>
                    <a:pt x="4424" y="20248"/>
                    <a:pt x="4452" y="20183"/>
                    <a:pt x="4428" y="20125"/>
                  </a:cubicBezTo>
                  <a:cubicBezTo>
                    <a:pt x="4311" y="19851"/>
                    <a:pt x="4199" y="19575"/>
                    <a:pt x="4086" y="19298"/>
                  </a:cubicBezTo>
                  <a:cubicBezTo>
                    <a:pt x="4068" y="19254"/>
                    <a:pt x="4024" y="19227"/>
                    <a:pt x="3979" y="19227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39;p19">
              <a:extLst>
                <a:ext uri="{FF2B5EF4-FFF2-40B4-BE49-F238E27FC236}">
                  <a16:creationId xmlns:a16="http://schemas.microsoft.com/office/drawing/2014/main" id="{0B050B0C-FDD6-11E5-5E49-66857F9917D9}"/>
                </a:ext>
              </a:extLst>
            </p:cNvPr>
            <p:cNvSpPr/>
            <p:nvPr/>
          </p:nvSpPr>
          <p:spPr>
            <a:xfrm flipH="1">
              <a:off x="7768892" y="4540917"/>
              <a:ext cx="17992" cy="25077"/>
            </a:xfrm>
            <a:custGeom>
              <a:avLst/>
              <a:gdLst/>
              <a:ahLst/>
              <a:cxnLst/>
              <a:rect l="l" t="t" r="r" b="b"/>
              <a:pathLst>
                <a:path w="452" h="630" extrusionOk="0">
                  <a:moveTo>
                    <a:pt x="134" y="1"/>
                  </a:moveTo>
                  <a:cubicBezTo>
                    <a:pt x="118" y="1"/>
                    <a:pt x="102" y="4"/>
                    <a:pt x="86" y="12"/>
                  </a:cubicBezTo>
                  <a:cubicBezTo>
                    <a:pt x="28" y="35"/>
                    <a:pt x="1" y="103"/>
                    <a:pt x="28" y="158"/>
                  </a:cubicBezTo>
                  <a:cubicBezTo>
                    <a:pt x="89" y="294"/>
                    <a:pt x="154" y="431"/>
                    <a:pt x="219" y="565"/>
                  </a:cubicBezTo>
                  <a:cubicBezTo>
                    <a:pt x="236" y="606"/>
                    <a:pt x="277" y="629"/>
                    <a:pt x="321" y="629"/>
                  </a:cubicBezTo>
                  <a:cubicBezTo>
                    <a:pt x="338" y="629"/>
                    <a:pt x="352" y="626"/>
                    <a:pt x="369" y="619"/>
                  </a:cubicBezTo>
                  <a:cubicBezTo>
                    <a:pt x="427" y="595"/>
                    <a:pt x="451" y="527"/>
                    <a:pt x="423" y="472"/>
                  </a:cubicBezTo>
                  <a:cubicBezTo>
                    <a:pt x="362" y="339"/>
                    <a:pt x="297" y="203"/>
                    <a:pt x="236" y="66"/>
                  </a:cubicBezTo>
                  <a:cubicBezTo>
                    <a:pt x="218" y="26"/>
                    <a:pt x="177" y="1"/>
                    <a:pt x="134" y="1"/>
                  </a:cubicBezTo>
                  <a:close/>
                </a:path>
              </a:pathLst>
            </a:custGeom>
            <a:solidFill>
              <a:srgbClr val="859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0;p19">
              <a:extLst>
                <a:ext uri="{FF2B5EF4-FFF2-40B4-BE49-F238E27FC236}">
                  <a16:creationId xmlns:a16="http://schemas.microsoft.com/office/drawing/2014/main" id="{B964592F-7E54-0FC5-44BA-EA6E949D0517}"/>
                </a:ext>
              </a:extLst>
            </p:cNvPr>
            <p:cNvSpPr/>
            <p:nvPr/>
          </p:nvSpPr>
          <p:spPr>
            <a:xfrm flipH="1">
              <a:off x="7260934" y="2688829"/>
              <a:ext cx="238591" cy="197154"/>
            </a:xfrm>
            <a:custGeom>
              <a:avLst/>
              <a:gdLst/>
              <a:ahLst/>
              <a:cxnLst/>
              <a:rect l="l" t="t" r="r" b="b"/>
              <a:pathLst>
                <a:path w="5994" h="4953" extrusionOk="0">
                  <a:moveTo>
                    <a:pt x="3526" y="1"/>
                  </a:moveTo>
                  <a:cubicBezTo>
                    <a:pt x="928" y="1"/>
                    <a:pt x="1" y="4050"/>
                    <a:pt x="1934" y="4801"/>
                  </a:cubicBezTo>
                  <a:cubicBezTo>
                    <a:pt x="2201" y="4905"/>
                    <a:pt x="2455" y="4952"/>
                    <a:pt x="2695" y="4952"/>
                  </a:cubicBezTo>
                  <a:cubicBezTo>
                    <a:pt x="4992" y="4952"/>
                    <a:pt x="5994" y="636"/>
                    <a:pt x="4278" y="108"/>
                  </a:cubicBezTo>
                  <a:cubicBezTo>
                    <a:pt x="4014" y="34"/>
                    <a:pt x="3763" y="1"/>
                    <a:pt x="3526" y="1"/>
                  </a:cubicBezTo>
                  <a:close/>
                </a:path>
              </a:pathLst>
            </a:custGeom>
            <a:solidFill>
              <a:srgbClr val="CF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1;p19">
              <a:extLst>
                <a:ext uri="{FF2B5EF4-FFF2-40B4-BE49-F238E27FC236}">
                  <a16:creationId xmlns:a16="http://schemas.microsoft.com/office/drawing/2014/main" id="{26437C55-2F56-B292-4A8A-C4C12DB21D88}"/>
                </a:ext>
              </a:extLst>
            </p:cNvPr>
            <p:cNvSpPr/>
            <p:nvPr/>
          </p:nvSpPr>
          <p:spPr>
            <a:xfrm flipH="1">
              <a:off x="7339547" y="2734049"/>
              <a:ext cx="79650" cy="98000"/>
            </a:xfrm>
            <a:custGeom>
              <a:avLst/>
              <a:gdLst/>
              <a:ahLst/>
              <a:cxnLst/>
              <a:rect l="l" t="t" r="r" b="b"/>
              <a:pathLst>
                <a:path w="2001" h="2462" extrusionOk="0">
                  <a:moveTo>
                    <a:pt x="1358" y="0"/>
                  </a:moveTo>
                  <a:cubicBezTo>
                    <a:pt x="998" y="0"/>
                    <a:pt x="560" y="369"/>
                    <a:pt x="305" y="924"/>
                  </a:cubicBezTo>
                  <a:cubicBezTo>
                    <a:pt x="1" y="1583"/>
                    <a:pt x="66" y="2252"/>
                    <a:pt x="451" y="2422"/>
                  </a:cubicBezTo>
                  <a:cubicBezTo>
                    <a:pt x="511" y="2449"/>
                    <a:pt x="576" y="2462"/>
                    <a:pt x="643" y="2462"/>
                  </a:cubicBezTo>
                  <a:cubicBezTo>
                    <a:pt x="1003" y="2462"/>
                    <a:pt x="1441" y="2094"/>
                    <a:pt x="1698" y="1538"/>
                  </a:cubicBezTo>
                  <a:cubicBezTo>
                    <a:pt x="2001" y="880"/>
                    <a:pt x="1936" y="207"/>
                    <a:pt x="1550" y="40"/>
                  </a:cubicBezTo>
                  <a:cubicBezTo>
                    <a:pt x="1490" y="13"/>
                    <a:pt x="1425" y="0"/>
                    <a:pt x="1358" y="0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2;p19">
              <a:extLst>
                <a:ext uri="{FF2B5EF4-FFF2-40B4-BE49-F238E27FC236}">
                  <a16:creationId xmlns:a16="http://schemas.microsoft.com/office/drawing/2014/main" id="{6CC82108-BC46-D04B-9075-640F30E3BE6B}"/>
                </a:ext>
              </a:extLst>
            </p:cNvPr>
            <p:cNvSpPr/>
            <p:nvPr/>
          </p:nvSpPr>
          <p:spPr>
            <a:xfrm flipH="1">
              <a:off x="7274466" y="2694561"/>
              <a:ext cx="148114" cy="195124"/>
            </a:xfrm>
            <a:custGeom>
              <a:avLst/>
              <a:gdLst/>
              <a:ahLst/>
              <a:cxnLst/>
              <a:rect l="l" t="t" r="r" b="b"/>
              <a:pathLst>
                <a:path w="3721" h="4902" extrusionOk="0">
                  <a:moveTo>
                    <a:pt x="2451" y="0"/>
                  </a:moveTo>
                  <a:cubicBezTo>
                    <a:pt x="2451" y="1"/>
                    <a:pt x="3663" y="1012"/>
                    <a:pt x="2772" y="3131"/>
                  </a:cubicBezTo>
                  <a:cubicBezTo>
                    <a:pt x="2197" y="4498"/>
                    <a:pt x="987" y="4683"/>
                    <a:pt x="374" y="4683"/>
                  </a:cubicBezTo>
                  <a:cubicBezTo>
                    <a:pt x="146" y="4683"/>
                    <a:pt x="1" y="4657"/>
                    <a:pt x="1" y="4657"/>
                  </a:cubicBezTo>
                  <a:lnTo>
                    <a:pt x="1" y="4657"/>
                  </a:lnTo>
                  <a:cubicBezTo>
                    <a:pt x="325" y="4827"/>
                    <a:pt x="634" y="4902"/>
                    <a:pt x="924" y="4902"/>
                  </a:cubicBezTo>
                  <a:cubicBezTo>
                    <a:pt x="1992" y="4902"/>
                    <a:pt x="2806" y="3892"/>
                    <a:pt x="3209" y="2913"/>
                  </a:cubicBezTo>
                  <a:cubicBezTo>
                    <a:pt x="3721" y="1670"/>
                    <a:pt x="3506" y="373"/>
                    <a:pt x="2451" y="0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43;p19">
              <a:extLst>
                <a:ext uri="{FF2B5EF4-FFF2-40B4-BE49-F238E27FC236}">
                  <a16:creationId xmlns:a16="http://schemas.microsoft.com/office/drawing/2014/main" id="{21C36382-D450-0C3F-604B-194A047E1094}"/>
                </a:ext>
              </a:extLst>
            </p:cNvPr>
            <p:cNvSpPr/>
            <p:nvPr/>
          </p:nvSpPr>
          <p:spPr>
            <a:xfrm flipH="1">
              <a:off x="7071456" y="2211915"/>
              <a:ext cx="136292" cy="194885"/>
            </a:xfrm>
            <a:custGeom>
              <a:avLst/>
              <a:gdLst/>
              <a:ahLst/>
              <a:cxnLst/>
              <a:rect l="l" t="t" r="r" b="b"/>
              <a:pathLst>
                <a:path w="3424" h="4896" extrusionOk="0">
                  <a:moveTo>
                    <a:pt x="3219" y="0"/>
                  </a:moveTo>
                  <a:lnTo>
                    <a:pt x="0" y="4623"/>
                  </a:lnTo>
                  <a:lnTo>
                    <a:pt x="519" y="4895"/>
                  </a:lnTo>
                  <a:lnTo>
                    <a:pt x="3424" y="803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44;p19">
              <a:extLst>
                <a:ext uri="{FF2B5EF4-FFF2-40B4-BE49-F238E27FC236}">
                  <a16:creationId xmlns:a16="http://schemas.microsoft.com/office/drawing/2014/main" id="{91A62C39-2CD7-06FE-A2DA-1392C769F2A7}"/>
                </a:ext>
              </a:extLst>
            </p:cNvPr>
            <p:cNvSpPr/>
            <p:nvPr/>
          </p:nvSpPr>
          <p:spPr>
            <a:xfrm flipH="1">
              <a:off x="7118605" y="1854100"/>
              <a:ext cx="1017336" cy="708489"/>
            </a:xfrm>
            <a:custGeom>
              <a:avLst/>
              <a:gdLst/>
              <a:ahLst/>
              <a:cxnLst/>
              <a:rect l="l" t="t" r="r" b="b"/>
              <a:pathLst>
                <a:path w="25558" h="17799" extrusionOk="0">
                  <a:moveTo>
                    <a:pt x="13637" y="0"/>
                  </a:moveTo>
                  <a:cubicBezTo>
                    <a:pt x="9901" y="0"/>
                    <a:pt x="5868" y="1293"/>
                    <a:pt x="2891" y="5320"/>
                  </a:cubicBezTo>
                  <a:cubicBezTo>
                    <a:pt x="0" y="9235"/>
                    <a:pt x="3208" y="14387"/>
                    <a:pt x="3550" y="15288"/>
                  </a:cubicBezTo>
                  <a:cubicBezTo>
                    <a:pt x="4236" y="17092"/>
                    <a:pt x="5648" y="17799"/>
                    <a:pt x="7438" y="17799"/>
                  </a:cubicBezTo>
                  <a:cubicBezTo>
                    <a:pt x="13890" y="17799"/>
                    <a:pt x="25254" y="8621"/>
                    <a:pt x="25254" y="8621"/>
                  </a:cubicBezTo>
                  <a:cubicBezTo>
                    <a:pt x="25254" y="8621"/>
                    <a:pt x="25557" y="3702"/>
                    <a:pt x="21191" y="1674"/>
                  </a:cubicBezTo>
                  <a:cubicBezTo>
                    <a:pt x="19280" y="786"/>
                    <a:pt x="16549" y="0"/>
                    <a:pt x="13637" y="0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5;p19">
              <a:extLst>
                <a:ext uri="{FF2B5EF4-FFF2-40B4-BE49-F238E27FC236}">
                  <a16:creationId xmlns:a16="http://schemas.microsoft.com/office/drawing/2014/main" id="{40ABA4B0-3BA9-D605-2CEB-22F0C23DE133}"/>
                </a:ext>
              </a:extLst>
            </p:cNvPr>
            <p:cNvSpPr/>
            <p:nvPr/>
          </p:nvSpPr>
          <p:spPr>
            <a:xfrm flipH="1">
              <a:off x="7559120" y="4528617"/>
              <a:ext cx="259966" cy="238432"/>
            </a:xfrm>
            <a:custGeom>
              <a:avLst/>
              <a:gdLst/>
              <a:ahLst/>
              <a:cxnLst/>
              <a:rect l="l" t="t" r="r" b="b"/>
              <a:pathLst>
                <a:path w="6531" h="5990" extrusionOk="0">
                  <a:moveTo>
                    <a:pt x="3341" y="1"/>
                  </a:moveTo>
                  <a:cubicBezTo>
                    <a:pt x="2593" y="1"/>
                    <a:pt x="1649" y="259"/>
                    <a:pt x="1649" y="259"/>
                  </a:cubicBezTo>
                  <a:cubicBezTo>
                    <a:pt x="520" y="477"/>
                    <a:pt x="676" y="771"/>
                    <a:pt x="676" y="1819"/>
                  </a:cubicBezTo>
                  <a:cubicBezTo>
                    <a:pt x="676" y="2867"/>
                    <a:pt x="151" y="4451"/>
                    <a:pt x="76" y="5158"/>
                  </a:cubicBezTo>
                  <a:cubicBezTo>
                    <a:pt x="0" y="5864"/>
                    <a:pt x="977" y="5990"/>
                    <a:pt x="977" y="5990"/>
                  </a:cubicBezTo>
                  <a:lnTo>
                    <a:pt x="6531" y="5024"/>
                  </a:lnTo>
                  <a:cubicBezTo>
                    <a:pt x="6398" y="4058"/>
                    <a:pt x="4967" y="2283"/>
                    <a:pt x="4561" y="1655"/>
                  </a:cubicBezTo>
                  <a:cubicBezTo>
                    <a:pt x="4155" y="1024"/>
                    <a:pt x="4643" y="430"/>
                    <a:pt x="3994" y="112"/>
                  </a:cubicBezTo>
                  <a:cubicBezTo>
                    <a:pt x="3829" y="31"/>
                    <a:pt x="3596" y="1"/>
                    <a:pt x="3341" y="1"/>
                  </a:cubicBezTo>
                  <a:close/>
                </a:path>
              </a:pathLst>
            </a:custGeom>
            <a:solidFill>
              <a:srgbClr val="80AF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6;p19">
              <a:extLst>
                <a:ext uri="{FF2B5EF4-FFF2-40B4-BE49-F238E27FC236}">
                  <a16:creationId xmlns:a16="http://schemas.microsoft.com/office/drawing/2014/main" id="{21CE54F5-7084-5333-6F5B-BF2D934E096F}"/>
                </a:ext>
              </a:extLst>
            </p:cNvPr>
            <p:cNvSpPr/>
            <p:nvPr/>
          </p:nvSpPr>
          <p:spPr>
            <a:xfrm flipH="1">
              <a:off x="7638051" y="4596885"/>
              <a:ext cx="92308" cy="28898"/>
            </a:xfrm>
            <a:custGeom>
              <a:avLst/>
              <a:gdLst/>
              <a:ahLst/>
              <a:cxnLst/>
              <a:rect l="l" t="t" r="r" b="b"/>
              <a:pathLst>
                <a:path w="2319" h="726" extrusionOk="0">
                  <a:moveTo>
                    <a:pt x="1413" y="1"/>
                  </a:moveTo>
                  <a:cubicBezTo>
                    <a:pt x="1084" y="1"/>
                    <a:pt x="659" y="69"/>
                    <a:pt x="164" y="302"/>
                  </a:cubicBezTo>
                  <a:cubicBezTo>
                    <a:pt x="48" y="356"/>
                    <a:pt x="0" y="490"/>
                    <a:pt x="55" y="599"/>
                  </a:cubicBezTo>
                  <a:cubicBezTo>
                    <a:pt x="96" y="681"/>
                    <a:pt x="178" y="725"/>
                    <a:pt x="263" y="725"/>
                  </a:cubicBezTo>
                  <a:cubicBezTo>
                    <a:pt x="294" y="725"/>
                    <a:pt x="328" y="719"/>
                    <a:pt x="363" y="705"/>
                  </a:cubicBezTo>
                  <a:cubicBezTo>
                    <a:pt x="792" y="503"/>
                    <a:pt x="1150" y="446"/>
                    <a:pt x="1418" y="446"/>
                  </a:cubicBezTo>
                  <a:cubicBezTo>
                    <a:pt x="1749" y="446"/>
                    <a:pt x="1941" y="533"/>
                    <a:pt x="1957" y="541"/>
                  </a:cubicBezTo>
                  <a:cubicBezTo>
                    <a:pt x="1990" y="557"/>
                    <a:pt x="2024" y="564"/>
                    <a:pt x="2059" y="564"/>
                  </a:cubicBezTo>
                  <a:cubicBezTo>
                    <a:pt x="2142" y="564"/>
                    <a:pt x="2222" y="519"/>
                    <a:pt x="2260" y="442"/>
                  </a:cubicBezTo>
                  <a:cubicBezTo>
                    <a:pt x="2318" y="333"/>
                    <a:pt x="2274" y="196"/>
                    <a:pt x="2162" y="142"/>
                  </a:cubicBezTo>
                  <a:cubicBezTo>
                    <a:pt x="2142" y="132"/>
                    <a:pt x="1869" y="1"/>
                    <a:pt x="1413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7;p19">
              <a:extLst>
                <a:ext uri="{FF2B5EF4-FFF2-40B4-BE49-F238E27FC236}">
                  <a16:creationId xmlns:a16="http://schemas.microsoft.com/office/drawing/2014/main" id="{5638C43A-F982-F0F5-E9C7-D9B9E792AC1B}"/>
                </a:ext>
              </a:extLst>
            </p:cNvPr>
            <p:cNvSpPr/>
            <p:nvPr/>
          </p:nvSpPr>
          <p:spPr>
            <a:xfrm flipH="1">
              <a:off x="7646212" y="4574474"/>
              <a:ext cx="92308" cy="28898"/>
            </a:xfrm>
            <a:custGeom>
              <a:avLst/>
              <a:gdLst/>
              <a:ahLst/>
              <a:cxnLst/>
              <a:rect l="l" t="t" r="r" b="b"/>
              <a:pathLst>
                <a:path w="2319" h="726" extrusionOk="0">
                  <a:moveTo>
                    <a:pt x="1415" y="1"/>
                  </a:moveTo>
                  <a:cubicBezTo>
                    <a:pt x="1085" y="1"/>
                    <a:pt x="660" y="69"/>
                    <a:pt x="164" y="302"/>
                  </a:cubicBezTo>
                  <a:cubicBezTo>
                    <a:pt x="52" y="357"/>
                    <a:pt x="1" y="489"/>
                    <a:pt x="56" y="598"/>
                  </a:cubicBezTo>
                  <a:cubicBezTo>
                    <a:pt x="96" y="680"/>
                    <a:pt x="178" y="725"/>
                    <a:pt x="264" y="725"/>
                  </a:cubicBezTo>
                  <a:cubicBezTo>
                    <a:pt x="298" y="725"/>
                    <a:pt x="328" y="718"/>
                    <a:pt x="363" y="705"/>
                  </a:cubicBezTo>
                  <a:cubicBezTo>
                    <a:pt x="792" y="503"/>
                    <a:pt x="1150" y="446"/>
                    <a:pt x="1418" y="446"/>
                  </a:cubicBezTo>
                  <a:cubicBezTo>
                    <a:pt x="1749" y="446"/>
                    <a:pt x="1942" y="533"/>
                    <a:pt x="1957" y="541"/>
                  </a:cubicBezTo>
                  <a:cubicBezTo>
                    <a:pt x="1989" y="557"/>
                    <a:pt x="2024" y="564"/>
                    <a:pt x="2058" y="564"/>
                  </a:cubicBezTo>
                  <a:cubicBezTo>
                    <a:pt x="2142" y="564"/>
                    <a:pt x="2223" y="519"/>
                    <a:pt x="2264" y="442"/>
                  </a:cubicBezTo>
                  <a:cubicBezTo>
                    <a:pt x="2318" y="332"/>
                    <a:pt x="2274" y="199"/>
                    <a:pt x="2162" y="141"/>
                  </a:cubicBezTo>
                  <a:cubicBezTo>
                    <a:pt x="2142" y="131"/>
                    <a:pt x="1870" y="1"/>
                    <a:pt x="1415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8;p19">
              <a:extLst>
                <a:ext uri="{FF2B5EF4-FFF2-40B4-BE49-F238E27FC236}">
                  <a16:creationId xmlns:a16="http://schemas.microsoft.com/office/drawing/2014/main" id="{386A116C-E19D-CCD8-5041-0B420515C285}"/>
                </a:ext>
              </a:extLst>
            </p:cNvPr>
            <p:cNvSpPr/>
            <p:nvPr/>
          </p:nvSpPr>
          <p:spPr>
            <a:xfrm flipH="1">
              <a:off x="7553666" y="4638760"/>
              <a:ext cx="226570" cy="128292"/>
            </a:xfrm>
            <a:custGeom>
              <a:avLst/>
              <a:gdLst/>
              <a:ahLst/>
              <a:cxnLst/>
              <a:rect l="l" t="t" r="r" b="b"/>
              <a:pathLst>
                <a:path w="5692" h="3223" extrusionOk="0">
                  <a:moveTo>
                    <a:pt x="2906" y="0"/>
                  </a:moveTo>
                  <a:cubicBezTo>
                    <a:pt x="2885" y="0"/>
                    <a:pt x="2865" y="0"/>
                    <a:pt x="2844" y="1"/>
                  </a:cubicBezTo>
                  <a:cubicBezTo>
                    <a:pt x="1" y="52"/>
                    <a:pt x="1" y="3223"/>
                    <a:pt x="1" y="3223"/>
                  </a:cubicBezTo>
                  <a:lnTo>
                    <a:pt x="5691" y="3223"/>
                  </a:lnTo>
                  <a:cubicBezTo>
                    <a:pt x="5691" y="3223"/>
                    <a:pt x="5691" y="0"/>
                    <a:pt x="2906" y="0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9;p19">
              <a:extLst>
                <a:ext uri="{FF2B5EF4-FFF2-40B4-BE49-F238E27FC236}">
                  <a16:creationId xmlns:a16="http://schemas.microsoft.com/office/drawing/2014/main" id="{1B67EC4C-BB97-7577-ADD8-153FA34EC9E5}"/>
                </a:ext>
              </a:extLst>
            </p:cNvPr>
            <p:cNvSpPr/>
            <p:nvPr/>
          </p:nvSpPr>
          <p:spPr>
            <a:xfrm flipH="1">
              <a:off x="7545268" y="4746634"/>
              <a:ext cx="278157" cy="50473"/>
            </a:xfrm>
            <a:custGeom>
              <a:avLst/>
              <a:gdLst/>
              <a:ahLst/>
              <a:cxnLst/>
              <a:rect l="l" t="t" r="r" b="b"/>
              <a:pathLst>
                <a:path w="6988" h="1268" extrusionOk="0">
                  <a:moveTo>
                    <a:pt x="27" y="1"/>
                  </a:moveTo>
                  <a:cubicBezTo>
                    <a:pt x="14" y="1"/>
                    <a:pt x="0" y="15"/>
                    <a:pt x="0" y="32"/>
                  </a:cubicBezTo>
                  <a:lnTo>
                    <a:pt x="0" y="1240"/>
                  </a:lnTo>
                  <a:cubicBezTo>
                    <a:pt x="0" y="1258"/>
                    <a:pt x="14" y="1268"/>
                    <a:pt x="27" y="1268"/>
                  </a:cubicBezTo>
                  <a:lnTo>
                    <a:pt x="6961" y="1268"/>
                  </a:lnTo>
                  <a:cubicBezTo>
                    <a:pt x="6974" y="1268"/>
                    <a:pt x="6988" y="1258"/>
                    <a:pt x="6988" y="1240"/>
                  </a:cubicBezTo>
                  <a:lnTo>
                    <a:pt x="6988" y="32"/>
                  </a:lnTo>
                  <a:cubicBezTo>
                    <a:pt x="6988" y="15"/>
                    <a:pt x="6974" y="1"/>
                    <a:pt x="6961" y="1"/>
                  </a:cubicBezTo>
                  <a:close/>
                </a:path>
              </a:pathLst>
            </a:custGeom>
            <a:solidFill>
              <a:srgbClr val="E1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50;p19">
              <a:extLst>
                <a:ext uri="{FF2B5EF4-FFF2-40B4-BE49-F238E27FC236}">
                  <a16:creationId xmlns:a16="http://schemas.microsoft.com/office/drawing/2014/main" id="{22049BA5-ADEA-3B65-7561-B505562386AA}"/>
                </a:ext>
              </a:extLst>
            </p:cNvPr>
            <p:cNvSpPr/>
            <p:nvPr/>
          </p:nvSpPr>
          <p:spPr>
            <a:xfrm flipH="1">
              <a:off x="7094404" y="1931204"/>
              <a:ext cx="1082059" cy="831646"/>
            </a:xfrm>
            <a:custGeom>
              <a:avLst/>
              <a:gdLst/>
              <a:ahLst/>
              <a:cxnLst/>
              <a:rect l="l" t="t" r="r" b="b"/>
              <a:pathLst>
                <a:path w="27184" h="20893" extrusionOk="0">
                  <a:moveTo>
                    <a:pt x="12803" y="1"/>
                  </a:moveTo>
                  <a:cubicBezTo>
                    <a:pt x="11890" y="1"/>
                    <a:pt x="10899" y="184"/>
                    <a:pt x="9883" y="717"/>
                  </a:cubicBezTo>
                  <a:cubicBezTo>
                    <a:pt x="6620" y="2428"/>
                    <a:pt x="6380" y="8889"/>
                    <a:pt x="7480" y="11640"/>
                  </a:cubicBezTo>
                  <a:cubicBezTo>
                    <a:pt x="8379" y="13898"/>
                    <a:pt x="8253" y="15016"/>
                    <a:pt x="7711" y="15016"/>
                  </a:cubicBezTo>
                  <a:cubicBezTo>
                    <a:pt x="7592" y="15016"/>
                    <a:pt x="7454" y="14962"/>
                    <a:pt x="7302" y="14856"/>
                  </a:cubicBezTo>
                  <a:cubicBezTo>
                    <a:pt x="6545" y="14326"/>
                    <a:pt x="5105" y="13223"/>
                    <a:pt x="3715" y="13223"/>
                  </a:cubicBezTo>
                  <a:cubicBezTo>
                    <a:pt x="2867" y="13223"/>
                    <a:pt x="2038" y="13634"/>
                    <a:pt x="1393" y="14835"/>
                  </a:cubicBezTo>
                  <a:cubicBezTo>
                    <a:pt x="1" y="17434"/>
                    <a:pt x="2926" y="18997"/>
                    <a:pt x="6045" y="18997"/>
                  </a:cubicBezTo>
                  <a:cubicBezTo>
                    <a:pt x="6633" y="18997"/>
                    <a:pt x="7229" y="18941"/>
                    <a:pt x="7804" y="18826"/>
                  </a:cubicBezTo>
                  <a:cubicBezTo>
                    <a:pt x="8501" y="18687"/>
                    <a:pt x="9062" y="18630"/>
                    <a:pt x="9515" y="18630"/>
                  </a:cubicBezTo>
                  <a:cubicBezTo>
                    <a:pt x="11415" y="18630"/>
                    <a:pt x="11395" y="19630"/>
                    <a:pt x="11395" y="19724"/>
                  </a:cubicBezTo>
                  <a:cubicBezTo>
                    <a:pt x="11395" y="19829"/>
                    <a:pt x="11205" y="20892"/>
                    <a:pt x="13721" y="20892"/>
                  </a:cubicBezTo>
                  <a:cubicBezTo>
                    <a:pt x="14000" y="20892"/>
                    <a:pt x="14312" y="20879"/>
                    <a:pt x="14662" y="20850"/>
                  </a:cubicBezTo>
                  <a:cubicBezTo>
                    <a:pt x="18165" y="20564"/>
                    <a:pt x="17834" y="19349"/>
                    <a:pt x="17834" y="19349"/>
                  </a:cubicBezTo>
                  <a:cubicBezTo>
                    <a:pt x="17834" y="19349"/>
                    <a:pt x="21841" y="18915"/>
                    <a:pt x="23650" y="17727"/>
                  </a:cubicBezTo>
                  <a:cubicBezTo>
                    <a:pt x="25459" y="16539"/>
                    <a:pt x="27183" y="14249"/>
                    <a:pt x="26767" y="11033"/>
                  </a:cubicBezTo>
                  <a:cubicBezTo>
                    <a:pt x="26350" y="7817"/>
                    <a:pt x="26350" y="2223"/>
                    <a:pt x="23118" y="775"/>
                  </a:cubicBezTo>
                  <a:cubicBezTo>
                    <a:pt x="22118" y="327"/>
                    <a:pt x="21267" y="173"/>
                    <a:pt x="20539" y="173"/>
                  </a:cubicBezTo>
                  <a:cubicBezTo>
                    <a:pt x="19736" y="173"/>
                    <a:pt x="19082" y="360"/>
                    <a:pt x="18540" y="546"/>
                  </a:cubicBezTo>
                  <a:cubicBezTo>
                    <a:pt x="17997" y="733"/>
                    <a:pt x="17569" y="919"/>
                    <a:pt x="17209" y="919"/>
                  </a:cubicBezTo>
                  <a:cubicBezTo>
                    <a:pt x="17200" y="919"/>
                    <a:pt x="17191" y="919"/>
                    <a:pt x="17182" y="918"/>
                  </a:cubicBezTo>
                  <a:cubicBezTo>
                    <a:pt x="16467" y="900"/>
                    <a:pt x="14823" y="1"/>
                    <a:pt x="12803" y="1"/>
                  </a:cubicBezTo>
                  <a:close/>
                </a:path>
              </a:pathLst>
            </a:custGeom>
            <a:solidFill>
              <a:srgbClr val="FF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51;p19">
              <a:extLst>
                <a:ext uri="{FF2B5EF4-FFF2-40B4-BE49-F238E27FC236}">
                  <a16:creationId xmlns:a16="http://schemas.microsoft.com/office/drawing/2014/main" id="{477CE9E2-0C41-6E30-A4D5-4FA608544EE4}"/>
                </a:ext>
              </a:extLst>
            </p:cNvPr>
            <p:cNvSpPr/>
            <p:nvPr/>
          </p:nvSpPr>
          <p:spPr>
            <a:xfrm flipH="1">
              <a:off x="7899656" y="2527377"/>
              <a:ext cx="138203" cy="87054"/>
            </a:xfrm>
            <a:custGeom>
              <a:avLst/>
              <a:gdLst/>
              <a:ahLst/>
              <a:cxnLst/>
              <a:rect l="l" t="t" r="r" b="b"/>
              <a:pathLst>
                <a:path w="3472" h="2187" extrusionOk="0">
                  <a:moveTo>
                    <a:pt x="1826" y="1"/>
                  </a:moveTo>
                  <a:cubicBezTo>
                    <a:pt x="1618" y="1"/>
                    <a:pt x="1438" y="34"/>
                    <a:pt x="1301" y="71"/>
                  </a:cubicBezTo>
                  <a:cubicBezTo>
                    <a:pt x="670" y="244"/>
                    <a:pt x="141" y="719"/>
                    <a:pt x="18" y="1227"/>
                  </a:cubicBezTo>
                  <a:cubicBezTo>
                    <a:pt x="1" y="1285"/>
                    <a:pt x="42" y="1347"/>
                    <a:pt x="103" y="1361"/>
                  </a:cubicBezTo>
                  <a:cubicBezTo>
                    <a:pt x="111" y="1363"/>
                    <a:pt x="120" y="1364"/>
                    <a:pt x="128" y="1364"/>
                  </a:cubicBezTo>
                  <a:cubicBezTo>
                    <a:pt x="180" y="1364"/>
                    <a:pt x="228" y="1329"/>
                    <a:pt x="240" y="1279"/>
                  </a:cubicBezTo>
                  <a:cubicBezTo>
                    <a:pt x="345" y="846"/>
                    <a:pt x="806" y="439"/>
                    <a:pt x="1362" y="285"/>
                  </a:cubicBezTo>
                  <a:cubicBezTo>
                    <a:pt x="1482" y="253"/>
                    <a:pt x="1640" y="225"/>
                    <a:pt x="1822" y="225"/>
                  </a:cubicBezTo>
                  <a:cubicBezTo>
                    <a:pt x="2125" y="225"/>
                    <a:pt x="2495" y="305"/>
                    <a:pt x="2865" y="583"/>
                  </a:cubicBezTo>
                  <a:cubicBezTo>
                    <a:pt x="2520" y="589"/>
                    <a:pt x="1973" y="651"/>
                    <a:pt x="1666" y="934"/>
                  </a:cubicBezTo>
                  <a:cubicBezTo>
                    <a:pt x="1506" y="1087"/>
                    <a:pt x="1431" y="1279"/>
                    <a:pt x="1441" y="1511"/>
                  </a:cubicBezTo>
                  <a:cubicBezTo>
                    <a:pt x="1451" y="1788"/>
                    <a:pt x="1551" y="1982"/>
                    <a:pt x="1735" y="2095"/>
                  </a:cubicBezTo>
                  <a:cubicBezTo>
                    <a:pt x="1850" y="2163"/>
                    <a:pt x="1987" y="2187"/>
                    <a:pt x="2120" y="2187"/>
                  </a:cubicBezTo>
                  <a:cubicBezTo>
                    <a:pt x="2431" y="2187"/>
                    <a:pt x="2728" y="2057"/>
                    <a:pt x="2745" y="2050"/>
                  </a:cubicBezTo>
                  <a:cubicBezTo>
                    <a:pt x="2803" y="2023"/>
                    <a:pt x="2830" y="1958"/>
                    <a:pt x="2803" y="1900"/>
                  </a:cubicBezTo>
                  <a:cubicBezTo>
                    <a:pt x="2783" y="1859"/>
                    <a:pt x="2740" y="1836"/>
                    <a:pt x="2697" y="1836"/>
                  </a:cubicBezTo>
                  <a:cubicBezTo>
                    <a:pt x="2682" y="1836"/>
                    <a:pt x="2667" y="1839"/>
                    <a:pt x="2653" y="1845"/>
                  </a:cubicBezTo>
                  <a:cubicBezTo>
                    <a:pt x="2555" y="1887"/>
                    <a:pt x="2326" y="1964"/>
                    <a:pt x="2117" y="1964"/>
                  </a:cubicBezTo>
                  <a:cubicBezTo>
                    <a:pt x="2020" y="1964"/>
                    <a:pt x="1927" y="1948"/>
                    <a:pt x="1854" y="1903"/>
                  </a:cubicBezTo>
                  <a:cubicBezTo>
                    <a:pt x="1742" y="1835"/>
                    <a:pt x="1677" y="1698"/>
                    <a:pt x="1666" y="1501"/>
                  </a:cubicBezTo>
                  <a:cubicBezTo>
                    <a:pt x="1660" y="1333"/>
                    <a:pt x="1710" y="1204"/>
                    <a:pt x="1827" y="1098"/>
                  </a:cubicBezTo>
                  <a:cubicBezTo>
                    <a:pt x="2096" y="845"/>
                    <a:pt x="2635" y="807"/>
                    <a:pt x="2940" y="807"/>
                  </a:cubicBezTo>
                  <a:cubicBezTo>
                    <a:pt x="3073" y="807"/>
                    <a:pt x="3162" y="814"/>
                    <a:pt x="3165" y="814"/>
                  </a:cubicBezTo>
                  <a:lnTo>
                    <a:pt x="3472" y="841"/>
                  </a:lnTo>
                  <a:lnTo>
                    <a:pt x="3257" y="627"/>
                  </a:lnTo>
                  <a:cubicBezTo>
                    <a:pt x="2759" y="132"/>
                    <a:pt x="2239" y="1"/>
                    <a:pt x="1826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52;p19">
              <a:extLst>
                <a:ext uri="{FF2B5EF4-FFF2-40B4-BE49-F238E27FC236}">
                  <a16:creationId xmlns:a16="http://schemas.microsoft.com/office/drawing/2014/main" id="{6DCDCC81-B0D4-B7D2-9FC2-785CA8655092}"/>
                </a:ext>
              </a:extLst>
            </p:cNvPr>
            <p:cNvSpPr/>
            <p:nvPr/>
          </p:nvSpPr>
          <p:spPr>
            <a:xfrm flipH="1">
              <a:off x="7496345" y="2186957"/>
              <a:ext cx="206190" cy="148592"/>
            </a:xfrm>
            <a:custGeom>
              <a:avLst/>
              <a:gdLst/>
              <a:ahLst/>
              <a:cxnLst/>
              <a:rect l="l" t="t" r="r" b="b"/>
              <a:pathLst>
                <a:path w="5180" h="3733" extrusionOk="0">
                  <a:moveTo>
                    <a:pt x="3686" y="0"/>
                  </a:moveTo>
                  <a:cubicBezTo>
                    <a:pt x="2638" y="0"/>
                    <a:pt x="2201" y="1538"/>
                    <a:pt x="1346" y="2215"/>
                  </a:cubicBezTo>
                  <a:cubicBezTo>
                    <a:pt x="357" y="2997"/>
                    <a:pt x="278" y="2580"/>
                    <a:pt x="141" y="2839"/>
                  </a:cubicBezTo>
                  <a:cubicBezTo>
                    <a:pt x="1" y="3118"/>
                    <a:pt x="474" y="3733"/>
                    <a:pt x="1391" y="3733"/>
                  </a:cubicBezTo>
                  <a:cubicBezTo>
                    <a:pt x="1788" y="3733"/>
                    <a:pt x="2268" y="3618"/>
                    <a:pt x="2818" y="3310"/>
                  </a:cubicBezTo>
                  <a:cubicBezTo>
                    <a:pt x="4637" y="2294"/>
                    <a:pt x="5180" y="532"/>
                    <a:pt x="4234" y="126"/>
                  </a:cubicBezTo>
                  <a:cubicBezTo>
                    <a:pt x="4033" y="39"/>
                    <a:pt x="3852" y="0"/>
                    <a:pt x="3686" y="0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53;p19">
              <a:extLst>
                <a:ext uri="{FF2B5EF4-FFF2-40B4-BE49-F238E27FC236}">
                  <a16:creationId xmlns:a16="http://schemas.microsoft.com/office/drawing/2014/main" id="{D03DBF7C-E061-D1AC-E0FF-6A118E5CA9E1}"/>
                </a:ext>
              </a:extLst>
            </p:cNvPr>
            <p:cNvSpPr/>
            <p:nvPr/>
          </p:nvSpPr>
          <p:spPr>
            <a:xfrm flipH="1">
              <a:off x="7518594" y="2417950"/>
              <a:ext cx="107951" cy="19584"/>
            </a:xfrm>
            <a:custGeom>
              <a:avLst/>
              <a:gdLst/>
              <a:ahLst/>
              <a:cxnLst/>
              <a:rect l="l" t="t" r="r" b="b"/>
              <a:pathLst>
                <a:path w="2712" h="492" extrusionOk="0">
                  <a:moveTo>
                    <a:pt x="735" y="1"/>
                  </a:moveTo>
                  <a:cubicBezTo>
                    <a:pt x="386" y="1"/>
                    <a:pt x="135" y="19"/>
                    <a:pt x="110" y="20"/>
                  </a:cubicBezTo>
                  <a:cubicBezTo>
                    <a:pt x="45" y="27"/>
                    <a:pt x="0" y="82"/>
                    <a:pt x="4" y="143"/>
                  </a:cubicBezTo>
                  <a:cubicBezTo>
                    <a:pt x="11" y="202"/>
                    <a:pt x="62" y="246"/>
                    <a:pt x="121" y="246"/>
                  </a:cubicBezTo>
                  <a:cubicBezTo>
                    <a:pt x="123" y="246"/>
                    <a:pt x="125" y="245"/>
                    <a:pt x="127" y="245"/>
                  </a:cubicBezTo>
                  <a:cubicBezTo>
                    <a:pt x="134" y="244"/>
                    <a:pt x="388" y="225"/>
                    <a:pt x="744" y="225"/>
                  </a:cubicBezTo>
                  <a:cubicBezTo>
                    <a:pt x="1277" y="225"/>
                    <a:pt x="2038" y="268"/>
                    <a:pt x="2537" y="481"/>
                  </a:cubicBezTo>
                  <a:cubicBezTo>
                    <a:pt x="2551" y="488"/>
                    <a:pt x="2568" y="491"/>
                    <a:pt x="2581" y="491"/>
                  </a:cubicBezTo>
                  <a:cubicBezTo>
                    <a:pt x="2626" y="491"/>
                    <a:pt x="2670" y="467"/>
                    <a:pt x="2687" y="423"/>
                  </a:cubicBezTo>
                  <a:cubicBezTo>
                    <a:pt x="2711" y="368"/>
                    <a:pt x="2687" y="304"/>
                    <a:pt x="2629" y="277"/>
                  </a:cubicBezTo>
                  <a:cubicBezTo>
                    <a:pt x="2085" y="46"/>
                    <a:pt x="1287" y="1"/>
                    <a:pt x="735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54;p19">
              <a:extLst>
                <a:ext uri="{FF2B5EF4-FFF2-40B4-BE49-F238E27FC236}">
                  <a16:creationId xmlns:a16="http://schemas.microsoft.com/office/drawing/2014/main" id="{26F4A68E-D5AE-7478-B7A6-F8A9DAA9178F}"/>
                </a:ext>
              </a:extLst>
            </p:cNvPr>
            <p:cNvSpPr/>
            <p:nvPr/>
          </p:nvSpPr>
          <p:spPr>
            <a:xfrm flipH="1">
              <a:off x="7209899" y="2362342"/>
              <a:ext cx="60225" cy="19465"/>
            </a:xfrm>
            <a:custGeom>
              <a:avLst/>
              <a:gdLst/>
              <a:ahLst/>
              <a:cxnLst/>
              <a:rect l="l" t="t" r="r" b="b"/>
              <a:pathLst>
                <a:path w="1513" h="489" extrusionOk="0">
                  <a:moveTo>
                    <a:pt x="1384" y="1"/>
                  </a:moveTo>
                  <a:cubicBezTo>
                    <a:pt x="1348" y="1"/>
                    <a:pt x="1313" y="16"/>
                    <a:pt x="1291" y="45"/>
                  </a:cubicBezTo>
                  <a:cubicBezTo>
                    <a:pt x="1199" y="168"/>
                    <a:pt x="1082" y="240"/>
                    <a:pt x="943" y="256"/>
                  </a:cubicBezTo>
                  <a:cubicBezTo>
                    <a:pt x="913" y="260"/>
                    <a:pt x="884" y="262"/>
                    <a:pt x="854" y="262"/>
                  </a:cubicBezTo>
                  <a:cubicBezTo>
                    <a:pt x="528" y="262"/>
                    <a:pt x="201" y="24"/>
                    <a:pt x="198" y="24"/>
                  </a:cubicBezTo>
                  <a:cubicBezTo>
                    <a:pt x="177" y="9"/>
                    <a:pt x="153" y="2"/>
                    <a:pt x="129" y="2"/>
                  </a:cubicBezTo>
                  <a:cubicBezTo>
                    <a:pt x="94" y="2"/>
                    <a:pt x="60" y="17"/>
                    <a:pt x="38" y="45"/>
                  </a:cubicBezTo>
                  <a:cubicBezTo>
                    <a:pt x="1" y="92"/>
                    <a:pt x="11" y="164"/>
                    <a:pt x="58" y="202"/>
                  </a:cubicBezTo>
                  <a:cubicBezTo>
                    <a:pt x="75" y="212"/>
                    <a:pt x="451" y="489"/>
                    <a:pt x="857" y="489"/>
                  </a:cubicBezTo>
                  <a:cubicBezTo>
                    <a:pt x="895" y="489"/>
                    <a:pt x="936" y="486"/>
                    <a:pt x="973" y="478"/>
                  </a:cubicBezTo>
                  <a:cubicBezTo>
                    <a:pt x="1175" y="451"/>
                    <a:pt x="1345" y="349"/>
                    <a:pt x="1475" y="178"/>
                  </a:cubicBezTo>
                  <a:cubicBezTo>
                    <a:pt x="1512" y="130"/>
                    <a:pt x="1502" y="59"/>
                    <a:pt x="1451" y="21"/>
                  </a:cubicBezTo>
                  <a:cubicBezTo>
                    <a:pt x="1431" y="7"/>
                    <a:pt x="1407" y="1"/>
                    <a:pt x="1384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55;p19">
              <a:extLst>
                <a:ext uri="{FF2B5EF4-FFF2-40B4-BE49-F238E27FC236}">
                  <a16:creationId xmlns:a16="http://schemas.microsoft.com/office/drawing/2014/main" id="{F51AF18F-22AB-EF1A-AE48-4795A3246F8F}"/>
                </a:ext>
              </a:extLst>
            </p:cNvPr>
            <p:cNvSpPr/>
            <p:nvPr/>
          </p:nvSpPr>
          <p:spPr>
            <a:xfrm flipH="1">
              <a:off x="7408292" y="2476027"/>
              <a:ext cx="72047" cy="43825"/>
            </a:xfrm>
            <a:custGeom>
              <a:avLst/>
              <a:gdLst/>
              <a:ahLst/>
              <a:cxnLst/>
              <a:rect l="l" t="t" r="r" b="b"/>
              <a:pathLst>
                <a:path w="1810" h="1101" extrusionOk="0">
                  <a:moveTo>
                    <a:pt x="152" y="1"/>
                  </a:moveTo>
                  <a:cubicBezTo>
                    <a:pt x="93" y="1"/>
                    <a:pt x="45" y="43"/>
                    <a:pt x="42" y="100"/>
                  </a:cubicBezTo>
                  <a:cubicBezTo>
                    <a:pt x="38" y="118"/>
                    <a:pt x="1" y="527"/>
                    <a:pt x="321" y="821"/>
                  </a:cubicBezTo>
                  <a:cubicBezTo>
                    <a:pt x="526" y="1009"/>
                    <a:pt x="823" y="1101"/>
                    <a:pt x="1209" y="1101"/>
                  </a:cubicBezTo>
                  <a:cubicBezTo>
                    <a:pt x="1362" y="1101"/>
                    <a:pt x="1526" y="1087"/>
                    <a:pt x="1707" y="1057"/>
                  </a:cubicBezTo>
                  <a:cubicBezTo>
                    <a:pt x="1769" y="1046"/>
                    <a:pt x="1810" y="989"/>
                    <a:pt x="1800" y="930"/>
                  </a:cubicBezTo>
                  <a:cubicBezTo>
                    <a:pt x="1790" y="876"/>
                    <a:pt x="1744" y="836"/>
                    <a:pt x="1691" y="836"/>
                  </a:cubicBezTo>
                  <a:cubicBezTo>
                    <a:pt x="1684" y="836"/>
                    <a:pt x="1677" y="836"/>
                    <a:pt x="1670" y="838"/>
                  </a:cubicBezTo>
                  <a:cubicBezTo>
                    <a:pt x="1501" y="865"/>
                    <a:pt x="1346" y="878"/>
                    <a:pt x="1207" y="878"/>
                  </a:cubicBezTo>
                  <a:cubicBezTo>
                    <a:pt x="884" y="878"/>
                    <a:pt x="641" y="806"/>
                    <a:pt x="482" y="661"/>
                  </a:cubicBezTo>
                  <a:cubicBezTo>
                    <a:pt x="243" y="442"/>
                    <a:pt x="267" y="128"/>
                    <a:pt x="267" y="124"/>
                  </a:cubicBezTo>
                  <a:cubicBezTo>
                    <a:pt x="274" y="63"/>
                    <a:pt x="229" y="9"/>
                    <a:pt x="165" y="1"/>
                  </a:cubicBezTo>
                  <a:cubicBezTo>
                    <a:pt x="160" y="1"/>
                    <a:pt x="156" y="1"/>
                    <a:pt x="152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56;p19">
              <a:extLst>
                <a:ext uri="{FF2B5EF4-FFF2-40B4-BE49-F238E27FC236}">
                  <a16:creationId xmlns:a16="http://schemas.microsoft.com/office/drawing/2014/main" id="{E526B82A-6D9D-CB57-0BAB-CBD9C3403007}"/>
                </a:ext>
              </a:extLst>
            </p:cNvPr>
            <p:cNvSpPr/>
            <p:nvPr/>
          </p:nvSpPr>
          <p:spPr>
            <a:xfrm flipH="1">
              <a:off x="7429229" y="2536652"/>
              <a:ext cx="37098" cy="19903"/>
            </a:xfrm>
            <a:custGeom>
              <a:avLst/>
              <a:gdLst/>
              <a:ahLst/>
              <a:cxnLst/>
              <a:rect l="l" t="t" r="r" b="b"/>
              <a:pathLst>
                <a:path w="932" h="500" extrusionOk="0">
                  <a:moveTo>
                    <a:pt x="128" y="0"/>
                  </a:moveTo>
                  <a:cubicBezTo>
                    <a:pt x="95" y="0"/>
                    <a:pt x="63" y="13"/>
                    <a:pt x="41" y="39"/>
                  </a:cubicBezTo>
                  <a:cubicBezTo>
                    <a:pt x="0" y="87"/>
                    <a:pt x="7" y="155"/>
                    <a:pt x="55" y="196"/>
                  </a:cubicBezTo>
                  <a:cubicBezTo>
                    <a:pt x="92" y="230"/>
                    <a:pt x="420" y="499"/>
                    <a:pt x="741" y="499"/>
                  </a:cubicBezTo>
                  <a:cubicBezTo>
                    <a:pt x="768" y="499"/>
                    <a:pt x="799" y="496"/>
                    <a:pt x="826" y="493"/>
                  </a:cubicBezTo>
                  <a:cubicBezTo>
                    <a:pt x="887" y="482"/>
                    <a:pt x="932" y="424"/>
                    <a:pt x="919" y="363"/>
                  </a:cubicBezTo>
                  <a:cubicBezTo>
                    <a:pt x="909" y="308"/>
                    <a:pt x="862" y="269"/>
                    <a:pt x="808" y="269"/>
                  </a:cubicBezTo>
                  <a:cubicBezTo>
                    <a:pt x="801" y="269"/>
                    <a:pt x="795" y="270"/>
                    <a:pt x="788" y="271"/>
                  </a:cubicBezTo>
                  <a:cubicBezTo>
                    <a:pt x="772" y="274"/>
                    <a:pt x="756" y="275"/>
                    <a:pt x="739" y="275"/>
                  </a:cubicBezTo>
                  <a:cubicBezTo>
                    <a:pt x="540" y="275"/>
                    <a:pt x="290" y="101"/>
                    <a:pt x="205" y="28"/>
                  </a:cubicBezTo>
                  <a:cubicBezTo>
                    <a:pt x="183" y="10"/>
                    <a:pt x="155" y="0"/>
                    <a:pt x="128" y="0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57;p19">
              <a:extLst>
                <a:ext uri="{FF2B5EF4-FFF2-40B4-BE49-F238E27FC236}">
                  <a16:creationId xmlns:a16="http://schemas.microsoft.com/office/drawing/2014/main" id="{4577D72A-D241-F159-3196-EFF1DEFCB92D}"/>
                </a:ext>
              </a:extLst>
            </p:cNvPr>
            <p:cNvSpPr/>
            <p:nvPr/>
          </p:nvSpPr>
          <p:spPr>
            <a:xfrm flipH="1">
              <a:off x="7484922" y="2482874"/>
              <a:ext cx="259568" cy="146801"/>
            </a:xfrm>
            <a:custGeom>
              <a:avLst/>
              <a:gdLst/>
              <a:ahLst/>
              <a:cxnLst/>
              <a:rect l="l" t="t" r="r" b="b"/>
              <a:pathLst>
                <a:path w="6521" h="3688" extrusionOk="0">
                  <a:moveTo>
                    <a:pt x="6084" y="1"/>
                  </a:moveTo>
                  <a:cubicBezTo>
                    <a:pt x="4779" y="182"/>
                    <a:pt x="1277" y="563"/>
                    <a:pt x="448" y="563"/>
                  </a:cubicBezTo>
                  <a:lnTo>
                    <a:pt x="396" y="563"/>
                  </a:lnTo>
                  <a:cubicBezTo>
                    <a:pt x="308" y="560"/>
                    <a:pt x="219" y="554"/>
                    <a:pt x="130" y="540"/>
                  </a:cubicBezTo>
                  <a:cubicBezTo>
                    <a:pt x="45" y="758"/>
                    <a:pt x="1" y="990"/>
                    <a:pt x="1" y="1229"/>
                  </a:cubicBezTo>
                  <a:cubicBezTo>
                    <a:pt x="1" y="2588"/>
                    <a:pt x="1458" y="3687"/>
                    <a:pt x="3261" y="3687"/>
                  </a:cubicBezTo>
                  <a:cubicBezTo>
                    <a:pt x="5060" y="3687"/>
                    <a:pt x="6520" y="2588"/>
                    <a:pt x="6520" y="1229"/>
                  </a:cubicBezTo>
                  <a:cubicBezTo>
                    <a:pt x="6520" y="782"/>
                    <a:pt x="6360" y="362"/>
                    <a:pt x="6084" y="1"/>
                  </a:cubicBezTo>
                  <a:close/>
                </a:path>
              </a:pathLst>
            </a:custGeom>
            <a:solidFill>
              <a:srgbClr val="FF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58;p19">
              <a:extLst>
                <a:ext uri="{FF2B5EF4-FFF2-40B4-BE49-F238E27FC236}">
                  <a16:creationId xmlns:a16="http://schemas.microsoft.com/office/drawing/2014/main" id="{FA2A2FFF-0F58-DA60-37B6-585520241AD2}"/>
                </a:ext>
              </a:extLst>
            </p:cNvPr>
            <p:cNvSpPr/>
            <p:nvPr/>
          </p:nvSpPr>
          <p:spPr>
            <a:xfrm flipH="1">
              <a:off x="7108636" y="2419662"/>
              <a:ext cx="174824" cy="151179"/>
            </a:xfrm>
            <a:custGeom>
              <a:avLst/>
              <a:gdLst/>
              <a:ahLst/>
              <a:cxnLst/>
              <a:rect l="l" t="t" r="r" b="b"/>
              <a:pathLst>
                <a:path w="4392" h="3798" extrusionOk="0">
                  <a:moveTo>
                    <a:pt x="4391" y="1"/>
                  </a:moveTo>
                  <a:cubicBezTo>
                    <a:pt x="3469" y="158"/>
                    <a:pt x="1534" y="496"/>
                    <a:pt x="383" y="571"/>
                  </a:cubicBezTo>
                  <a:cubicBezTo>
                    <a:pt x="86" y="1118"/>
                    <a:pt x="1" y="1718"/>
                    <a:pt x="192" y="2278"/>
                  </a:cubicBezTo>
                  <a:cubicBezTo>
                    <a:pt x="523" y="3230"/>
                    <a:pt x="1568" y="3797"/>
                    <a:pt x="2783" y="3797"/>
                  </a:cubicBezTo>
                  <a:cubicBezTo>
                    <a:pt x="2858" y="3797"/>
                    <a:pt x="2933" y="3793"/>
                    <a:pt x="3008" y="3790"/>
                  </a:cubicBezTo>
                  <a:cubicBezTo>
                    <a:pt x="3773" y="2794"/>
                    <a:pt x="4326" y="1524"/>
                    <a:pt x="4391" y="1"/>
                  </a:cubicBezTo>
                  <a:close/>
                </a:path>
              </a:pathLst>
            </a:custGeom>
            <a:solidFill>
              <a:srgbClr val="FF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59;p19">
              <a:extLst>
                <a:ext uri="{FF2B5EF4-FFF2-40B4-BE49-F238E27FC236}">
                  <a16:creationId xmlns:a16="http://schemas.microsoft.com/office/drawing/2014/main" id="{50ABFE26-533E-BE34-A303-B7EBF17E2C93}"/>
                </a:ext>
              </a:extLst>
            </p:cNvPr>
            <p:cNvSpPr/>
            <p:nvPr/>
          </p:nvSpPr>
          <p:spPr>
            <a:xfrm flipH="1">
              <a:off x="7539810" y="2358600"/>
              <a:ext cx="53339" cy="65201"/>
            </a:xfrm>
            <a:custGeom>
              <a:avLst/>
              <a:gdLst/>
              <a:ahLst/>
              <a:cxnLst/>
              <a:rect l="l" t="t" r="r" b="b"/>
              <a:pathLst>
                <a:path w="1340" h="1638" extrusionOk="0">
                  <a:moveTo>
                    <a:pt x="875" y="1"/>
                  </a:moveTo>
                  <a:cubicBezTo>
                    <a:pt x="814" y="1"/>
                    <a:pt x="746" y="12"/>
                    <a:pt x="670" y="36"/>
                  </a:cubicBezTo>
                  <a:cubicBezTo>
                    <a:pt x="322" y="153"/>
                    <a:pt x="1" y="296"/>
                    <a:pt x="1" y="821"/>
                  </a:cubicBezTo>
                  <a:cubicBezTo>
                    <a:pt x="1" y="1347"/>
                    <a:pt x="302" y="1637"/>
                    <a:pt x="670" y="1637"/>
                  </a:cubicBezTo>
                  <a:cubicBezTo>
                    <a:pt x="1042" y="1637"/>
                    <a:pt x="1340" y="1347"/>
                    <a:pt x="1340" y="821"/>
                  </a:cubicBezTo>
                  <a:cubicBezTo>
                    <a:pt x="1340" y="374"/>
                    <a:pt x="1223" y="1"/>
                    <a:pt x="875" y="1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60;p19">
              <a:extLst>
                <a:ext uri="{FF2B5EF4-FFF2-40B4-BE49-F238E27FC236}">
                  <a16:creationId xmlns:a16="http://schemas.microsoft.com/office/drawing/2014/main" id="{55A9484B-5B85-6901-B1BE-E738182D68DB}"/>
                </a:ext>
              </a:extLst>
            </p:cNvPr>
            <p:cNvSpPr/>
            <p:nvPr/>
          </p:nvSpPr>
          <p:spPr>
            <a:xfrm flipH="1">
              <a:off x="7546178" y="2370741"/>
              <a:ext cx="12857" cy="20579"/>
            </a:xfrm>
            <a:custGeom>
              <a:avLst/>
              <a:gdLst/>
              <a:ahLst/>
              <a:cxnLst/>
              <a:rect l="l" t="t" r="r" b="b"/>
              <a:pathLst>
                <a:path w="323" h="517" extrusionOk="0">
                  <a:moveTo>
                    <a:pt x="161" y="1"/>
                  </a:moveTo>
                  <a:cubicBezTo>
                    <a:pt x="73" y="1"/>
                    <a:pt x="1" y="117"/>
                    <a:pt x="1" y="261"/>
                  </a:cubicBezTo>
                  <a:cubicBezTo>
                    <a:pt x="1" y="401"/>
                    <a:pt x="73" y="516"/>
                    <a:pt x="161" y="516"/>
                  </a:cubicBezTo>
                  <a:cubicBezTo>
                    <a:pt x="250" y="516"/>
                    <a:pt x="322" y="401"/>
                    <a:pt x="322" y="261"/>
                  </a:cubicBezTo>
                  <a:cubicBezTo>
                    <a:pt x="322" y="117"/>
                    <a:pt x="250" y="1"/>
                    <a:pt x="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61;p19">
              <a:extLst>
                <a:ext uri="{FF2B5EF4-FFF2-40B4-BE49-F238E27FC236}">
                  <a16:creationId xmlns:a16="http://schemas.microsoft.com/office/drawing/2014/main" id="{CCC87717-8C64-2E77-C917-913A86C86D40}"/>
                </a:ext>
              </a:extLst>
            </p:cNvPr>
            <p:cNvSpPr/>
            <p:nvPr/>
          </p:nvSpPr>
          <p:spPr>
            <a:xfrm flipH="1">
              <a:off x="7211253" y="2258130"/>
              <a:ext cx="67191" cy="95413"/>
            </a:xfrm>
            <a:custGeom>
              <a:avLst/>
              <a:gdLst/>
              <a:ahLst/>
              <a:cxnLst/>
              <a:rect l="l" t="t" r="r" b="b"/>
              <a:pathLst>
                <a:path w="1688" h="2397" extrusionOk="0">
                  <a:moveTo>
                    <a:pt x="998" y="1"/>
                  </a:moveTo>
                  <a:cubicBezTo>
                    <a:pt x="947" y="1"/>
                    <a:pt x="895" y="15"/>
                    <a:pt x="845" y="44"/>
                  </a:cubicBezTo>
                  <a:cubicBezTo>
                    <a:pt x="456" y="273"/>
                    <a:pt x="1" y="744"/>
                    <a:pt x="1" y="1219"/>
                  </a:cubicBezTo>
                  <a:cubicBezTo>
                    <a:pt x="1" y="1871"/>
                    <a:pt x="380" y="2397"/>
                    <a:pt x="845" y="2397"/>
                  </a:cubicBezTo>
                  <a:cubicBezTo>
                    <a:pt x="1308" y="2397"/>
                    <a:pt x="1688" y="1871"/>
                    <a:pt x="1688" y="1219"/>
                  </a:cubicBezTo>
                  <a:cubicBezTo>
                    <a:pt x="1688" y="653"/>
                    <a:pt x="1349" y="1"/>
                    <a:pt x="998" y="1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62;p19">
              <a:extLst>
                <a:ext uri="{FF2B5EF4-FFF2-40B4-BE49-F238E27FC236}">
                  <a16:creationId xmlns:a16="http://schemas.microsoft.com/office/drawing/2014/main" id="{1A082612-73F5-0AC4-E633-4935DE71C35D}"/>
                </a:ext>
              </a:extLst>
            </p:cNvPr>
            <p:cNvSpPr/>
            <p:nvPr/>
          </p:nvSpPr>
          <p:spPr>
            <a:xfrm flipH="1">
              <a:off x="7219810" y="2283008"/>
              <a:ext cx="12817" cy="20539"/>
            </a:xfrm>
            <a:custGeom>
              <a:avLst/>
              <a:gdLst/>
              <a:ahLst/>
              <a:cxnLst/>
              <a:rect l="l" t="t" r="r" b="b"/>
              <a:pathLst>
                <a:path w="322" h="516" extrusionOk="0">
                  <a:moveTo>
                    <a:pt x="161" y="0"/>
                  </a:moveTo>
                  <a:cubicBezTo>
                    <a:pt x="72" y="0"/>
                    <a:pt x="1" y="116"/>
                    <a:pt x="1" y="256"/>
                  </a:cubicBezTo>
                  <a:cubicBezTo>
                    <a:pt x="1" y="399"/>
                    <a:pt x="72" y="516"/>
                    <a:pt x="161" y="516"/>
                  </a:cubicBezTo>
                  <a:cubicBezTo>
                    <a:pt x="250" y="516"/>
                    <a:pt x="321" y="399"/>
                    <a:pt x="321" y="256"/>
                  </a:cubicBezTo>
                  <a:cubicBezTo>
                    <a:pt x="321" y="116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63;p19">
              <a:extLst>
                <a:ext uri="{FF2B5EF4-FFF2-40B4-BE49-F238E27FC236}">
                  <a16:creationId xmlns:a16="http://schemas.microsoft.com/office/drawing/2014/main" id="{39AF8409-4779-E084-737A-89CFA0A0B905}"/>
                </a:ext>
              </a:extLst>
            </p:cNvPr>
            <p:cNvSpPr/>
            <p:nvPr/>
          </p:nvSpPr>
          <p:spPr>
            <a:xfrm flipH="1">
              <a:off x="7128780" y="2024031"/>
              <a:ext cx="287074" cy="154881"/>
            </a:xfrm>
            <a:custGeom>
              <a:avLst/>
              <a:gdLst/>
              <a:ahLst/>
              <a:cxnLst/>
              <a:rect l="l" t="t" r="r" b="b"/>
              <a:pathLst>
                <a:path w="7212" h="3891" extrusionOk="0">
                  <a:moveTo>
                    <a:pt x="2191" y="1"/>
                  </a:moveTo>
                  <a:cubicBezTo>
                    <a:pt x="866" y="1"/>
                    <a:pt x="0" y="539"/>
                    <a:pt x="473" y="1840"/>
                  </a:cubicBezTo>
                  <a:cubicBezTo>
                    <a:pt x="815" y="2771"/>
                    <a:pt x="1907" y="2328"/>
                    <a:pt x="3678" y="2549"/>
                  </a:cubicBezTo>
                  <a:cubicBezTo>
                    <a:pt x="5411" y="2768"/>
                    <a:pt x="5883" y="3891"/>
                    <a:pt x="6227" y="3891"/>
                  </a:cubicBezTo>
                  <a:cubicBezTo>
                    <a:pt x="6265" y="3891"/>
                    <a:pt x="6301" y="3877"/>
                    <a:pt x="6337" y="3847"/>
                  </a:cubicBezTo>
                  <a:cubicBezTo>
                    <a:pt x="6700" y="3546"/>
                    <a:pt x="7212" y="1341"/>
                    <a:pt x="4754" y="488"/>
                  </a:cubicBezTo>
                  <a:cubicBezTo>
                    <a:pt x="3859" y="177"/>
                    <a:pt x="2950" y="1"/>
                    <a:pt x="2191" y="1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64;p19">
              <a:extLst>
                <a:ext uri="{FF2B5EF4-FFF2-40B4-BE49-F238E27FC236}">
                  <a16:creationId xmlns:a16="http://schemas.microsoft.com/office/drawing/2014/main" id="{C32B9EF6-01B0-40F8-2704-49F5A85D44D2}"/>
                </a:ext>
              </a:extLst>
            </p:cNvPr>
            <p:cNvSpPr/>
            <p:nvPr/>
          </p:nvSpPr>
          <p:spPr>
            <a:xfrm flipH="1">
              <a:off x="7541045" y="2349046"/>
              <a:ext cx="125704" cy="46771"/>
            </a:xfrm>
            <a:custGeom>
              <a:avLst/>
              <a:gdLst/>
              <a:ahLst/>
              <a:cxnLst/>
              <a:rect l="l" t="t" r="r" b="b"/>
              <a:pathLst>
                <a:path w="3158" h="1175" extrusionOk="0">
                  <a:moveTo>
                    <a:pt x="3029" y="0"/>
                  </a:moveTo>
                  <a:cubicBezTo>
                    <a:pt x="3016" y="0"/>
                    <a:pt x="3003" y="3"/>
                    <a:pt x="2990" y="7"/>
                  </a:cubicBezTo>
                  <a:lnTo>
                    <a:pt x="93" y="956"/>
                  </a:lnTo>
                  <a:cubicBezTo>
                    <a:pt x="31" y="976"/>
                    <a:pt x="0" y="1041"/>
                    <a:pt x="20" y="1099"/>
                  </a:cubicBezTo>
                  <a:cubicBezTo>
                    <a:pt x="38" y="1143"/>
                    <a:pt x="82" y="1174"/>
                    <a:pt x="129" y="1174"/>
                  </a:cubicBezTo>
                  <a:cubicBezTo>
                    <a:pt x="140" y="1174"/>
                    <a:pt x="154" y="1171"/>
                    <a:pt x="164" y="1168"/>
                  </a:cubicBezTo>
                  <a:lnTo>
                    <a:pt x="3066" y="218"/>
                  </a:lnTo>
                  <a:cubicBezTo>
                    <a:pt x="3124" y="198"/>
                    <a:pt x="3157" y="136"/>
                    <a:pt x="3137" y="75"/>
                  </a:cubicBezTo>
                  <a:cubicBezTo>
                    <a:pt x="3121" y="29"/>
                    <a:pt x="3077" y="0"/>
                    <a:pt x="3029" y="0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65;p19">
              <a:extLst>
                <a:ext uri="{FF2B5EF4-FFF2-40B4-BE49-F238E27FC236}">
                  <a16:creationId xmlns:a16="http://schemas.microsoft.com/office/drawing/2014/main" id="{3A26A91D-054B-6140-1565-8B186B80AD69}"/>
                </a:ext>
              </a:extLst>
            </p:cNvPr>
            <p:cNvSpPr/>
            <p:nvPr/>
          </p:nvSpPr>
          <p:spPr>
            <a:xfrm flipH="1">
              <a:off x="7231355" y="2253950"/>
              <a:ext cx="67151" cy="72803"/>
            </a:xfrm>
            <a:custGeom>
              <a:avLst/>
              <a:gdLst/>
              <a:ahLst/>
              <a:cxnLst/>
              <a:rect l="l" t="t" r="r" b="b"/>
              <a:pathLst>
                <a:path w="1687" h="1829" extrusionOk="0">
                  <a:moveTo>
                    <a:pt x="1557" y="0"/>
                  </a:moveTo>
                  <a:cubicBezTo>
                    <a:pt x="1535" y="0"/>
                    <a:pt x="1514" y="6"/>
                    <a:pt x="1495" y="17"/>
                  </a:cubicBezTo>
                  <a:cubicBezTo>
                    <a:pt x="1444" y="50"/>
                    <a:pt x="205" y="812"/>
                    <a:pt x="13" y="1693"/>
                  </a:cubicBezTo>
                  <a:cubicBezTo>
                    <a:pt x="0" y="1754"/>
                    <a:pt x="41" y="1812"/>
                    <a:pt x="103" y="1826"/>
                  </a:cubicBezTo>
                  <a:cubicBezTo>
                    <a:pt x="109" y="1826"/>
                    <a:pt x="120" y="1829"/>
                    <a:pt x="126" y="1829"/>
                  </a:cubicBezTo>
                  <a:cubicBezTo>
                    <a:pt x="177" y="1829"/>
                    <a:pt x="225" y="1791"/>
                    <a:pt x="239" y="1740"/>
                  </a:cubicBezTo>
                  <a:cubicBezTo>
                    <a:pt x="410" y="951"/>
                    <a:pt x="1604" y="214"/>
                    <a:pt x="1618" y="208"/>
                  </a:cubicBezTo>
                  <a:cubicBezTo>
                    <a:pt x="1672" y="173"/>
                    <a:pt x="1686" y="105"/>
                    <a:pt x="1656" y="54"/>
                  </a:cubicBezTo>
                  <a:cubicBezTo>
                    <a:pt x="1634" y="19"/>
                    <a:pt x="1595" y="0"/>
                    <a:pt x="1557" y="0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66;p19">
              <a:extLst>
                <a:ext uri="{FF2B5EF4-FFF2-40B4-BE49-F238E27FC236}">
                  <a16:creationId xmlns:a16="http://schemas.microsoft.com/office/drawing/2014/main" id="{A74E0155-30E2-F187-B067-3949BA86DDA1}"/>
                </a:ext>
              </a:extLst>
            </p:cNvPr>
            <p:cNvSpPr/>
            <p:nvPr/>
          </p:nvSpPr>
          <p:spPr>
            <a:xfrm flipH="1">
              <a:off x="7826931" y="2290333"/>
              <a:ext cx="136332" cy="194726"/>
            </a:xfrm>
            <a:custGeom>
              <a:avLst/>
              <a:gdLst/>
              <a:ahLst/>
              <a:cxnLst/>
              <a:rect l="l" t="t" r="r" b="b"/>
              <a:pathLst>
                <a:path w="3425" h="4892" extrusionOk="0">
                  <a:moveTo>
                    <a:pt x="3220" y="1"/>
                  </a:moveTo>
                  <a:lnTo>
                    <a:pt x="0" y="4622"/>
                  </a:lnTo>
                  <a:lnTo>
                    <a:pt x="520" y="4892"/>
                  </a:lnTo>
                  <a:lnTo>
                    <a:pt x="3425" y="803"/>
                  </a:lnTo>
                  <a:lnTo>
                    <a:pt x="3220" y="1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367;p19">
              <a:extLst>
                <a:ext uri="{FF2B5EF4-FFF2-40B4-BE49-F238E27FC236}">
                  <a16:creationId xmlns:a16="http://schemas.microsoft.com/office/drawing/2014/main" id="{CAE54572-A49C-DC7D-C90A-20E0BDCEEA9B}"/>
                </a:ext>
              </a:extLst>
            </p:cNvPr>
            <p:cNvSpPr/>
            <p:nvPr/>
          </p:nvSpPr>
          <p:spPr>
            <a:xfrm flipH="1">
              <a:off x="7044123" y="2209208"/>
              <a:ext cx="796060" cy="296109"/>
            </a:xfrm>
            <a:custGeom>
              <a:avLst/>
              <a:gdLst/>
              <a:ahLst/>
              <a:cxnLst/>
              <a:rect l="l" t="t" r="r" b="b"/>
              <a:pathLst>
                <a:path w="19999" h="7439" extrusionOk="0">
                  <a:moveTo>
                    <a:pt x="17322" y="468"/>
                  </a:moveTo>
                  <a:cubicBezTo>
                    <a:pt x="17966" y="468"/>
                    <a:pt x="18474" y="523"/>
                    <a:pt x="18636" y="625"/>
                  </a:cubicBezTo>
                  <a:cubicBezTo>
                    <a:pt x="19138" y="936"/>
                    <a:pt x="18978" y="4237"/>
                    <a:pt x="18998" y="4571"/>
                  </a:cubicBezTo>
                  <a:cubicBezTo>
                    <a:pt x="19019" y="4909"/>
                    <a:pt x="15537" y="5407"/>
                    <a:pt x="14540" y="5489"/>
                  </a:cubicBezTo>
                  <a:cubicBezTo>
                    <a:pt x="14457" y="5496"/>
                    <a:pt x="14381" y="5500"/>
                    <a:pt x="14311" y="5500"/>
                  </a:cubicBezTo>
                  <a:cubicBezTo>
                    <a:pt x="13537" y="5500"/>
                    <a:pt x="13511" y="5044"/>
                    <a:pt x="13199" y="3626"/>
                  </a:cubicBezTo>
                  <a:cubicBezTo>
                    <a:pt x="12860" y="2075"/>
                    <a:pt x="12986" y="1563"/>
                    <a:pt x="13400" y="1236"/>
                  </a:cubicBezTo>
                  <a:cubicBezTo>
                    <a:pt x="14074" y="702"/>
                    <a:pt x="15991" y="468"/>
                    <a:pt x="17322" y="468"/>
                  </a:cubicBezTo>
                  <a:close/>
                  <a:moveTo>
                    <a:pt x="7781" y="1101"/>
                  </a:moveTo>
                  <a:cubicBezTo>
                    <a:pt x="8928" y="1101"/>
                    <a:pt x="9940" y="1419"/>
                    <a:pt x="10279" y="2243"/>
                  </a:cubicBezTo>
                  <a:cubicBezTo>
                    <a:pt x="10659" y="3161"/>
                    <a:pt x="9559" y="5738"/>
                    <a:pt x="9000" y="6285"/>
                  </a:cubicBezTo>
                  <a:cubicBezTo>
                    <a:pt x="8439" y="6831"/>
                    <a:pt x="4442" y="6967"/>
                    <a:pt x="3262" y="7046"/>
                  </a:cubicBezTo>
                  <a:cubicBezTo>
                    <a:pt x="3168" y="7052"/>
                    <a:pt x="3079" y="7055"/>
                    <a:pt x="2995" y="7055"/>
                  </a:cubicBezTo>
                  <a:cubicBezTo>
                    <a:pt x="2029" y="7055"/>
                    <a:pt x="1745" y="6649"/>
                    <a:pt x="1783" y="6128"/>
                  </a:cubicBezTo>
                  <a:cubicBezTo>
                    <a:pt x="1821" y="5565"/>
                    <a:pt x="1476" y="2305"/>
                    <a:pt x="1708" y="1922"/>
                  </a:cubicBezTo>
                  <a:cubicBezTo>
                    <a:pt x="2203" y="1100"/>
                    <a:pt x="6081" y="1188"/>
                    <a:pt x="7385" y="1113"/>
                  </a:cubicBezTo>
                  <a:cubicBezTo>
                    <a:pt x="7518" y="1105"/>
                    <a:pt x="7650" y="1101"/>
                    <a:pt x="7781" y="1101"/>
                  </a:cubicBezTo>
                  <a:close/>
                  <a:moveTo>
                    <a:pt x="14957" y="0"/>
                  </a:moveTo>
                  <a:cubicBezTo>
                    <a:pt x="13434" y="0"/>
                    <a:pt x="13359" y="584"/>
                    <a:pt x="12799" y="936"/>
                  </a:cubicBezTo>
                  <a:cubicBezTo>
                    <a:pt x="12239" y="1287"/>
                    <a:pt x="12038" y="1506"/>
                    <a:pt x="11379" y="1540"/>
                  </a:cubicBezTo>
                  <a:cubicBezTo>
                    <a:pt x="11338" y="1542"/>
                    <a:pt x="11298" y="1543"/>
                    <a:pt x="11258" y="1543"/>
                  </a:cubicBezTo>
                  <a:cubicBezTo>
                    <a:pt x="10227" y="1543"/>
                    <a:pt x="9798" y="792"/>
                    <a:pt x="8720" y="605"/>
                  </a:cubicBezTo>
                  <a:cubicBezTo>
                    <a:pt x="8477" y="563"/>
                    <a:pt x="8060" y="545"/>
                    <a:pt x="7542" y="545"/>
                  </a:cubicBezTo>
                  <a:cubicBezTo>
                    <a:pt x="5667" y="545"/>
                    <a:pt x="2463" y="775"/>
                    <a:pt x="1381" y="898"/>
                  </a:cubicBezTo>
                  <a:cubicBezTo>
                    <a:pt x="1" y="1051"/>
                    <a:pt x="117" y="1615"/>
                    <a:pt x="138" y="2325"/>
                  </a:cubicBezTo>
                  <a:cubicBezTo>
                    <a:pt x="158" y="3035"/>
                    <a:pt x="861" y="3134"/>
                    <a:pt x="1100" y="3175"/>
                  </a:cubicBezTo>
                  <a:cubicBezTo>
                    <a:pt x="1343" y="3213"/>
                    <a:pt x="1141" y="4800"/>
                    <a:pt x="1182" y="5855"/>
                  </a:cubicBezTo>
                  <a:cubicBezTo>
                    <a:pt x="1223" y="6909"/>
                    <a:pt x="1981" y="7418"/>
                    <a:pt x="2800" y="7438"/>
                  </a:cubicBezTo>
                  <a:cubicBezTo>
                    <a:pt x="2814" y="7439"/>
                    <a:pt x="2829" y="7439"/>
                    <a:pt x="2845" y="7439"/>
                  </a:cubicBezTo>
                  <a:cubicBezTo>
                    <a:pt x="3770" y="7439"/>
                    <a:pt x="8172" y="6948"/>
                    <a:pt x="8880" y="6817"/>
                  </a:cubicBezTo>
                  <a:cubicBezTo>
                    <a:pt x="9600" y="6681"/>
                    <a:pt x="10399" y="4998"/>
                    <a:pt x="10638" y="4100"/>
                  </a:cubicBezTo>
                  <a:cubicBezTo>
                    <a:pt x="10874" y="3228"/>
                    <a:pt x="10881" y="2298"/>
                    <a:pt x="11684" y="2298"/>
                  </a:cubicBezTo>
                  <a:cubicBezTo>
                    <a:pt x="11708" y="2298"/>
                    <a:pt x="11732" y="2299"/>
                    <a:pt x="11757" y="2301"/>
                  </a:cubicBezTo>
                  <a:cubicBezTo>
                    <a:pt x="12638" y="2362"/>
                    <a:pt x="13140" y="5466"/>
                    <a:pt x="13478" y="5797"/>
                  </a:cubicBezTo>
                  <a:cubicBezTo>
                    <a:pt x="13535" y="5852"/>
                    <a:pt x="13703" y="5875"/>
                    <a:pt x="13948" y="5875"/>
                  </a:cubicBezTo>
                  <a:cubicBezTo>
                    <a:pt x="15172" y="5875"/>
                    <a:pt x="18299" y="5293"/>
                    <a:pt x="18817" y="5213"/>
                  </a:cubicBezTo>
                  <a:cubicBezTo>
                    <a:pt x="19438" y="5114"/>
                    <a:pt x="19356" y="4763"/>
                    <a:pt x="19397" y="4223"/>
                  </a:cubicBezTo>
                  <a:cubicBezTo>
                    <a:pt x="19438" y="3684"/>
                    <a:pt x="19397" y="1834"/>
                    <a:pt x="19336" y="1461"/>
                  </a:cubicBezTo>
                  <a:cubicBezTo>
                    <a:pt x="19278" y="1092"/>
                    <a:pt x="19517" y="1171"/>
                    <a:pt x="19756" y="936"/>
                  </a:cubicBezTo>
                  <a:cubicBezTo>
                    <a:pt x="19998" y="700"/>
                    <a:pt x="19838" y="0"/>
                    <a:pt x="19517" y="0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368;p19">
              <a:extLst>
                <a:ext uri="{FF2B5EF4-FFF2-40B4-BE49-F238E27FC236}">
                  <a16:creationId xmlns:a16="http://schemas.microsoft.com/office/drawing/2014/main" id="{76FDC1BB-0EDF-3620-9B22-5E19454A74E8}"/>
                </a:ext>
              </a:extLst>
            </p:cNvPr>
            <p:cNvSpPr/>
            <p:nvPr/>
          </p:nvSpPr>
          <p:spPr>
            <a:xfrm flipH="1">
              <a:off x="7427842" y="2253114"/>
              <a:ext cx="347617" cy="236442"/>
            </a:xfrm>
            <a:custGeom>
              <a:avLst/>
              <a:gdLst/>
              <a:ahLst/>
              <a:cxnLst/>
              <a:rect l="l" t="t" r="r" b="b"/>
              <a:pathLst>
                <a:path w="8733" h="5940" extrusionOk="0">
                  <a:moveTo>
                    <a:pt x="7148" y="826"/>
                  </a:moveTo>
                  <a:cubicBezTo>
                    <a:pt x="7227" y="826"/>
                    <a:pt x="7305" y="857"/>
                    <a:pt x="7377" y="928"/>
                  </a:cubicBezTo>
                  <a:cubicBezTo>
                    <a:pt x="7981" y="1550"/>
                    <a:pt x="7824" y="2492"/>
                    <a:pt x="7633" y="3246"/>
                  </a:cubicBezTo>
                  <a:cubicBezTo>
                    <a:pt x="7592" y="3414"/>
                    <a:pt x="7462" y="3485"/>
                    <a:pt x="7325" y="3485"/>
                  </a:cubicBezTo>
                  <a:cubicBezTo>
                    <a:pt x="7125" y="3485"/>
                    <a:pt x="6909" y="3321"/>
                    <a:pt x="6971" y="3069"/>
                  </a:cubicBezTo>
                  <a:cubicBezTo>
                    <a:pt x="7094" y="2587"/>
                    <a:pt x="7298" y="1820"/>
                    <a:pt x="6892" y="1403"/>
                  </a:cubicBezTo>
                  <a:cubicBezTo>
                    <a:pt x="6657" y="1161"/>
                    <a:pt x="6892" y="826"/>
                    <a:pt x="7148" y="826"/>
                  </a:cubicBezTo>
                  <a:close/>
                  <a:moveTo>
                    <a:pt x="7182" y="3731"/>
                  </a:moveTo>
                  <a:cubicBezTo>
                    <a:pt x="7626" y="3731"/>
                    <a:pt x="7626" y="4400"/>
                    <a:pt x="7182" y="4400"/>
                  </a:cubicBezTo>
                  <a:cubicBezTo>
                    <a:pt x="6742" y="4400"/>
                    <a:pt x="6742" y="3731"/>
                    <a:pt x="7182" y="3731"/>
                  </a:cubicBezTo>
                  <a:close/>
                  <a:moveTo>
                    <a:pt x="5759" y="2410"/>
                  </a:moveTo>
                  <a:cubicBezTo>
                    <a:pt x="5807" y="2410"/>
                    <a:pt x="5851" y="2441"/>
                    <a:pt x="5868" y="2485"/>
                  </a:cubicBezTo>
                  <a:cubicBezTo>
                    <a:pt x="5888" y="2546"/>
                    <a:pt x="5855" y="2608"/>
                    <a:pt x="5797" y="2628"/>
                  </a:cubicBezTo>
                  <a:lnTo>
                    <a:pt x="5619" y="2686"/>
                  </a:lnTo>
                  <a:cubicBezTo>
                    <a:pt x="5841" y="2786"/>
                    <a:pt x="5920" y="3107"/>
                    <a:pt x="5920" y="3471"/>
                  </a:cubicBezTo>
                  <a:cubicBezTo>
                    <a:pt x="5920" y="3840"/>
                    <a:pt x="5773" y="4093"/>
                    <a:pt x="5561" y="4213"/>
                  </a:cubicBezTo>
                  <a:cubicBezTo>
                    <a:pt x="5851" y="4254"/>
                    <a:pt x="6134" y="4318"/>
                    <a:pt x="6370" y="4418"/>
                  </a:cubicBezTo>
                  <a:cubicBezTo>
                    <a:pt x="6428" y="4445"/>
                    <a:pt x="6452" y="4509"/>
                    <a:pt x="6428" y="4564"/>
                  </a:cubicBezTo>
                  <a:cubicBezTo>
                    <a:pt x="6411" y="4608"/>
                    <a:pt x="6367" y="4632"/>
                    <a:pt x="6322" y="4632"/>
                  </a:cubicBezTo>
                  <a:cubicBezTo>
                    <a:pt x="6309" y="4632"/>
                    <a:pt x="6292" y="4629"/>
                    <a:pt x="6278" y="4622"/>
                  </a:cubicBezTo>
                  <a:cubicBezTo>
                    <a:pt x="5776" y="4410"/>
                    <a:pt x="5008" y="4366"/>
                    <a:pt x="4475" y="4366"/>
                  </a:cubicBezTo>
                  <a:cubicBezTo>
                    <a:pt x="4124" y="4366"/>
                    <a:pt x="3875" y="4383"/>
                    <a:pt x="3868" y="4386"/>
                  </a:cubicBezTo>
                  <a:lnTo>
                    <a:pt x="3861" y="4386"/>
                  </a:lnTo>
                  <a:cubicBezTo>
                    <a:pt x="3799" y="4386"/>
                    <a:pt x="3749" y="4342"/>
                    <a:pt x="3745" y="4284"/>
                  </a:cubicBezTo>
                  <a:cubicBezTo>
                    <a:pt x="3741" y="4223"/>
                    <a:pt x="3786" y="4168"/>
                    <a:pt x="3851" y="4161"/>
                  </a:cubicBezTo>
                  <a:cubicBezTo>
                    <a:pt x="3875" y="4161"/>
                    <a:pt x="4130" y="4141"/>
                    <a:pt x="4483" y="4141"/>
                  </a:cubicBezTo>
                  <a:cubicBezTo>
                    <a:pt x="4595" y="4141"/>
                    <a:pt x="4721" y="4144"/>
                    <a:pt x="4855" y="4147"/>
                  </a:cubicBezTo>
                  <a:cubicBezTo>
                    <a:pt x="4691" y="4014"/>
                    <a:pt x="4581" y="3786"/>
                    <a:pt x="4581" y="3471"/>
                  </a:cubicBezTo>
                  <a:cubicBezTo>
                    <a:pt x="4581" y="3243"/>
                    <a:pt x="4642" y="3086"/>
                    <a:pt x="4741" y="2973"/>
                  </a:cubicBezTo>
                  <a:lnTo>
                    <a:pt x="4741" y="2973"/>
                  </a:lnTo>
                  <a:lnTo>
                    <a:pt x="2895" y="3578"/>
                  </a:lnTo>
                  <a:cubicBezTo>
                    <a:pt x="2885" y="3581"/>
                    <a:pt x="2871" y="3584"/>
                    <a:pt x="2860" y="3584"/>
                  </a:cubicBezTo>
                  <a:cubicBezTo>
                    <a:pt x="2813" y="3584"/>
                    <a:pt x="2769" y="3553"/>
                    <a:pt x="2751" y="3509"/>
                  </a:cubicBezTo>
                  <a:cubicBezTo>
                    <a:pt x="2731" y="3451"/>
                    <a:pt x="2762" y="3386"/>
                    <a:pt x="2824" y="3366"/>
                  </a:cubicBezTo>
                  <a:lnTo>
                    <a:pt x="5721" y="2417"/>
                  </a:lnTo>
                  <a:cubicBezTo>
                    <a:pt x="5735" y="2414"/>
                    <a:pt x="5745" y="2410"/>
                    <a:pt x="5759" y="2410"/>
                  </a:cubicBezTo>
                  <a:close/>
                  <a:moveTo>
                    <a:pt x="6319" y="0"/>
                  </a:moveTo>
                  <a:cubicBezTo>
                    <a:pt x="6039" y="570"/>
                    <a:pt x="5476" y="1188"/>
                    <a:pt x="4650" y="1648"/>
                  </a:cubicBezTo>
                  <a:cubicBezTo>
                    <a:pt x="4100" y="1956"/>
                    <a:pt x="3618" y="2072"/>
                    <a:pt x="3223" y="2072"/>
                  </a:cubicBezTo>
                  <a:cubicBezTo>
                    <a:pt x="2307" y="2072"/>
                    <a:pt x="1833" y="1457"/>
                    <a:pt x="1973" y="1177"/>
                  </a:cubicBezTo>
                  <a:cubicBezTo>
                    <a:pt x="2110" y="918"/>
                    <a:pt x="2189" y="1335"/>
                    <a:pt x="3178" y="553"/>
                  </a:cubicBezTo>
                  <a:cubicBezTo>
                    <a:pt x="3345" y="419"/>
                    <a:pt x="3495" y="256"/>
                    <a:pt x="3635" y="79"/>
                  </a:cubicBezTo>
                  <a:lnTo>
                    <a:pt x="3635" y="79"/>
                  </a:lnTo>
                  <a:cubicBezTo>
                    <a:pt x="2107" y="140"/>
                    <a:pt x="399" y="290"/>
                    <a:pt x="82" y="819"/>
                  </a:cubicBezTo>
                  <a:cubicBezTo>
                    <a:pt x="24" y="915"/>
                    <a:pt x="0" y="1198"/>
                    <a:pt x="0" y="1577"/>
                  </a:cubicBezTo>
                  <a:cubicBezTo>
                    <a:pt x="0" y="2601"/>
                    <a:pt x="161" y="4322"/>
                    <a:pt x="161" y="4909"/>
                  </a:cubicBezTo>
                  <a:cubicBezTo>
                    <a:pt x="161" y="4957"/>
                    <a:pt x="157" y="4994"/>
                    <a:pt x="157" y="5025"/>
                  </a:cubicBezTo>
                  <a:cubicBezTo>
                    <a:pt x="154" y="5056"/>
                    <a:pt x="154" y="5083"/>
                    <a:pt x="154" y="5110"/>
                  </a:cubicBezTo>
                  <a:cubicBezTo>
                    <a:pt x="154" y="5540"/>
                    <a:pt x="396" y="5875"/>
                    <a:pt x="1096" y="5940"/>
                  </a:cubicBezTo>
                  <a:cubicBezTo>
                    <a:pt x="1622" y="5117"/>
                    <a:pt x="2742" y="4547"/>
                    <a:pt x="4039" y="4547"/>
                  </a:cubicBezTo>
                  <a:cubicBezTo>
                    <a:pt x="5077" y="4547"/>
                    <a:pt x="6002" y="4912"/>
                    <a:pt x="6599" y="5483"/>
                  </a:cubicBezTo>
                  <a:cubicBezTo>
                    <a:pt x="6974" y="5401"/>
                    <a:pt x="7254" y="5302"/>
                    <a:pt x="7374" y="5182"/>
                  </a:cubicBezTo>
                  <a:cubicBezTo>
                    <a:pt x="7855" y="4714"/>
                    <a:pt x="8732" y="2751"/>
                    <a:pt x="8732" y="1625"/>
                  </a:cubicBezTo>
                  <a:cubicBezTo>
                    <a:pt x="8732" y="1437"/>
                    <a:pt x="8708" y="1273"/>
                    <a:pt x="8653" y="1140"/>
                  </a:cubicBezTo>
                  <a:cubicBezTo>
                    <a:pt x="8329" y="355"/>
                    <a:pt x="7398" y="27"/>
                    <a:pt x="6319" y="0"/>
                  </a:cubicBezTo>
                  <a:close/>
                </a:path>
              </a:pathLst>
            </a:custGeom>
            <a:solidFill>
              <a:srgbClr val="D1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369;p19">
              <a:extLst>
                <a:ext uri="{FF2B5EF4-FFF2-40B4-BE49-F238E27FC236}">
                  <a16:creationId xmlns:a16="http://schemas.microsoft.com/office/drawing/2014/main" id="{DA304DB9-DBA4-FAFC-EF06-562C3A95D9C2}"/>
                </a:ext>
              </a:extLst>
            </p:cNvPr>
            <p:cNvSpPr/>
            <p:nvPr/>
          </p:nvSpPr>
          <p:spPr>
            <a:xfrm flipH="1">
              <a:off x="7523930" y="2252955"/>
              <a:ext cx="178565" cy="82635"/>
            </a:xfrm>
            <a:custGeom>
              <a:avLst/>
              <a:gdLst/>
              <a:ahLst/>
              <a:cxnLst/>
              <a:rect l="l" t="t" r="r" b="b"/>
              <a:pathLst>
                <a:path w="4486" h="2076" extrusionOk="0">
                  <a:moveTo>
                    <a:pt x="4318" y="1"/>
                  </a:moveTo>
                  <a:cubicBezTo>
                    <a:pt x="4189" y="1"/>
                    <a:pt x="4059" y="4"/>
                    <a:pt x="3926" y="14"/>
                  </a:cubicBezTo>
                  <a:cubicBezTo>
                    <a:pt x="3458" y="42"/>
                    <a:pt x="2659" y="48"/>
                    <a:pt x="1802" y="83"/>
                  </a:cubicBezTo>
                  <a:cubicBezTo>
                    <a:pt x="1662" y="260"/>
                    <a:pt x="1512" y="423"/>
                    <a:pt x="1345" y="557"/>
                  </a:cubicBezTo>
                  <a:cubicBezTo>
                    <a:pt x="356" y="1339"/>
                    <a:pt x="277" y="922"/>
                    <a:pt x="140" y="1181"/>
                  </a:cubicBezTo>
                  <a:cubicBezTo>
                    <a:pt x="0" y="1461"/>
                    <a:pt x="474" y="2076"/>
                    <a:pt x="1390" y="2076"/>
                  </a:cubicBezTo>
                  <a:cubicBezTo>
                    <a:pt x="1785" y="2076"/>
                    <a:pt x="2267" y="1960"/>
                    <a:pt x="2817" y="1652"/>
                  </a:cubicBezTo>
                  <a:cubicBezTo>
                    <a:pt x="3643" y="1192"/>
                    <a:pt x="4206" y="574"/>
                    <a:pt x="4486" y="4"/>
                  </a:cubicBezTo>
                  <a:cubicBezTo>
                    <a:pt x="4431" y="1"/>
                    <a:pt x="4377" y="1"/>
                    <a:pt x="4318" y="1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370;p19">
              <a:extLst>
                <a:ext uri="{FF2B5EF4-FFF2-40B4-BE49-F238E27FC236}">
                  <a16:creationId xmlns:a16="http://schemas.microsoft.com/office/drawing/2014/main" id="{EF49549B-67E3-A287-F8A5-57399803A6C1}"/>
                </a:ext>
              </a:extLst>
            </p:cNvPr>
            <p:cNvSpPr/>
            <p:nvPr/>
          </p:nvSpPr>
          <p:spPr>
            <a:xfrm flipH="1">
              <a:off x="7518594" y="2417911"/>
              <a:ext cx="107951" cy="19624"/>
            </a:xfrm>
            <a:custGeom>
              <a:avLst/>
              <a:gdLst/>
              <a:ahLst/>
              <a:cxnLst/>
              <a:rect l="l" t="t" r="r" b="b"/>
              <a:pathLst>
                <a:path w="2712" h="493" extrusionOk="0">
                  <a:moveTo>
                    <a:pt x="742" y="1"/>
                  </a:moveTo>
                  <a:cubicBezTo>
                    <a:pt x="389" y="1"/>
                    <a:pt x="134" y="21"/>
                    <a:pt x="110" y="21"/>
                  </a:cubicBezTo>
                  <a:cubicBezTo>
                    <a:pt x="45" y="28"/>
                    <a:pt x="0" y="83"/>
                    <a:pt x="4" y="144"/>
                  </a:cubicBezTo>
                  <a:cubicBezTo>
                    <a:pt x="8" y="202"/>
                    <a:pt x="58" y="246"/>
                    <a:pt x="120" y="246"/>
                  </a:cubicBezTo>
                  <a:lnTo>
                    <a:pt x="127" y="246"/>
                  </a:lnTo>
                  <a:cubicBezTo>
                    <a:pt x="134" y="243"/>
                    <a:pt x="383" y="226"/>
                    <a:pt x="734" y="226"/>
                  </a:cubicBezTo>
                  <a:cubicBezTo>
                    <a:pt x="1267" y="226"/>
                    <a:pt x="2035" y="270"/>
                    <a:pt x="2537" y="482"/>
                  </a:cubicBezTo>
                  <a:cubicBezTo>
                    <a:pt x="2551" y="489"/>
                    <a:pt x="2568" y="492"/>
                    <a:pt x="2581" y="492"/>
                  </a:cubicBezTo>
                  <a:cubicBezTo>
                    <a:pt x="2626" y="492"/>
                    <a:pt x="2670" y="468"/>
                    <a:pt x="2687" y="424"/>
                  </a:cubicBezTo>
                  <a:cubicBezTo>
                    <a:pt x="2711" y="369"/>
                    <a:pt x="2687" y="305"/>
                    <a:pt x="2629" y="278"/>
                  </a:cubicBezTo>
                  <a:cubicBezTo>
                    <a:pt x="2393" y="178"/>
                    <a:pt x="2110" y="114"/>
                    <a:pt x="1820" y="73"/>
                  </a:cubicBezTo>
                  <a:cubicBezTo>
                    <a:pt x="1728" y="120"/>
                    <a:pt x="1622" y="147"/>
                    <a:pt x="1509" y="147"/>
                  </a:cubicBezTo>
                  <a:cubicBezTo>
                    <a:pt x="1363" y="147"/>
                    <a:pt x="1223" y="100"/>
                    <a:pt x="1114" y="7"/>
                  </a:cubicBezTo>
                  <a:cubicBezTo>
                    <a:pt x="980" y="4"/>
                    <a:pt x="854" y="1"/>
                    <a:pt x="742" y="1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371;p19">
              <a:extLst>
                <a:ext uri="{FF2B5EF4-FFF2-40B4-BE49-F238E27FC236}">
                  <a16:creationId xmlns:a16="http://schemas.microsoft.com/office/drawing/2014/main" id="{36BEAD6F-C9E1-035F-F4E3-B36C7CA480AE}"/>
                </a:ext>
              </a:extLst>
            </p:cNvPr>
            <p:cNvSpPr/>
            <p:nvPr/>
          </p:nvSpPr>
          <p:spPr>
            <a:xfrm flipH="1">
              <a:off x="7512785" y="2434072"/>
              <a:ext cx="219087" cy="56045"/>
            </a:xfrm>
            <a:custGeom>
              <a:avLst/>
              <a:gdLst/>
              <a:ahLst/>
              <a:cxnLst/>
              <a:rect l="l" t="t" r="r" b="b"/>
              <a:pathLst>
                <a:path w="5504" h="1408" extrusionOk="0">
                  <a:moveTo>
                    <a:pt x="2944" y="1"/>
                  </a:moveTo>
                  <a:cubicBezTo>
                    <a:pt x="1647" y="1"/>
                    <a:pt x="527" y="571"/>
                    <a:pt x="1" y="1394"/>
                  </a:cubicBezTo>
                  <a:cubicBezTo>
                    <a:pt x="86" y="1404"/>
                    <a:pt x="179" y="1408"/>
                    <a:pt x="278" y="1408"/>
                  </a:cubicBezTo>
                  <a:cubicBezTo>
                    <a:pt x="360" y="1408"/>
                    <a:pt x="448" y="1404"/>
                    <a:pt x="541" y="1397"/>
                  </a:cubicBezTo>
                  <a:cubicBezTo>
                    <a:pt x="1466" y="1336"/>
                    <a:pt x="4128" y="1240"/>
                    <a:pt x="5504" y="937"/>
                  </a:cubicBezTo>
                  <a:cubicBezTo>
                    <a:pt x="4907" y="366"/>
                    <a:pt x="3982" y="1"/>
                    <a:pt x="2944" y="1"/>
                  </a:cubicBezTo>
                  <a:close/>
                </a:path>
              </a:pathLst>
            </a:custGeom>
            <a:solidFill>
              <a:srgbClr val="D1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372;p19">
              <a:extLst>
                <a:ext uri="{FF2B5EF4-FFF2-40B4-BE49-F238E27FC236}">
                  <a16:creationId xmlns:a16="http://schemas.microsoft.com/office/drawing/2014/main" id="{B709285E-4AF0-A157-183B-0211B18CCEF9}"/>
                </a:ext>
              </a:extLst>
            </p:cNvPr>
            <p:cNvSpPr/>
            <p:nvPr/>
          </p:nvSpPr>
          <p:spPr>
            <a:xfrm flipH="1">
              <a:off x="7539810" y="2360033"/>
              <a:ext cx="53339" cy="63768"/>
            </a:xfrm>
            <a:custGeom>
              <a:avLst/>
              <a:gdLst/>
              <a:ahLst/>
              <a:cxnLst/>
              <a:rect l="l" t="t" r="r" b="b"/>
              <a:pathLst>
                <a:path w="1340" h="1602" extrusionOk="0">
                  <a:moveTo>
                    <a:pt x="1018" y="270"/>
                  </a:moveTo>
                  <a:cubicBezTo>
                    <a:pt x="1107" y="270"/>
                    <a:pt x="1179" y="386"/>
                    <a:pt x="1179" y="530"/>
                  </a:cubicBezTo>
                  <a:cubicBezTo>
                    <a:pt x="1179" y="670"/>
                    <a:pt x="1107" y="785"/>
                    <a:pt x="1018" y="785"/>
                  </a:cubicBezTo>
                  <a:cubicBezTo>
                    <a:pt x="930" y="785"/>
                    <a:pt x="858" y="670"/>
                    <a:pt x="858" y="530"/>
                  </a:cubicBezTo>
                  <a:cubicBezTo>
                    <a:pt x="858" y="386"/>
                    <a:pt x="930" y="270"/>
                    <a:pt x="1018" y="270"/>
                  </a:cubicBezTo>
                  <a:close/>
                  <a:moveTo>
                    <a:pt x="1039" y="0"/>
                  </a:moveTo>
                  <a:lnTo>
                    <a:pt x="161" y="287"/>
                  </a:lnTo>
                  <a:cubicBezTo>
                    <a:pt x="62" y="400"/>
                    <a:pt x="1" y="557"/>
                    <a:pt x="1" y="785"/>
                  </a:cubicBezTo>
                  <a:cubicBezTo>
                    <a:pt x="1" y="1100"/>
                    <a:pt x="111" y="1328"/>
                    <a:pt x="275" y="1461"/>
                  </a:cubicBezTo>
                  <a:cubicBezTo>
                    <a:pt x="384" y="1554"/>
                    <a:pt x="524" y="1601"/>
                    <a:pt x="670" y="1601"/>
                  </a:cubicBezTo>
                  <a:cubicBezTo>
                    <a:pt x="783" y="1601"/>
                    <a:pt x="889" y="1574"/>
                    <a:pt x="981" y="1527"/>
                  </a:cubicBezTo>
                  <a:cubicBezTo>
                    <a:pt x="1193" y="1407"/>
                    <a:pt x="1340" y="1154"/>
                    <a:pt x="1340" y="785"/>
                  </a:cubicBezTo>
                  <a:cubicBezTo>
                    <a:pt x="1340" y="421"/>
                    <a:pt x="1261" y="100"/>
                    <a:pt x="1039" y="0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373;p19">
              <a:extLst>
                <a:ext uri="{FF2B5EF4-FFF2-40B4-BE49-F238E27FC236}">
                  <a16:creationId xmlns:a16="http://schemas.microsoft.com/office/drawing/2014/main" id="{97A2535A-221F-8C14-E887-DF5F0D9540C1}"/>
                </a:ext>
              </a:extLst>
            </p:cNvPr>
            <p:cNvSpPr/>
            <p:nvPr/>
          </p:nvSpPr>
          <p:spPr>
            <a:xfrm flipH="1">
              <a:off x="7546178" y="2370741"/>
              <a:ext cx="12857" cy="20579"/>
            </a:xfrm>
            <a:custGeom>
              <a:avLst/>
              <a:gdLst/>
              <a:ahLst/>
              <a:cxnLst/>
              <a:rect l="l" t="t" r="r" b="b"/>
              <a:pathLst>
                <a:path w="323" h="517" extrusionOk="0">
                  <a:moveTo>
                    <a:pt x="161" y="1"/>
                  </a:moveTo>
                  <a:cubicBezTo>
                    <a:pt x="73" y="1"/>
                    <a:pt x="1" y="117"/>
                    <a:pt x="1" y="261"/>
                  </a:cubicBezTo>
                  <a:cubicBezTo>
                    <a:pt x="1" y="401"/>
                    <a:pt x="73" y="516"/>
                    <a:pt x="161" y="516"/>
                  </a:cubicBezTo>
                  <a:cubicBezTo>
                    <a:pt x="250" y="516"/>
                    <a:pt x="322" y="401"/>
                    <a:pt x="322" y="261"/>
                  </a:cubicBezTo>
                  <a:cubicBezTo>
                    <a:pt x="322" y="117"/>
                    <a:pt x="250" y="1"/>
                    <a:pt x="161" y="1"/>
                  </a:cubicBezTo>
                  <a:close/>
                </a:path>
              </a:pathLst>
            </a:custGeom>
            <a:solidFill>
              <a:srgbClr val="D1D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374;p19">
              <a:extLst>
                <a:ext uri="{FF2B5EF4-FFF2-40B4-BE49-F238E27FC236}">
                  <a16:creationId xmlns:a16="http://schemas.microsoft.com/office/drawing/2014/main" id="{EC2353A3-8FB2-974C-9A0E-724A1D8A79EC}"/>
                </a:ext>
              </a:extLst>
            </p:cNvPr>
            <p:cNvSpPr/>
            <p:nvPr/>
          </p:nvSpPr>
          <p:spPr>
            <a:xfrm flipH="1">
              <a:off x="7541045" y="2349046"/>
              <a:ext cx="125704" cy="46771"/>
            </a:xfrm>
            <a:custGeom>
              <a:avLst/>
              <a:gdLst/>
              <a:ahLst/>
              <a:cxnLst/>
              <a:rect l="l" t="t" r="r" b="b"/>
              <a:pathLst>
                <a:path w="3158" h="1175" extrusionOk="0">
                  <a:moveTo>
                    <a:pt x="3028" y="0"/>
                  </a:moveTo>
                  <a:cubicBezTo>
                    <a:pt x="3014" y="0"/>
                    <a:pt x="3004" y="4"/>
                    <a:pt x="2990" y="7"/>
                  </a:cubicBezTo>
                  <a:lnTo>
                    <a:pt x="93" y="956"/>
                  </a:lnTo>
                  <a:cubicBezTo>
                    <a:pt x="31" y="976"/>
                    <a:pt x="0" y="1041"/>
                    <a:pt x="20" y="1099"/>
                  </a:cubicBezTo>
                  <a:cubicBezTo>
                    <a:pt x="38" y="1143"/>
                    <a:pt x="82" y="1174"/>
                    <a:pt x="129" y="1174"/>
                  </a:cubicBezTo>
                  <a:cubicBezTo>
                    <a:pt x="140" y="1174"/>
                    <a:pt x="154" y="1171"/>
                    <a:pt x="164" y="1168"/>
                  </a:cubicBezTo>
                  <a:lnTo>
                    <a:pt x="2010" y="563"/>
                  </a:lnTo>
                  <a:lnTo>
                    <a:pt x="2888" y="276"/>
                  </a:lnTo>
                  <a:lnTo>
                    <a:pt x="3066" y="218"/>
                  </a:lnTo>
                  <a:cubicBezTo>
                    <a:pt x="3124" y="198"/>
                    <a:pt x="3157" y="136"/>
                    <a:pt x="3137" y="75"/>
                  </a:cubicBezTo>
                  <a:cubicBezTo>
                    <a:pt x="3120" y="31"/>
                    <a:pt x="3076" y="0"/>
                    <a:pt x="3028" y="0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375;p19">
              <a:extLst>
                <a:ext uri="{FF2B5EF4-FFF2-40B4-BE49-F238E27FC236}">
                  <a16:creationId xmlns:a16="http://schemas.microsoft.com/office/drawing/2014/main" id="{6CB2426B-4165-CD93-591B-943E56AF6CF7}"/>
                </a:ext>
              </a:extLst>
            </p:cNvPr>
            <p:cNvSpPr/>
            <p:nvPr/>
          </p:nvSpPr>
          <p:spPr>
            <a:xfrm flipH="1">
              <a:off x="7430987" y="2252955"/>
              <a:ext cx="341208" cy="45577"/>
            </a:xfrm>
            <a:custGeom>
              <a:avLst/>
              <a:gdLst/>
              <a:ahLst/>
              <a:cxnLst/>
              <a:rect l="l" t="t" r="r" b="b"/>
              <a:pathLst>
                <a:path w="8572" h="1145" extrusionOk="0">
                  <a:moveTo>
                    <a:pt x="6069" y="1"/>
                  </a:moveTo>
                  <a:cubicBezTo>
                    <a:pt x="6110" y="1"/>
                    <a:pt x="6150" y="1"/>
                    <a:pt x="6190" y="2"/>
                  </a:cubicBezTo>
                  <a:lnTo>
                    <a:pt x="6190" y="2"/>
                  </a:lnTo>
                  <a:cubicBezTo>
                    <a:pt x="6151" y="1"/>
                    <a:pt x="6111" y="1"/>
                    <a:pt x="6069" y="1"/>
                  </a:cubicBezTo>
                  <a:close/>
                  <a:moveTo>
                    <a:pt x="6190" y="2"/>
                  </a:moveTo>
                  <a:cubicBezTo>
                    <a:pt x="6205" y="2"/>
                    <a:pt x="6221" y="3"/>
                    <a:pt x="6237" y="4"/>
                  </a:cubicBezTo>
                  <a:cubicBezTo>
                    <a:pt x="6368" y="7"/>
                    <a:pt x="6498" y="15"/>
                    <a:pt x="6624" y="28"/>
                  </a:cubicBezTo>
                  <a:lnTo>
                    <a:pt x="6624" y="28"/>
                  </a:lnTo>
                  <a:cubicBezTo>
                    <a:pt x="6483" y="13"/>
                    <a:pt x="6338" y="5"/>
                    <a:pt x="6190" y="2"/>
                  </a:cubicBezTo>
                  <a:close/>
                  <a:moveTo>
                    <a:pt x="5677" y="14"/>
                  </a:moveTo>
                  <a:cubicBezTo>
                    <a:pt x="4840" y="62"/>
                    <a:pt x="2944" y="43"/>
                    <a:pt x="1562" y="240"/>
                  </a:cubicBezTo>
                  <a:lnTo>
                    <a:pt x="1562" y="240"/>
                  </a:lnTo>
                  <a:cubicBezTo>
                    <a:pt x="2171" y="154"/>
                    <a:pt x="2879" y="110"/>
                    <a:pt x="3553" y="83"/>
                  </a:cubicBezTo>
                  <a:cubicBezTo>
                    <a:pt x="4410" y="48"/>
                    <a:pt x="5209" y="42"/>
                    <a:pt x="5677" y="14"/>
                  </a:cubicBezTo>
                  <a:close/>
                  <a:moveTo>
                    <a:pt x="1562" y="240"/>
                  </a:moveTo>
                  <a:cubicBezTo>
                    <a:pt x="789" y="350"/>
                    <a:pt x="178" y="527"/>
                    <a:pt x="0" y="823"/>
                  </a:cubicBezTo>
                  <a:cubicBezTo>
                    <a:pt x="178" y="529"/>
                    <a:pt x="789" y="351"/>
                    <a:pt x="1562" y="240"/>
                  </a:cubicBezTo>
                  <a:close/>
                  <a:moveTo>
                    <a:pt x="6624" y="28"/>
                  </a:moveTo>
                  <a:cubicBezTo>
                    <a:pt x="7535" y="120"/>
                    <a:pt x="8287" y="457"/>
                    <a:pt x="8571" y="1144"/>
                  </a:cubicBezTo>
                  <a:cubicBezTo>
                    <a:pt x="8287" y="455"/>
                    <a:pt x="7534" y="118"/>
                    <a:pt x="6624" y="28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376;p19">
              <a:extLst>
                <a:ext uri="{FF2B5EF4-FFF2-40B4-BE49-F238E27FC236}">
                  <a16:creationId xmlns:a16="http://schemas.microsoft.com/office/drawing/2014/main" id="{878E951E-33AF-9E66-216B-89479E4C08B2}"/>
                </a:ext>
              </a:extLst>
            </p:cNvPr>
            <p:cNvSpPr/>
            <p:nvPr/>
          </p:nvSpPr>
          <p:spPr>
            <a:xfrm flipH="1">
              <a:off x="7083675" y="2228514"/>
              <a:ext cx="42671" cy="174386"/>
            </a:xfrm>
            <a:custGeom>
              <a:avLst/>
              <a:gdLst/>
              <a:ahLst/>
              <a:cxnLst/>
              <a:rect l="l" t="t" r="r" b="b"/>
              <a:pathLst>
                <a:path w="1072" h="4381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38"/>
                    <a:pt x="10" y="75"/>
                    <a:pt x="14" y="113"/>
                  </a:cubicBezTo>
                  <a:cubicBezTo>
                    <a:pt x="75" y="123"/>
                    <a:pt x="137" y="157"/>
                    <a:pt x="191" y="222"/>
                  </a:cubicBezTo>
                  <a:cubicBezTo>
                    <a:pt x="293" y="341"/>
                    <a:pt x="386" y="471"/>
                    <a:pt x="465" y="604"/>
                  </a:cubicBezTo>
                  <a:lnTo>
                    <a:pt x="758" y="185"/>
                  </a:lnTo>
                  <a:cubicBezTo>
                    <a:pt x="741" y="164"/>
                    <a:pt x="723" y="150"/>
                    <a:pt x="703" y="140"/>
                  </a:cubicBezTo>
                  <a:cubicBezTo>
                    <a:pt x="597" y="72"/>
                    <a:pt x="345" y="24"/>
                    <a:pt x="0" y="0"/>
                  </a:cubicBezTo>
                  <a:close/>
                  <a:moveTo>
                    <a:pt x="983" y="946"/>
                  </a:moveTo>
                  <a:lnTo>
                    <a:pt x="741" y="1287"/>
                  </a:lnTo>
                  <a:cubicBezTo>
                    <a:pt x="857" y="1754"/>
                    <a:pt x="829" y="2253"/>
                    <a:pt x="638" y="2731"/>
                  </a:cubicBezTo>
                  <a:cubicBezTo>
                    <a:pt x="580" y="2881"/>
                    <a:pt x="447" y="2950"/>
                    <a:pt x="314" y="2953"/>
                  </a:cubicBezTo>
                  <a:cubicBezTo>
                    <a:pt x="338" y="3164"/>
                    <a:pt x="358" y="3369"/>
                    <a:pt x="386" y="3561"/>
                  </a:cubicBezTo>
                  <a:lnTo>
                    <a:pt x="386" y="3564"/>
                  </a:lnTo>
                  <a:cubicBezTo>
                    <a:pt x="389" y="3594"/>
                    <a:pt x="392" y="3626"/>
                    <a:pt x="396" y="3656"/>
                  </a:cubicBezTo>
                  <a:cubicBezTo>
                    <a:pt x="396" y="3659"/>
                    <a:pt x="396" y="3663"/>
                    <a:pt x="399" y="3663"/>
                  </a:cubicBezTo>
                  <a:lnTo>
                    <a:pt x="399" y="3670"/>
                  </a:lnTo>
                  <a:lnTo>
                    <a:pt x="399" y="3676"/>
                  </a:lnTo>
                  <a:lnTo>
                    <a:pt x="399" y="3680"/>
                  </a:lnTo>
                  <a:lnTo>
                    <a:pt x="399" y="3687"/>
                  </a:lnTo>
                  <a:cubicBezTo>
                    <a:pt x="399" y="3690"/>
                    <a:pt x="399" y="3694"/>
                    <a:pt x="403" y="3697"/>
                  </a:cubicBezTo>
                  <a:lnTo>
                    <a:pt x="403" y="3707"/>
                  </a:lnTo>
                  <a:lnTo>
                    <a:pt x="403" y="3711"/>
                  </a:lnTo>
                  <a:cubicBezTo>
                    <a:pt x="427" y="3939"/>
                    <a:pt x="444" y="4161"/>
                    <a:pt x="447" y="4380"/>
                  </a:cubicBezTo>
                  <a:cubicBezTo>
                    <a:pt x="823" y="4281"/>
                    <a:pt x="1065" y="4179"/>
                    <a:pt x="1065" y="4089"/>
                  </a:cubicBezTo>
                  <a:lnTo>
                    <a:pt x="1065" y="4086"/>
                  </a:lnTo>
                  <a:cubicBezTo>
                    <a:pt x="1062" y="4066"/>
                    <a:pt x="1062" y="4032"/>
                    <a:pt x="1062" y="3984"/>
                  </a:cubicBezTo>
                  <a:cubicBezTo>
                    <a:pt x="1062" y="3775"/>
                    <a:pt x="1072" y="3342"/>
                    <a:pt x="1072" y="2837"/>
                  </a:cubicBezTo>
                  <a:cubicBezTo>
                    <a:pt x="1072" y="2219"/>
                    <a:pt x="1059" y="1492"/>
                    <a:pt x="983" y="946"/>
                  </a:cubicBezTo>
                  <a:close/>
                </a:path>
              </a:pathLst>
            </a:custGeom>
            <a:solidFill>
              <a:srgbClr val="D1D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377;p19">
              <a:extLst>
                <a:ext uri="{FF2B5EF4-FFF2-40B4-BE49-F238E27FC236}">
                  <a16:creationId xmlns:a16="http://schemas.microsoft.com/office/drawing/2014/main" id="{2B9419C8-2B7F-823F-B409-38A9ED719118}"/>
                </a:ext>
              </a:extLst>
            </p:cNvPr>
            <p:cNvSpPr/>
            <p:nvPr/>
          </p:nvSpPr>
          <p:spPr>
            <a:xfrm flipH="1">
              <a:off x="7087177" y="2235838"/>
              <a:ext cx="20699" cy="43945"/>
            </a:xfrm>
            <a:custGeom>
              <a:avLst/>
              <a:gdLst/>
              <a:ahLst/>
              <a:cxnLst/>
              <a:rect l="l" t="t" r="r" b="b"/>
              <a:pathLst>
                <a:path w="520" h="1104" extrusionOk="0">
                  <a:moveTo>
                    <a:pt x="294" y="1"/>
                  </a:moveTo>
                  <a:lnTo>
                    <a:pt x="1" y="420"/>
                  </a:lnTo>
                  <a:cubicBezTo>
                    <a:pt x="127" y="636"/>
                    <a:pt x="219" y="867"/>
                    <a:pt x="277" y="1103"/>
                  </a:cubicBezTo>
                  <a:lnTo>
                    <a:pt x="519" y="762"/>
                  </a:lnTo>
                  <a:cubicBezTo>
                    <a:pt x="472" y="403"/>
                    <a:pt x="400" y="124"/>
                    <a:pt x="294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378;p19">
              <a:extLst>
                <a:ext uri="{FF2B5EF4-FFF2-40B4-BE49-F238E27FC236}">
                  <a16:creationId xmlns:a16="http://schemas.microsoft.com/office/drawing/2014/main" id="{C4D0229B-11E8-C1B3-74E6-D80DD30C6128}"/>
                </a:ext>
              </a:extLst>
            </p:cNvPr>
            <p:cNvSpPr/>
            <p:nvPr/>
          </p:nvSpPr>
          <p:spPr>
            <a:xfrm flipH="1">
              <a:off x="7110985" y="2227837"/>
              <a:ext cx="211603" cy="200339"/>
            </a:xfrm>
            <a:custGeom>
              <a:avLst/>
              <a:gdLst/>
              <a:ahLst/>
              <a:cxnLst/>
              <a:rect l="l" t="t" r="r" b="b"/>
              <a:pathLst>
                <a:path w="5316" h="5033" extrusionOk="0">
                  <a:moveTo>
                    <a:pt x="2162" y="656"/>
                  </a:moveTo>
                  <a:cubicBezTo>
                    <a:pt x="2199" y="656"/>
                    <a:pt x="2236" y="676"/>
                    <a:pt x="2261" y="710"/>
                  </a:cubicBezTo>
                  <a:cubicBezTo>
                    <a:pt x="2277" y="741"/>
                    <a:pt x="2281" y="775"/>
                    <a:pt x="2271" y="809"/>
                  </a:cubicBezTo>
                  <a:cubicBezTo>
                    <a:pt x="2554" y="966"/>
                    <a:pt x="2797" y="1502"/>
                    <a:pt x="2797" y="1980"/>
                  </a:cubicBezTo>
                  <a:cubicBezTo>
                    <a:pt x="2797" y="2632"/>
                    <a:pt x="2417" y="3158"/>
                    <a:pt x="1954" y="3158"/>
                  </a:cubicBezTo>
                  <a:cubicBezTo>
                    <a:pt x="1489" y="3158"/>
                    <a:pt x="1110" y="2632"/>
                    <a:pt x="1110" y="1980"/>
                  </a:cubicBezTo>
                  <a:cubicBezTo>
                    <a:pt x="1110" y="1929"/>
                    <a:pt x="1117" y="1878"/>
                    <a:pt x="1127" y="1826"/>
                  </a:cubicBezTo>
                  <a:lnTo>
                    <a:pt x="1127" y="1826"/>
                  </a:lnTo>
                  <a:cubicBezTo>
                    <a:pt x="991" y="2007"/>
                    <a:pt x="885" y="2198"/>
                    <a:pt x="844" y="2396"/>
                  </a:cubicBezTo>
                  <a:cubicBezTo>
                    <a:pt x="830" y="2447"/>
                    <a:pt x="782" y="2485"/>
                    <a:pt x="731" y="2485"/>
                  </a:cubicBezTo>
                  <a:cubicBezTo>
                    <a:pt x="725" y="2485"/>
                    <a:pt x="714" y="2482"/>
                    <a:pt x="708" y="2482"/>
                  </a:cubicBezTo>
                  <a:cubicBezTo>
                    <a:pt x="646" y="2468"/>
                    <a:pt x="605" y="2410"/>
                    <a:pt x="618" y="2349"/>
                  </a:cubicBezTo>
                  <a:cubicBezTo>
                    <a:pt x="810" y="1468"/>
                    <a:pt x="2049" y="706"/>
                    <a:pt x="2100" y="673"/>
                  </a:cubicBezTo>
                  <a:cubicBezTo>
                    <a:pt x="2121" y="662"/>
                    <a:pt x="2141" y="656"/>
                    <a:pt x="2162" y="656"/>
                  </a:cubicBezTo>
                  <a:close/>
                  <a:moveTo>
                    <a:pt x="2701" y="3380"/>
                  </a:moveTo>
                  <a:cubicBezTo>
                    <a:pt x="2725" y="3380"/>
                    <a:pt x="2748" y="3386"/>
                    <a:pt x="2769" y="3400"/>
                  </a:cubicBezTo>
                  <a:cubicBezTo>
                    <a:pt x="2820" y="3438"/>
                    <a:pt x="2830" y="3509"/>
                    <a:pt x="2793" y="3557"/>
                  </a:cubicBezTo>
                  <a:cubicBezTo>
                    <a:pt x="2663" y="3728"/>
                    <a:pt x="2493" y="3830"/>
                    <a:pt x="2291" y="3857"/>
                  </a:cubicBezTo>
                  <a:cubicBezTo>
                    <a:pt x="2254" y="3865"/>
                    <a:pt x="2213" y="3868"/>
                    <a:pt x="2175" y="3868"/>
                  </a:cubicBezTo>
                  <a:cubicBezTo>
                    <a:pt x="1769" y="3868"/>
                    <a:pt x="1393" y="3591"/>
                    <a:pt x="1376" y="3581"/>
                  </a:cubicBezTo>
                  <a:cubicBezTo>
                    <a:pt x="1329" y="3543"/>
                    <a:pt x="1319" y="3471"/>
                    <a:pt x="1356" y="3424"/>
                  </a:cubicBezTo>
                  <a:cubicBezTo>
                    <a:pt x="1376" y="3393"/>
                    <a:pt x="1410" y="3380"/>
                    <a:pt x="1448" y="3380"/>
                  </a:cubicBezTo>
                  <a:cubicBezTo>
                    <a:pt x="1472" y="3380"/>
                    <a:pt x="1496" y="3386"/>
                    <a:pt x="1516" y="3403"/>
                  </a:cubicBezTo>
                  <a:cubicBezTo>
                    <a:pt x="1519" y="3403"/>
                    <a:pt x="1847" y="3643"/>
                    <a:pt x="2175" y="3643"/>
                  </a:cubicBezTo>
                  <a:cubicBezTo>
                    <a:pt x="2203" y="3643"/>
                    <a:pt x="2233" y="3643"/>
                    <a:pt x="2261" y="3635"/>
                  </a:cubicBezTo>
                  <a:cubicBezTo>
                    <a:pt x="2400" y="3619"/>
                    <a:pt x="2517" y="3547"/>
                    <a:pt x="2609" y="3424"/>
                  </a:cubicBezTo>
                  <a:cubicBezTo>
                    <a:pt x="2633" y="3397"/>
                    <a:pt x="2666" y="3380"/>
                    <a:pt x="2701" y="3380"/>
                  </a:cubicBezTo>
                  <a:close/>
                  <a:moveTo>
                    <a:pt x="4322" y="0"/>
                  </a:moveTo>
                  <a:cubicBezTo>
                    <a:pt x="2991" y="0"/>
                    <a:pt x="1069" y="232"/>
                    <a:pt x="397" y="768"/>
                  </a:cubicBezTo>
                  <a:cubicBezTo>
                    <a:pt x="147" y="966"/>
                    <a:pt x="1" y="1236"/>
                    <a:pt x="1" y="1762"/>
                  </a:cubicBezTo>
                  <a:cubicBezTo>
                    <a:pt x="1" y="2099"/>
                    <a:pt x="62" y="2550"/>
                    <a:pt x="196" y="3158"/>
                  </a:cubicBezTo>
                  <a:cubicBezTo>
                    <a:pt x="509" y="4577"/>
                    <a:pt x="533" y="5032"/>
                    <a:pt x="1311" y="5032"/>
                  </a:cubicBezTo>
                  <a:cubicBezTo>
                    <a:pt x="1380" y="5032"/>
                    <a:pt x="1455" y="5028"/>
                    <a:pt x="1537" y="5021"/>
                  </a:cubicBezTo>
                  <a:cubicBezTo>
                    <a:pt x="1560" y="5021"/>
                    <a:pt x="1585" y="5018"/>
                    <a:pt x="1612" y="5015"/>
                  </a:cubicBezTo>
                  <a:cubicBezTo>
                    <a:pt x="2031" y="4468"/>
                    <a:pt x="2674" y="4011"/>
                    <a:pt x="3462" y="3752"/>
                  </a:cubicBezTo>
                  <a:cubicBezTo>
                    <a:pt x="3858" y="3622"/>
                    <a:pt x="4254" y="3553"/>
                    <a:pt x="4637" y="3540"/>
                  </a:cubicBezTo>
                  <a:cubicBezTo>
                    <a:pt x="4670" y="3414"/>
                    <a:pt x="4780" y="3304"/>
                    <a:pt x="4954" y="3304"/>
                  </a:cubicBezTo>
                  <a:cubicBezTo>
                    <a:pt x="5149" y="3304"/>
                    <a:pt x="5254" y="3430"/>
                    <a:pt x="5282" y="3574"/>
                  </a:cubicBezTo>
                  <a:cubicBezTo>
                    <a:pt x="5292" y="3574"/>
                    <a:pt x="5302" y="3578"/>
                    <a:pt x="5316" y="3578"/>
                  </a:cubicBezTo>
                  <a:cubicBezTo>
                    <a:pt x="5288" y="3386"/>
                    <a:pt x="5268" y="3181"/>
                    <a:pt x="5244" y="2970"/>
                  </a:cubicBezTo>
                  <a:lnTo>
                    <a:pt x="5227" y="2970"/>
                  </a:lnTo>
                  <a:cubicBezTo>
                    <a:pt x="5015" y="2970"/>
                    <a:pt x="4810" y="2813"/>
                    <a:pt x="4910" y="2567"/>
                  </a:cubicBezTo>
                  <a:cubicBezTo>
                    <a:pt x="5159" y="1935"/>
                    <a:pt x="5087" y="1243"/>
                    <a:pt x="4637" y="710"/>
                  </a:cubicBezTo>
                  <a:cubicBezTo>
                    <a:pt x="4425" y="461"/>
                    <a:pt x="4653" y="126"/>
                    <a:pt x="4899" y="126"/>
                  </a:cubicBezTo>
                  <a:cubicBezTo>
                    <a:pt x="4913" y="126"/>
                    <a:pt x="4930" y="126"/>
                    <a:pt x="4944" y="130"/>
                  </a:cubicBezTo>
                  <a:cubicBezTo>
                    <a:pt x="4940" y="92"/>
                    <a:pt x="4933" y="55"/>
                    <a:pt x="4930" y="17"/>
                  </a:cubicBezTo>
                  <a:cubicBezTo>
                    <a:pt x="4749" y="7"/>
                    <a:pt x="4544" y="0"/>
                    <a:pt x="4322" y="0"/>
                  </a:cubicBezTo>
                  <a:close/>
                </a:path>
              </a:pathLst>
            </a:custGeom>
            <a:solidFill>
              <a:srgbClr val="D1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379;p19">
              <a:extLst>
                <a:ext uri="{FF2B5EF4-FFF2-40B4-BE49-F238E27FC236}">
                  <a16:creationId xmlns:a16="http://schemas.microsoft.com/office/drawing/2014/main" id="{CCBF2DA5-870A-F570-E23E-03882C31C76B}"/>
                </a:ext>
              </a:extLst>
            </p:cNvPr>
            <p:cNvSpPr/>
            <p:nvPr/>
          </p:nvSpPr>
          <p:spPr>
            <a:xfrm flipH="1">
              <a:off x="7209899" y="2362342"/>
              <a:ext cx="60225" cy="19465"/>
            </a:xfrm>
            <a:custGeom>
              <a:avLst/>
              <a:gdLst/>
              <a:ahLst/>
              <a:cxnLst/>
              <a:rect l="l" t="t" r="r" b="b"/>
              <a:pathLst>
                <a:path w="1513" h="489" extrusionOk="0">
                  <a:moveTo>
                    <a:pt x="130" y="1"/>
                  </a:moveTo>
                  <a:cubicBezTo>
                    <a:pt x="92" y="1"/>
                    <a:pt x="58" y="14"/>
                    <a:pt x="38" y="45"/>
                  </a:cubicBezTo>
                  <a:cubicBezTo>
                    <a:pt x="1" y="92"/>
                    <a:pt x="11" y="164"/>
                    <a:pt x="58" y="202"/>
                  </a:cubicBezTo>
                  <a:cubicBezTo>
                    <a:pt x="75" y="212"/>
                    <a:pt x="451" y="489"/>
                    <a:pt x="857" y="489"/>
                  </a:cubicBezTo>
                  <a:cubicBezTo>
                    <a:pt x="895" y="489"/>
                    <a:pt x="936" y="486"/>
                    <a:pt x="973" y="478"/>
                  </a:cubicBezTo>
                  <a:cubicBezTo>
                    <a:pt x="1175" y="451"/>
                    <a:pt x="1345" y="349"/>
                    <a:pt x="1475" y="178"/>
                  </a:cubicBezTo>
                  <a:cubicBezTo>
                    <a:pt x="1512" y="130"/>
                    <a:pt x="1502" y="59"/>
                    <a:pt x="1451" y="21"/>
                  </a:cubicBezTo>
                  <a:cubicBezTo>
                    <a:pt x="1430" y="7"/>
                    <a:pt x="1407" y="1"/>
                    <a:pt x="1383" y="1"/>
                  </a:cubicBezTo>
                  <a:cubicBezTo>
                    <a:pt x="1348" y="1"/>
                    <a:pt x="1315" y="18"/>
                    <a:pt x="1291" y="45"/>
                  </a:cubicBezTo>
                  <a:cubicBezTo>
                    <a:pt x="1199" y="168"/>
                    <a:pt x="1082" y="240"/>
                    <a:pt x="943" y="256"/>
                  </a:cubicBezTo>
                  <a:cubicBezTo>
                    <a:pt x="915" y="264"/>
                    <a:pt x="885" y="264"/>
                    <a:pt x="857" y="264"/>
                  </a:cubicBezTo>
                  <a:cubicBezTo>
                    <a:pt x="529" y="264"/>
                    <a:pt x="201" y="24"/>
                    <a:pt x="198" y="24"/>
                  </a:cubicBezTo>
                  <a:cubicBezTo>
                    <a:pt x="178" y="7"/>
                    <a:pt x="154" y="1"/>
                    <a:pt x="130" y="1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380;p19">
              <a:extLst>
                <a:ext uri="{FF2B5EF4-FFF2-40B4-BE49-F238E27FC236}">
                  <a16:creationId xmlns:a16="http://schemas.microsoft.com/office/drawing/2014/main" id="{CCF60B86-D5B8-D1DD-C94E-86E7D9D7C7E7}"/>
                </a:ext>
              </a:extLst>
            </p:cNvPr>
            <p:cNvSpPr/>
            <p:nvPr/>
          </p:nvSpPr>
          <p:spPr>
            <a:xfrm flipH="1">
              <a:off x="7110264" y="2370223"/>
              <a:ext cx="756" cy="6011"/>
            </a:xfrm>
            <a:custGeom>
              <a:avLst/>
              <a:gdLst/>
              <a:ahLst/>
              <a:cxnLst/>
              <a:rect l="l" t="t" r="r" b="b"/>
              <a:pathLst>
                <a:path w="19" h="151" extrusionOk="0">
                  <a:moveTo>
                    <a:pt x="18" y="147"/>
                  </a:moveTo>
                  <a:lnTo>
                    <a:pt x="18" y="151"/>
                  </a:lnTo>
                  <a:lnTo>
                    <a:pt x="18" y="147"/>
                  </a:lnTo>
                  <a:close/>
                  <a:moveTo>
                    <a:pt x="18" y="137"/>
                  </a:moveTo>
                  <a:lnTo>
                    <a:pt x="18" y="137"/>
                  </a:lnTo>
                  <a:lnTo>
                    <a:pt x="18" y="137"/>
                  </a:lnTo>
                  <a:close/>
                  <a:moveTo>
                    <a:pt x="14" y="120"/>
                  </a:moveTo>
                  <a:lnTo>
                    <a:pt x="14" y="127"/>
                  </a:lnTo>
                  <a:lnTo>
                    <a:pt x="14" y="120"/>
                  </a:lnTo>
                  <a:close/>
                  <a:moveTo>
                    <a:pt x="14" y="110"/>
                  </a:moveTo>
                  <a:lnTo>
                    <a:pt x="14" y="116"/>
                  </a:lnTo>
                  <a:lnTo>
                    <a:pt x="14" y="110"/>
                  </a:lnTo>
                  <a:close/>
                  <a:moveTo>
                    <a:pt x="11" y="96"/>
                  </a:moveTo>
                  <a:cubicBezTo>
                    <a:pt x="11" y="99"/>
                    <a:pt x="11" y="103"/>
                    <a:pt x="14" y="103"/>
                  </a:cubicBezTo>
                  <a:cubicBezTo>
                    <a:pt x="11" y="103"/>
                    <a:pt x="11" y="99"/>
                    <a:pt x="11" y="96"/>
                  </a:cubicBezTo>
                  <a:close/>
                  <a:moveTo>
                    <a:pt x="1" y="1"/>
                  </a:moveTo>
                  <a:lnTo>
                    <a:pt x="1" y="4"/>
                  </a:lnTo>
                  <a:cubicBezTo>
                    <a:pt x="4" y="34"/>
                    <a:pt x="7" y="66"/>
                    <a:pt x="11" y="96"/>
                  </a:cubicBezTo>
                  <a:cubicBezTo>
                    <a:pt x="7" y="66"/>
                    <a:pt x="4" y="34"/>
                    <a:pt x="1" y="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2CD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381;p19">
              <a:extLst>
                <a:ext uri="{FF2B5EF4-FFF2-40B4-BE49-F238E27FC236}">
                  <a16:creationId xmlns:a16="http://schemas.microsoft.com/office/drawing/2014/main" id="{B642B18A-AC91-2477-ED7A-0F96EAF5D954}"/>
                </a:ext>
              </a:extLst>
            </p:cNvPr>
            <p:cNvSpPr/>
            <p:nvPr/>
          </p:nvSpPr>
          <p:spPr>
            <a:xfrm flipH="1">
              <a:off x="7108516" y="2368750"/>
              <a:ext cx="149906" cy="58712"/>
            </a:xfrm>
            <a:custGeom>
              <a:avLst/>
              <a:gdLst/>
              <a:ahLst/>
              <a:cxnLst/>
              <a:rect l="l" t="t" r="r" b="b"/>
              <a:pathLst>
                <a:path w="3766" h="1475" extrusionOk="0">
                  <a:moveTo>
                    <a:pt x="3025" y="0"/>
                  </a:moveTo>
                  <a:cubicBezTo>
                    <a:pt x="2642" y="13"/>
                    <a:pt x="2246" y="82"/>
                    <a:pt x="1850" y="212"/>
                  </a:cubicBezTo>
                  <a:cubicBezTo>
                    <a:pt x="1062" y="471"/>
                    <a:pt x="419" y="928"/>
                    <a:pt x="0" y="1475"/>
                  </a:cubicBezTo>
                  <a:cubicBezTo>
                    <a:pt x="792" y="1403"/>
                    <a:pt x="2758" y="1130"/>
                    <a:pt x="3765" y="857"/>
                  </a:cubicBezTo>
                  <a:cubicBezTo>
                    <a:pt x="3762" y="638"/>
                    <a:pt x="3745" y="416"/>
                    <a:pt x="3721" y="188"/>
                  </a:cubicBezTo>
                  <a:lnTo>
                    <a:pt x="3721" y="184"/>
                  </a:lnTo>
                  <a:lnTo>
                    <a:pt x="3721" y="174"/>
                  </a:lnTo>
                  <a:cubicBezTo>
                    <a:pt x="3717" y="171"/>
                    <a:pt x="3717" y="167"/>
                    <a:pt x="3717" y="164"/>
                  </a:cubicBezTo>
                  <a:lnTo>
                    <a:pt x="3717" y="157"/>
                  </a:lnTo>
                  <a:lnTo>
                    <a:pt x="3717" y="153"/>
                  </a:lnTo>
                  <a:lnTo>
                    <a:pt x="3717" y="147"/>
                  </a:lnTo>
                  <a:lnTo>
                    <a:pt x="3717" y="140"/>
                  </a:lnTo>
                  <a:cubicBezTo>
                    <a:pt x="3714" y="140"/>
                    <a:pt x="3714" y="136"/>
                    <a:pt x="3714" y="133"/>
                  </a:cubicBezTo>
                  <a:cubicBezTo>
                    <a:pt x="3710" y="103"/>
                    <a:pt x="3707" y="71"/>
                    <a:pt x="3704" y="41"/>
                  </a:cubicBezTo>
                  <a:lnTo>
                    <a:pt x="3704" y="38"/>
                  </a:lnTo>
                  <a:cubicBezTo>
                    <a:pt x="3690" y="38"/>
                    <a:pt x="3680" y="34"/>
                    <a:pt x="3670" y="34"/>
                  </a:cubicBezTo>
                  <a:cubicBezTo>
                    <a:pt x="3701" y="222"/>
                    <a:pt x="3591" y="434"/>
                    <a:pt x="3342" y="434"/>
                  </a:cubicBezTo>
                  <a:cubicBezTo>
                    <a:pt x="3079" y="434"/>
                    <a:pt x="2973" y="194"/>
                    <a:pt x="3025" y="0"/>
                  </a:cubicBezTo>
                  <a:close/>
                </a:path>
              </a:pathLst>
            </a:custGeom>
            <a:solidFill>
              <a:srgbClr val="D1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382;p19">
              <a:extLst>
                <a:ext uri="{FF2B5EF4-FFF2-40B4-BE49-F238E27FC236}">
                  <a16:creationId xmlns:a16="http://schemas.microsoft.com/office/drawing/2014/main" id="{AD231E61-5C8C-F302-844B-AE33DFB019F4}"/>
                </a:ext>
              </a:extLst>
            </p:cNvPr>
            <p:cNvSpPr/>
            <p:nvPr/>
          </p:nvSpPr>
          <p:spPr>
            <a:xfrm flipH="1">
              <a:off x="7211253" y="2260001"/>
              <a:ext cx="67191" cy="93542"/>
            </a:xfrm>
            <a:custGeom>
              <a:avLst/>
              <a:gdLst/>
              <a:ahLst/>
              <a:cxnLst/>
              <a:rect l="l" t="t" r="r" b="b"/>
              <a:pathLst>
                <a:path w="1688" h="2350" extrusionOk="0">
                  <a:moveTo>
                    <a:pt x="1312" y="578"/>
                  </a:moveTo>
                  <a:cubicBezTo>
                    <a:pt x="1401" y="578"/>
                    <a:pt x="1472" y="694"/>
                    <a:pt x="1472" y="834"/>
                  </a:cubicBezTo>
                  <a:cubicBezTo>
                    <a:pt x="1472" y="977"/>
                    <a:pt x="1401" y="1094"/>
                    <a:pt x="1312" y="1094"/>
                  </a:cubicBezTo>
                  <a:cubicBezTo>
                    <a:pt x="1223" y="1094"/>
                    <a:pt x="1152" y="977"/>
                    <a:pt x="1152" y="834"/>
                  </a:cubicBezTo>
                  <a:cubicBezTo>
                    <a:pt x="1152" y="694"/>
                    <a:pt x="1223" y="578"/>
                    <a:pt x="1312" y="578"/>
                  </a:cubicBezTo>
                  <a:close/>
                  <a:moveTo>
                    <a:pt x="1162" y="1"/>
                  </a:moveTo>
                  <a:cubicBezTo>
                    <a:pt x="1152" y="21"/>
                    <a:pt x="1135" y="42"/>
                    <a:pt x="1114" y="56"/>
                  </a:cubicBezTo>
                  <a:cubicBezTo>
                    <a:pt x="1104" y="59"/>
                    <a:pt x="428" y="479"/>
                    <a:pt x="18" y="1018"/>
                  </a:cubicBezTo>
                  <a:cubicBezTo>
                    <a:pt x="8" y="1070"/>
                    <a:pt x="1" y="1121"/>
                    <a:pt x="1" y="1172"/>
                  </a:cubicBezTo>
                  <a:cubicBezTo>
                    <a:pt x="1" y="1824"/>
                    <a:pt x="380" y="2350"/>
                    <a:pt x="845" y="2350"/>
                  </a:cubicBezTo>
                  <a:cubicBezTo>
                    <a:pt x="1308" y="2350"/>
                    <a:pt x="1688" y="1824"/>
                    <a:pt x="1688" y="1172"/>
                  </a:cubicBezTo>
                  <a:cubicBezTo>
                    <a:pt x="1688" y="694"/>
                    <a:pt x="1445" y="158"/>
                    <a:pt x="1162" y="1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383;p19">
              <a:extLst>
                <a:ext uri="{FF2B5EF4-FFF2-40B4-BE49-F238E27FC236}">
                  <a16:creationId xmlns:a16="http://schemas.microsoft.com/office/drawing/2014/main" id="{1429131A-4B02-7BCA-7BEC-043071899147}"/>
                </a:ext>
              </a:extLst>
            </p:cNvPr>
            <p:cNvSpPr/>
            <p:nvPr/>
          </p:nvSpPr>
          <p:spPr>
            <a:xfrm flipH="1">
              <a:off x="7219810" y="2283008"/>
              <a:ext cx="12817" cy="20539"/>
            </a:xfrm>
            <a:custGeom>
              <a:avLst/>
              <a:gdLst/>
              <a:ahLst/>
              <a:cxnLst/>
              <a:rect l="l" t="t" r="r" b="b"/>
              <a:pathLst>
                <a:path w="322" h="516" extrusionOk="0">
                  <a:moveTo>
                    <a:pt x="161" y="0"/>
                  </a:moveTo>
                  <a:cubicBezTo>
                    <a:pt x="72" y="0"/>
                    <a:pt x="1" y="116"/>
                    <a:pt x="1" y="256"/>
                  </a:cubicBezTo>
                  <a:cubicBezTo>
                    <a:pt x="1" y="399"/>
                    <a:pt x="72" y="516"/>
                    <a:pt x="161" y="516"/>
                  </a:cubicBezTo>
                  <a:cubicBezTo>
                    <a:pt x="250" y="516"/>
                    <a:pt x="321" y="399"/>
                    <a:pt x="321" y="256"/>
                  </a:cubicBezTo>
                  <a:cubicBezTo>
                    <a:pt x="321" y="116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D1D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384;p19">
              <a:extLst>
                <a:ext uri="{FF2B5EF4-FFF2-40B4-BE49-F238E27FC236}">
                  <a16:creationId xmlns:a16="http://schemas.microsoft.com/office/drawing/2014/main" id="{4CE71E20-B9BB-36B4-BE46-7994474AA043}"/>
                </a:ext>
              </a:extLst>
            </p:cNvPr>
            <p:cNvSpPr/>
            <p:nvPr/>
          </p:nvSpPr>
          <p:spPr>
            <a:xfrm flipH="1">
              <a:off x="7231753" y="2253910"/>
              <a:ext cx="66753" cy="72843"/>
            </a:xfrm>
            <a:custGeom>
              <a:avLst/>
              <a:gdLst/>
              <a:ahLst/>
              <a:cxnLst/>
              <a:rect l="l" t="t" r="r" b="b"/>
              <a:pathLst>
                <a:path w="1677" h="1830" extrusionOk="0">
                  <a:moveTo>
                    <a:pt x="1557" y="1"/>
                  </a:moveTo>
                  <a:cubicBezTo>
                    <a:pt x="1536" y="1"/>
                    <a:pt x="1516" y="7"/>
                    <a:pt x="1495" y="18"/>
                  </a:cubicBezTo>
                  <a:cubicBezTo>
                    <a:pt x="1444" y="51"/>
                    <a:pt x="205" y="813"/>
                    <a:pt x="13" y="1694"/>
                  </a:cubicBezTo>
                  <a:cubicBezTo>
                    <a:pt x="0" y="1755"/>
                    <a:pt x="41" y="1813"/>
                    <a:pt x="103" y="1827"/>
                  </a:cubicBezTo>
                  <a:cubicBezTo>
                    <a:pt x="109" y="1827"/>
                    <a:pt x="120" y="1830"/>
                    <a:pt x="126" y="1830"/>
                  </a:cubicBezTo>
                  <a:cubicBezTo>
                    <a:pt x="177" y="1830"/>
                    <a:pt x="225" y="1792"/>
                    <a:pt x="239" y="1741"/>
                  </a:cubicBezTo>
                  <a:cubicBezTo>
                    <a:pt x="280" y="1543"/>
                    <a:pt x="386" y="1352"/>
                    <a:pt x="522" y="1171"/>
                  </a:cubicBezTo>
                  <a:cubicBezTo>
                    <a:pt x="932" y="632"/>
                    <a:pt x="1608" y="212"/>
                    <a:pt x="1618" y="209"/>
                  </a:cubicBezTo>
                  <a:cubicBezTo>
                    <a:pt x="1639" y="195"/>
                    <a:pt x="1656" y="174"/>
                    <a:pt x="1666" y="154"/>
                  </a:cubicBezTo>
                  <a:cubicBezTo>
                    <a:pt x="1676" y="120"/>
                    <a:pt x="1672" y="86"/>
                    <a:pt x="1656" y="55"/>
                  </a:cubicBezTo>
                  <a:cubicBezTo>
                    <a:pt x="1631" y="21"/>
                    <a:pt x="1594" y="1"/>
                    <a:pt x="1557" y="1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385;p19">
              <a:extLst>
                <a:ext uri="{FF2B5EF4-FFF2-40B4-BE49-F238E27FC236}">
                  <a16:creationId xmlns:a16="http://schemas.microsoft.com/office/drawing/2014/main" id="{0A2D0D46-9BC1-3F68-0D11-AC766B888CD6}"/>
                </a:ext>
              </a:extLst>
            </p:cNvPr>
            <p:cNvSpPr/>
            <p:nvPr/>
          </p:nvSpPr>
          <p:spPr>
            <a:xfrm flipH="1">
              <a:off x="7083675" y="2227837"/>
              <a:ext cx="66872" cy="113603"/>
            </a:xfrm>
            <a:custGeom>
              <a:avLst/>
              <a:gdLst/>
              <a:ahLst/>
              <a:cxnLst/>
              <a:rect l="l" t="t" r="r" b="b"/>
              <a:pathLst>
                <a:path w="1680" h="2854" extrusionOk="0">
                  <a:moveTo>
                    <a:pt x="0" y="0"/>
                  </a:moveTo>
                  <a:lnTo>
                    <a:pt x="0" y="0"/>
                  </a:lnTo>
                  <a:cubicBezTo>
                    <a:pt x="642" y="0"/>
                    <a:pt x="1150" y="55"/>
                    <a:pt x="1311" y="157"/>
                  </a:cubicBezTo>
                  <a:cubicBezTo>
                    <a:pt x="1205" y="89"/>
                    <a:pt x="953" y="41"/>
                    <a:pt x="608" y="17"/>
                  </a:cubicBezTo>
                  <a:cubicBezTo>
                    <a:pt x="427" y="7"/>
                    <a:pt x="222" y="0"/>
                    <a:pt x="0" y="0"/>
                  </a:cubicBezTo>
                  <a:close/>
                  <a:moveTo>
                    <a:pt x="1311" y="157"/>
                  </a:moveTo>
                  <a:lnTo>
                    <a:pt x="1311" y="157"/>
                  </a:lnTo>
                  <a:cubicBezTo>
                    <a:pt x="1433" y="233"/>
                    <a:pt x="1516" y="485"/>
                    <a:pt x="1571" y="828"/>
                  </a:cubicBezTo>
                  <a:lnTo>
                    <a:pt x="1571" y="828"/>
                  </a:lnTo>
                  <a:cubicBezTo>
                    <a:pt x="1524" y="534"/>
                    <a:pt x="1458" y="309"/>
                    <a:pt x="1366" y="202"/>
                  </a:cubicBezTo>
                  <a:cubicBezTo>
                    <a:pt x="1349" y="181"/>
                    <a:pt x="1331" y="167"/>
                    <a:pt x="1311" y="157"/>
                  </a:cubicBezTo>
                  <a:close/>
                  <a:moveTo>
                    <a:pt x="1571" y="828"/>
                  </a:moveTo>
                  <a:cubicBezTo>
                    <a:pt x="1578" y="871"/>
                    <a:pt x="1585" y="916"/>
                    <a:pt x="1591" y="963"/>
                  </a:cubicBezTo>
                  <a:cubicBezTo>
                    <a:pt x="1593" y="975"/>
                    <a:pt x="1594" y="986"/>
                    <a:pt x="1596" y="998"/>
                  </a:cubicBezTo>
                  <a:lnTo>
                    <a:pt x="1596" y="998"/>
                  </a:lnTo>
                  <a:cubicBezTo>
                    <a:pt x="1588" y="939"/>
                    <a:pt x="1580" y="882"/>
                    <a:pt x="1571" y="828"/>
                  </a:cubicBezTo>
                  <a:close/>
                  <a:moveTo>
                    <a:pt x="1596" y="998"/>
                  </a:moveTo>
                  <a:lnTo>
                    <a:pt x="1596" y="998"/>
                  </a:lnTo>
                  <a:cubicBezTo>
                    <a:pt x="1665" y="1540"/>
                    <a:pt x="1680" y="2248"/>
                    <a:pt x="1680" y="2854"/>
                  </a:cubicBezTo>
                  <a:cubicBezTo>
                    <a:pt x="1680" y="2249"/>
                    <a:pt x="1667" y="1540"/>
                    <a:pt x="1596" y="998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386;p19">
              <a:extLst>
                <a:ext uri="{FF2B5EF4-FFF2-40B4-BE49-F238E27FC236}">
                  <a16:creationId xmlns:a16="http://schemas.microsoft.com/office/drawing/2014/main" id="{EEC4B9E0-F4CA-2041-841B-5E460652B00A}"/>
                </a:ext>
              </a:extLst>
            </p:cNvPr>
            <p:cNvSpPr/>
            <p:nvPr/>
          </p:nvSpPr>
          <p:spPr>
            <a:xfrm flipH="1">
              <a:off x="7286367" y="2309360"/>
              <a:ext cx="94497" cy="139835"/>
            </a:xfrm>
            <a:custGeom>
              <a:avLst/>
              <a:gdLst/>
              <a:ahLst/>
              <a:cxnLst/>
              <a:rect l="l" t="t" r="r" b="b"/>
              <a:pathLst>
                <a:path w="2374" h="3513" extrusionOk="0">
                  <a:moveTo>
                    <a:pt x="236" y="0"/>
                  </a:moveTo>
                  <a:cubicBezTo>
                    <a:pt x="236" y="1"/>
                    <a:pt x="0" y="1629"/>
                    <a:pt x="454" y="1704"/>
                  </a:cubicBezTo>
                  <a:lnTo>
                    <a:pt x="454" y="1704"/>
                  </a:lnTo>
                  <a:lnTo>
                    <a:pt x="236" y="0"/>
                  </a:lnTo>
                  <a:close/>
                  <a:moveTo>
                    <a:pt x="1480" y="1643"/>
                  </a:moveTo>
                  <a:cubicBezTo>
                    <a:pt x="1141" y="1643"/>
                    <a:pt x="759" y="1707"/>
                    <a:pt x="506" y="1707"/>
                  </a:cubicBezTo>
                  <a:cubicBezTo>
                    <a:pt x="499" y="1707"/>
                    <a:pt x="492" y="1707"/>
                    <a:pt x="485" y="1707"/>
                  </a:cubicBezTo>
                  <a:cubicBezTo>
                    <a:pt x="474" y="1707"/>
                    <a:pt x="464" y="1706"/>
                    <a:pt x="454" y="1704"/>
                  </a:cubicBezTo>
                  <a:lnTo>
                    <a:pt x="454" y="1704"/>
                  </a:lnTo>
                  <a:lnTo>
                    <a:pt x="686" y="3512"/>
                  </a:lnTo>
                  <a:cubicBezTo>
                    <a:pt x="1721" y="3230"/>
                    <a:pt x="2373" y="2458"/>
                    <a:pt x="2195" y="1953"/>
                  </a:cubicBezTo>
                  <a:cubicBezTo>
                    <a:pt x="2108" y="1705"/>
                    <a:pt x="1815" y="1643"/>
                    <a:pt x="1480" y="1643"/>
                  </a:cubicBezTo>
                  <a:close/>
                </a:path>
              </a:pathLst>
            </a:custGeom>
            <a:solidFill>
              <a:srgbClr val="FFB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387;p19">
              <a:extLst>
                <a:ext uri="{FF2B5EF4-FFF2-40B4-BE49-F238E27FC236}">
                  <a16:creationId xmlns:a16="http://schemas.microsoft.com/office/drawing/2014/main" id="{C4125DD1-19FB-78AF-70F0-9BC1E5F4DA13}"/>
                </a:ext>
              </a:extLst>
            </p:cNvPr>
            <p:cNvSpPr/>
            <p:nvPr/>
          </p:nvSpPr>
          <p:spPr>
            <a:xfrm flipH="1">
              <a:off x="7286566" y="2304822"/>
              <a:ext cx="96885" cy="148871"/>
            </a:xfrm>
            <a:custGeom>
              <a:avLst/>
              <a:gdLst/>
              <a:ahLst/>
              <a:cxnLst/>
              <a:rect l="l" t="t" r="r" b="b"/>
              <a:pathLst>
                <a:path w="2434" h="3740" extrusionOk="0">
                  <a:moveTo>
                    <a:pt x="305" y="1"/>
                  </a:moveTo>
                  <a:cubicBezTo>
                    <a:pt x="248" y="1"/>
                    <a:pt x="198" y="40"/>
                    <a:pt x="188" y="97"/>
                  </a:cubicBezTo>
                  <a:cubicBezTo>
                    <a:pt x="168" y="237"/>
                    <a:pt x="1" y="1466"/>
                    <a:pt x="311" y="1821"/>
                  </a:cubicBezTo>
                  <a:cubicBezTo>
                    <a:pt x="373" y="1893"/>
                    <a:pt x="455" y="1931"/>
                    <a:pt x="546" y="1934"/>
                  </a:cubicBezTo>
                  <a:cubicBezTo>
                    <a:pt x="673" y="1934"/>
                    <a:pt x="830" y="1920"/>
                    <a:pt x="994" y="1903"/>
                  </a:cubicBezTo>
                  <a:cubicBezTo>
                    <a:pt x="1171" y="1886"/>
                    <a:pt x="1364" y="1868"/>
                    <a:pt x="1542" y="1868"/>
                  </a:cubicBezTo>
                  <a:cubicBezTo>
                    <a:pt x="1834" y="1868"/>
                    <a:pt x="2085" y="1917"/>
                    <a:pt x="2151" y="2104"/>
                  </a:cubicBezTo>
                  <a:cubicBezTo>
                    <a:pt x="2199" y="2238"/>
                    <a:pt x="2175" y="2402"/>
                    <a:pt x="2079" y="2575"/>
                  </a:cubicBezTo>
                  <a:cubicBezTo>
                    <a:pt x="1865" y="2982"/>
                    <a:pt x="1328" y="3354"/>
                    <a:pt x="721" y="3521"/>
                  </a:cubicBezTo>
                  <a:cubicBezTo>
                    <a:pt x="659" y="3538"/>
                    <a:pt x="625" y="3599"/>
                    <a:pt x="642" y="3658"/>
                  </a:cubicBezTo>
                  <a:cubicBezTo>
                    <a:pt x="656" y="3708"/>
                    <a:pt x="700" y="3740"/>
                    <a:pt x="751" y="3740"/>
                  </a:cubicBezTo>
                  <a:cubicBezTo>
                    <a:pt x="762" y="3740"/>
                    <a:pt x="772" y="3740"/>
                    <a:pt x="782" y="3736"/>
                  </a:cubicBezTo>
                  <a:cubicBezTo>
                    <a:pt x="1458" y="3549"/>
                    <a:pt x="2035" y="3142"/>
                    <a:pt x="2284" y="2678"/>
                  </a:cubicBezTo>
                  <a:cubicBezTo>
                    <a:pt x="2407" y="2449"/>
                    <a:pt x="2434" y="2224"/>
                    <a:pt x="2369" y="2033"/>
                  </a:cubicBezTo>
                  <a:cubicBezTo>
                    <a:pt x="2258" y="1720"/>
                    <a:pt x="1915" y="1645"/>
                    <a:pt x="1537" y="1645"/>
                  </a:cubicBezTo>
                  <a:cubicBezTo>
                    <a:pt x="1349" y="1645"/>
                    <a:pt x="1152" y="1664"/>
                    <a:pt x="970" y="1681"/>
                  </a:cubicBezTo>
                  <a:cubicBezTo>
                    <a:pt x="820" y="1695"/>
                    <a:pt x="677" y="1709"/>
                    <a:pt x="567" y="1709"/>
                  </a:cubicBezTo>
                  <a:cubicBezTo>
                    <a:pt x="561" y="1709"/>
                    <a:pt x="555" y="1709"/>
                    <a:pt x="549" y="1709"/>
                  </a:cubicBezTo>
                  <a:cubicBezTo>
                    <a:pt x="531" y="1709"/>
                    <a:pt x="511" y="1705"/>
                    <a:pt x="485" y="1674"/>
                  </a:cubicBezTo>
                  <a:cubicBezTo>
                    <a:pt x="301" y="1466"/>
                    <a:pt x="345" y="616"/>
                    <a:pt x="414" y="128"/>
                  </a:cubicBezTo>
                  <a:cubicBezTo>
                    <a:pt x="424" y="70"/>
                    <a:pt x="379" y="12"/>
                    <a:pt x="318" y="1"/>
                  </a:cubicBezTo>
                  <a:cubicBezTo>
                    <a:pt x="314" y="1"/>
                    <a:pt x="309" y="1"/>
                    <a:pt x="305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388;p19">
              <a:extLst>
                <a:ext uri="{FF2B5EF4-FFF2-40B4-BE49-F238E27FC236}">
                  <a16:creationId xmlns:a16="http://schemas.microsoft.com/office/drawing/2014/main" id="{47A50E5C-060A-2E01-2C22-1780F43CD215}"/>
                </a:ext>
              </a:extLst>
            </p:cNvPr>
            <p:cNvSpPr/>
            <p:nvPr/>
          </p:nvSpPr>
          <p:spPr>
            <a:xfrm flipH="1">
              <a:off x="7092193" y="2232972"/>
              <a:ext cx="33635" cy="113086"/>
            </a:xfrm>
            <a:custGeom>
              <a:avLst/>
              <a:gdLst/>
              <a:ahLst/>
              <a:cxnLst/>
              <a:rect l="l" t="t" r="r" b="b"/>
              <a:pathLst>
                <a:path w="845" h="2841" extrusionOk="0">
                  <a:moveTo>
                    <a:pt x="1" y="1"/>
                  </a:moveTo>
                  <a:lnTo>
                    <a:pt x="1" y="1"/>
                  </a:lnTo>
                  <a:cubicBezTo>
                    <a:pt x="42" y="328"/>
                    <a:pt x="79" y="656"/>
                    <a:pt x="113" y="977"/>
                  </a:cubicBezTo>
                  <a:lnTo>
                    <a:pt x="452" y="492"/>
                  </a:lnTo>
                  <a:cubicBezTo>
                    <a:pt x="373" y="359"/>
                    <a:pt x="280" y="229"/>
                    <a:pt x="178" y="110"/>
                  </a:cubicBezTo>
                  <a:cubicBezTo>
                    <a:pt x="124" y="45"/>
                    <a:pt x="62" y="11"/>
                    <a:pt x="1" y="1"/>
                  </a:cubicBezTo>
                  <a:close/>
                  <a:moveTo>
                    <a:pt x="728" y="1175"/>
                  </a:moveTo>
                  <a:lnTo>
                    <a:pt x="206" y="1909"/>
                  </a:lnTo>
                  <a:cubicBezTo>
                    <a:pt x="236" y="2233"/>
                    <a:pt x="267" y="2544"/>
                    <a:pt x="301" y="2841"/>
                  </a:cubicBezTo>
                  <a:cubicBezTo>
                    <a:pt x="434" y="2838"/>
                    <a:pt x="567" y="2769"/>
                    <a:pt x="625" y="2619"/>
                  </a:cubicBezTo>
                  <a:cubicBezTo>
                    <a:pt x="816" y="2141"/>
                    <a:pt x="844" y="1642"/>
                    <a:pt x="728" y="1175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389;p19">
              <a:extLst>
                <a:ext uri="{FF2B5EF4-FFF2-40B4-BE49-F238E27FC236}">
                  <a16:creationId xmlns:a16="http://schemas.microsoft.com/office/drawing/2014/main" id="{99287889-6095-3B6E-E912-7B41221248B7}"/>
                </a:ext>
              </a:extLst>
            </p:cNvPr>
            <p:cNvSpPr/>
            <p:nvPr/>
          </p:nvSpPr>
          <p:spPr>
            <a:xfrm flipH="1">
              <a:off x="7096850" y="2252557"/>
              <a:ext cx="24480" cy="56404"/>
            </a:xfrm>
            <a:custGeom>
              <a:avLst/>
              <a:gdLst/>
              <a:ahLst/>
              <a:cxnLst/>
              <a:rect l="l" t="t" r="r" b="b"/>
              <a:pathLst>
                <a:path w="615" h="1417" extrusionOk="0">
                  <a:moveTo>
                    <a:pt x="339" y="0"/>
                  </a:moveTo>
                  <a:lnTo>
                    <a:pt x="0" y="485"/>
                  </a:lnTo>
                  <a:cubicBezTo>
                    <a:pt x="31" y="802"/>
                    <a:pt x="62" y="1117"/>
                    <a:pt x="93" y="1417"/>
                  </a:cubicBezTo>
                  <a:lnTo>
                    <a:pt x="615" y="683"/>
                  </a:lnTo>
                  <a:cubicBezTo>
                    <a:pt x="557" y="447"/>
                    <a:pt x="465" y="216"/>
                    <a:pt x="339" y="0"/>
                  </a:cubicBezTo>
                  <a:close/>
                </a:path>
              </a:pathLst>
            </a:custGeom>
            <a:solidFill>
              <a:srgbClr val="9AA2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390;p19">
              <a:extLst>
                <a:ext uri="{FF2B5EF4-FFF2-40B4-BE49-F238E27FC236}">
                  <a16:creationId xmlns:a16="http://schemas.microsoft.com/office/drawing/2014/main" id="{926DAD7B-D1AA-3A16-39BE-960D125545C7}"/>
                </a:ext>
              </a:extLst>
            </p:cNvPr>
            <p:cNvSpPr/>
            <p:nvPr/>
          </p:nvSpPr>
          <p:spPr>
            <a:xfrm flipH="1">
              <a:off x="7113847" y="2232853"/>
              <a:ext cx="32640" cy="113205"/>
            </a:xfrm>
            <a:custGeom>
              <a:avLst/>
              <a:gdLst/>
              <a:ahLst/>
              <a:cxnLst/>
              <a:rect l="l" t="t" r="r" b="b"/>
              <a:pathLst>
                <a:path w="820" h="2844" extrusionOk="0">
                  <a:moveTo>
                    <a:pt x="475" y="0"/>
                  </a:moveTo>
                  <a:cubicBezTo>
                    <a:pt x="229" y="0"/>
                    <a:pt x="1" y="335"/>
                    <a:pt x="213" y="584"/>
                  </a:cubicBezTo>
                  <a:cubicBezTo>
                    <a:pt x="663" y="1117"/>
                    <a:pt x="735" y="1809"/>
                    <a:pt x="486" y="2441"/>
                  </a:cubicBezTo>
                  <a:cubicBezTo>
                    <a:pt x="386" y="2687"/>
                    <a:pt x="591" y="2844"/>
                    <a:pt x="803" y="2844"/>
                  </a:cubicBezTo>
                  <a:lnTo>
                    <a:pt x="820" y="2844"/>
                  </a:lnTo>
                  <a:cubicBezTo>
                    <a:pt x="786" y="2547"/>
                    <a:pt x="755" y="2236"/>
                    <a:pt x="725" y="1912"/>
                  </a:cubicBezTo>
                  <a:cubicBezTo>
                    <a:pt x="694" y="1612"/>
                    <a:pt x="663" y="1297"/>
                    <a:pt x="632" y="980"/>
                  </a:cubicBezTo>
                  <a:cubicBezTo>
                    <a:pt x="598" y="659"/>
                    <a:pt x="561" y="331"/>
                    <a:pt x="520" y="4"/>
                  </a:cubicBezTo>
                  <a:cubicBezTo>
                    <a:pt x="506" y="0"/>
                    <a:pt x="489" y="0"/>
                    <a:pt x="475" y="0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391;p19">
              <a:extLst>
                <a:ext uri="{FF2B5EF4-FFF2-40B4-BE49-F238E27FC236}">
                  <a16:creationId xmlns:a16="http://schemas.microsoft.com/office/drawing/2014/main" id="{E91A2AC6-E696-22CD-42E7-0BA9533BB774}"/>
                </a:ext>
              </a:extLst>
            </p:cNvPr>
            <p:cNvSpPr/>
            <p:nvPr/>
          </p:nvSpPr>
          <p:spPr>
            <a:xfrm flipH="1">
              <a:off x="7112335" y="2359356"/>
              <a:ext cx="25714" cy="10747"/>
            </a:xfrm>
            <a:custGeom>
              <a:avLst/>
              <a:gdLst/>
              <a:ahLst/>
              <a:cxnLst/>
              <a:rect l="l" t="t" r="r" b="b"/>
              <a:pathLst>
                <a:path w="646" h="270" extrusionOk="0">
                  <a:moveTo>
                    <a:pt x="318" y="0"/>
                  </a:moveTo>
                  <a:cubicBezTo>
                    <a:pt x="144" y="0"/>
                    <a:pt x="34" y="110"/>
                    <a:pt x="1" y="236"/>
                  </a:cubicBezTo>
                  <a:lnTo>
                    <a:pt x="127" y="236"/>
                  </a:lnTo>
                  <a:cubicBezTo>
                    <a:pt x="304" y="236"/>
                    <a:pt x="478" y="246"/>
                    <a:pt x="646" y="270"/>
                  </a:cubicBezTo>
                  <a:cubicBezTo>
                    <a:pt x="618" y="126"/>
                    <a:pt x="513" y="0"/>
                    <a:pt x="318" y="0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392;p19">
              <a:extLst>
                <a:ext uri="{FF2B5EF4-FFF2-40B4-BE49-F238E27FC236}">
                  <a16:creationId xmlns:a16="http://schemas.microsoft.com/office/drawing/2014/main" id="{932B9125-B509-2D2C-F965-3C5CE088772F}"/>
                </a:ext>
              </a:extLst>
            </p:cNvPr>
            <p:cNvSpPr/>
            <p:nvPr/>
          </p:nvSpPr>
          <p:spPr>
            <a:xfrm flipH="1">
              <a:off x="7111101" y="2368750"/>
              <a:ext cx="28978" cy="17275"/>
            </a:xfrm>
            <a:custGeom>
              <a:avLst/>
              <a:gdLst/>
              <a:ahLst/>
              <a:cxnLst/>
              <a:rect l="l" t="t" r="r" b="b"/>
              <a:pathLst>
                <a:path w="728" h="434" extrusionOk="0">
                  <a:moveTo>
                    <a:pt x="52" y="0"/>
                  </a:moveTo>
                  <a:cubicBezTo>
                    <a:pt x="0" y="194"/>
                    <a:pt x="106" y="434"/>
                    <a:pt x="369" y="434"/>
                  </a:cubicBezTo>
                  <a:cubicBezTo>
                    <a:pt x="618" y="434"/>
                    <a:pt x="728" y="222"/>
                    <a:pt x="697" y="34"/>
                  </a:cubicBezTo>
                  <a:cubicBezTo>
                    <a:pt x="529" y="10"/>
                    <a:pt x="355" y="0"/>
                    <a:pt x="178" y="0"/>
                  </a:cubicBezTo>
                  <a:close/>
                </a:path>
              </a:pathLst>
            </a:custGeom>
            <a:solidFill>
              <a:srgbClr val="EBD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393;p19">
              <a:extLst>
                <a:ext uri="{FF2B5EF4-FFF2-40B4-BE49-F238E27FC236}">
                  <a16:creationId xmlns:a16="http://schemas.microsoft.com/office/drawing/2014/main" id="{C2DC3774-3856-941C-68FC-92AE7BE13F75}"/>
                </a:ext>
              </a:extLst>
            </p:cNvPr>
            <p:cNvSpPr/>
            <p:nvPr/>
          </p:nvSpPr>
          <p:spPr>
            <a:xfrm flipH="1">
              <a:off x="7457770" y="2285954"/>
              <a:ext cx="52742" cy="105921"/>
            </a:xfrm>
            <a:custGeom>
              <a:avLst/>
              <a:gdLst/>
              <a:ahLst/>
              <a:cxnLst/>
              <a:rect l="l" t="t" r="r" b="b"/>
              <a:pathLst>
                <a:path w="1325" h="2661" extrusionOk="0">
                  <a:moveTo>
                    <a:pt x="492" y="1"/>
                  </a:moveTo>
                  <a:cubicBezTo>
                    <a:pt x="236" y="1"/>
                    <a:pt x="1" y="336"/>
                    <a:pt x="236" y="578"/>
                  </a:cubicBezTo>
                  <a:cubicBezTo>
                    <a:pt x="642" y="995"/>
                    <a:pt x="438" y="1762"/>
                    <a:pt x="315" y="2244"/>
                  </a:cubicBezTo>
                  <a:cubicBezTo>
                    <a:pt x="253" y="2496"/>
                    <a:pt x="469" y="2660"/>
                    <a:pt x="669" y="2660"/>
                  </a:cubicBezTo>
                  <a:cubicBezTo>
                    <a:pt x="806" y="2660"/>
                    <a:pt x="936" y="2589"/>
                    <a:pt x="977" y="2421"/>
                  </a:cubicBezTo>
                  <a:cubicBezTo>
                    <a:pt x="1168" y="1667"/>
                    <a:pt x="1325" y="725"/>
                    <a:pt x="721" y="103"/>
                  </a:cubicBezTo>
                  <a:cubicBezTo>
                    <a:pt x="649" y="32"/>
                    <a:pt x="571" y="1"/>
                    <a:pt x="492" y="1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394;p19">
              <a:extLst>
                <a:ext uri="{FF2B5EF4-FFF2-40B4-BE49-F238E27FC236}">
                  <a16:creationId xmlns:a16="http://schemas.microsoft.com/office/drawing/2014/main" id="{B459D0B2-CB49-448E-757D-556F4BD8E9DA}"/>
                </a:ext>
              </a:extLst>
            </p:cNvPr>
            <p:cNvSpPr/>
            <p:nvPr/>
          </p:nvSpPr>
          <p:spPr>
            <a:xfrm flipH="1">
              <a:off x="7471861" y="2401590"/>
              <a:ext cx="35227" cy="26709"/>
            </a:xfrm>
            <a:custGeom>
              <a:avLst/>
              <a:gdLst/>
              <a:ahLst/>
              <a:cxnLst/>
              <a:rect l="l" t="t" r="r" b="b"/>
              <a:pathLst>
                <a:path w="885" h="671" extrusionOk="0">
                  <a:moveTo>
                    <a:pt x="440" y="1"/>
                  </a:moveTo>
                  <a:cubicBezTo>
                    <a:pt x="0" y="1"/>
                    <a:pt x="0" y="670"/>
                    <a:pt x="440" y="670"/>
                  </a:cubicBezTo>
                  <a:cubicBezTo>
                    <a:pt x="884" y="670"/>
                    <a:pt x="884" y="1"/>
                    <a:pt x="440" y="1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395;p19">
              <a:extLst>
                <a:ext uri="{FF2B5EF4-FFF2-40B4-BE49-F238E27FC236}">
                  <a16:creationId xmlns:a16="http://schemas.microsoft.com/office/drawing/2014/main" id="{B2C87095-5779-7A96-338F-F639E8FBCA2C}"/>
                </a:ext>
              </a:extLst>
            </p:cNvPr>
            <p:cNvSpPr/>
            <p:nvPr/>
          </p:nvSpPr>
          <p:spPr>
            <a:xfrm flipH="1">
              <a:off x="7504865" y="2680868"/>
              <a:ext cx="265818" cy="261200"/>
            </a:xfrm>
            <a:custGeom>
              <a:avLst/>
              <a:gdLst/>
              <a:ahLst/>
              <a:cxnLst/>
              <a:rect l="l" t="t" r="r" b="b"/>
              <a:pathLst>
                <a:path w="6678" h="6562" extrusionOk="0">
                  <a:moveTo>
                    <a:pt x="4519" y="0"/>
                  </a:moveTo>
                  <a:cubicBezTo>
                    <a:pt x="0" y="215"/>
                    <a:pt x="925" y="5462"/>
                    <a:pt x="1639" y="6059"/>
                  </a:cubicBezTo>
                  <a:cubicBezTo>
                    <a:pt x="2017" y="6380"/>
                    <a:pt x="2540" y="6550"/>
                    <a:pt x="3103" y="6561"/>
                  </a:cubicBezTo>
                  <a:cubicBezTo>
                    <a:pt x="3977" y="6145"/>
                    <a:pt x="5612" y="5865"/>
                    <a:pt x="6086" y="3892"/>
                  </a:cubicBezTo>
                  <a:cubicBezTo>
                    <a:pt x="6677" y="1423"/>
                    <a:pt x="5584" y="127"/>
                    <a:pt x="4519" y="0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396;p19">
              <a:extLst>
                <a:ext uri="{FF2B5EF4-FFF2-40B4-BE49-F238E27FC236}">
                  <a16:creationId xmlns:a16="http://schemas.microsoft.com/office/drawing/2014/main" id="{5D9F51B6-A220-A0D7-4E52-349CF824B773}"/>
                </a:ext>
              </a:extLst>
            </p:cNvPr>
            <p:cNvSpPr/>
            <p:nvPr/>
          </p:nvSpPr>
          <p:spPr>
            <a:xfrm flipH="1">
              <a:off x="7473098" y="2680868"/>
              <a:ext cx="198428" cy="262673"/>
            </a:xfrm>
            <a:custGeom>
              <a:avLst/>
              <a:gdLst/>
              <a:ahLst/>
              <a:cxnLst/>
              <a:rect l="l" t="t" r="r" b="b"/>
              <a:pathLst>
                <a:path w="4985" h="6599" extrusionOk="0">
                  <a:moveTo>
                    <a:pt x="2028" y="0"/>
                  </a:moveTo>
                  <a:cubicBezTo>
                    <a:pt x="2028" y="0"/>
                    <a:pt x="4172" y="1000"/>
                    <a:pt x="3575" y="3281"/>
                  </a:cubicBezTo>
                  <a:cubicBezTo>
                    <a:pt x="3076" y="5178"/>
                    <a:pt x="1943" y="6482"/>
                    <a:pt x="0" y="6482"/>
                  </a:cubicBezTo>
                  <a:cubicBezTo>
                    <a:pt x="328" y="6561"/>
                    <a:pt x="638" y="6598"/>
                    <a:pt x="930" y="6598"/>
                  </a:cubicBezTo>
                  <a:cubicBezTo>
                    <a:pt x="2255" y="6598"/>
                    <a:pt x="3220" y="5828"/>
                    <a:pt x="3841" y="4609"/>
                  </a:cubicBezTo>
                  <a:cubicBezTo>
                    <a:pt x="4985" y="2362"/>
                    <a:pt x="3862" y="89"/>
                    <a:pt x="2028" y="0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4"/>
          <p:cNvSpPr txBox="1">
            <a:spLocks noGrp="1"/>
          </p:cNvSpPr>
          <p:nvPr>
            <p:ph type="ctrTitle"/>
          </p:nvPr>
        </p:nvSpPr>
        <p:spPr>
          <a:xfrm>
            <a:off x="576853" y="397650"/>
            <a:ext cx="7893497" cy="591000"/>
          </a:xfr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dirty="0">
                <a:solidFill>
                  <a:schemeClr val="tx1"/>
                </a:solidFill>
              </a:rPr>
              <a:t>Fontes de Dados</a:t>
            </a:r>
          </a:p>
        </p:txBody>
      </p:sp>
      <p:sp>
        <p:nvSpPr>
          <p:cNvPr id="7" name="Google Shape;603;p24">
            <a:extLst>
              <a:ext uri="{FF2B5EF4-FFF2-40B4-BE49-F238E27FC236}">
                <a16:creationId xmlns:a16="http://schemas.microsoft.com/office/drawing/2014/main" id="{F963F756-160B-0635-4F91-06504E515626}"/>
              </a:ext>
            </a:extLst>
          </p:cNvPr>
          <p:cNvSpPr txBox="1">
            <a:spLocks/>
          </p:cNvSpPr>
          <p:nvPr/>
        </p:nvSpPr>
        <p:spPr>
          <a:xfrm flipH="1">
            <a:off x="576853" y="1413441"/>
            <a:ext cx="7893496" cy="3140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pPr marL="133350" indent="0">
              <a:buSzPts val="1500"/>
              <a:buFont typeface="Barlow Semi Condensed Light"/>
              <a:buNone/>
            </a:pPr>
            <a:r>
              <a:rPr lang="pt-PT" sz="1800" b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API Google </a:t>
            </a:r>
            <a:r>
              <a:rPr lang="pt-PT" sz="1800" b="1" kern="1200" dirty="0" err="1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Maps</a:t>
            </a:r>
            <a:r>
              <a:rPr lang="pt-PT" sz="1800" b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 </a:t>
            </a:r>
            <a:r>
              <a:rPr lang="pt-PT" sz="18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(</a:t>
            </a:r>
            <a:r>
              <a:rPr lang="pt-PT" sz="1800" kern="1200" dirty="0" err="1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Directions</a:t>
            </a:r>
            <a:r>
              <a:rPr lang="pt-PT" sz="18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 e </a:t>
            </a:r>
            <a:r>
              <a:rPr lang="pt-PT" sz="1800" kern="1200" dirty="0" err="1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Traffic</a:t>
            </a:r>
            <a:r>
              <a:rPr lang="pt-PT" sz="18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)</a:t>
            </a:r>
          </a:p>
          <a:p>
            <a:pPr marL="133350" indent="0">
              <a:buSzPts val="1500"/>
              <a:buFont typeface="Barlow Semi Condensed Light"/>
              <a:buNone/>
            </a:pPr>
            <a:endParaRPr lang="pt-PT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Barlow" pitchFamily="2" charset="77"/>
              <a:ea typeface="+mn-ea"/>
              <a:cs typeface="+mn-cs"/>
            </a:endParaRPr>
          </a:p>
          <a:p>
            <a:pPr lvl="1" indent="-323850">
              <a:spcBef>
                <a:spcPts val="0"/>
              </a:spcBef>
              <a:buSzPts val="1500"/>
              <a:buFont typeface="Barlow Semi Condensed Light"/>
              <a:buChar char="➔"/>
            </a:pPr>
            <a:r>
              <a:rPr lang="pt-PT" sz="1600" b="1" i="1" kern="1200" dirty="0" err="1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Directions</a:t>
            </a:r>
            <a:r>
              <a:rPr lang="pt-PT" sz="1600" b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 </a:t>
            </a:r>
            <a:r>
              <a:rPr lang="pt-PT" sz="16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– Informações de rotas entre dois ou mais pontos, incluindo tempo estimado e rotas alternativas;</a:t>
            </a:r>
          </a:p>
          <a:p>
            <a:pPr lvl="1" indent="-323850">
              <a:spcBef>
                <a:spcPts val="0"/>
              </a:spcBef>
              <a:buSzPts val="1500"/>
              <a:buFont typeface="Barlow Semi Condensed Light"/>
              <a:buChar char="➔"/>
            </a:pPr>
            <a:endParaRPr lang="pt-PT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Barlow" pitchFamily="2" charset="77"/>
              <a:ea typeface="+mn-ea"/>
              <a:cs typeface="+mn-cs"/>
            </a:endParaRPr>
          </a:p>
          <a:p>
            <a:pPr lvl="1" indent="-323850">
              <a:spcBef>
                <a:spcPts val="0"/>
              </a:spcBef>
              <a:buSzPts val="1500"/>
              <a:buFont typeface="Barlow Semi Condensed Light"/>
              <a:buChar char="➔"/>
            </a:pPr>
            <a:r>
              <a:rPr lang="pt-PT" sz="1600" b="1" i="1" kern="1200" dirty="0" err="1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Traffic</a:t>
            </a:r>
            <a:r>
              <a:rPr lang="pt-PT" sz="16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 – informações em tempo real sobre o tráfego (congestionamentos, obras e acidentes;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324415A-A0DB-54B0-CF95-C0CEC6071A54}"/>
              </a:ext>
            </a:extLst>
          </p:cNvPr>
          <p:cNvSpPr/>
          <p:nvPr/>
        </p:nvSpPr>
        <p:spPr>
          <a:xfrm>
            <a:off x="4733365" y="1305074"/>
            <a:ext cx="3971723" cy="3439019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F598BE-FF66-E958-2C1C-BB5ACEF8D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Metodologias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613B4B-8D5C-A9A2-A102-6B6CD1BD0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CRISP-DM</a:t>
            </a:r>
          </a:p>
        </p:txBody>
      </p:sp>
      <p:sp>
        <p:nvSpPr>
          <p:cNvPr id="10" name="Google Shape;603;p24">
            <a:extLst>
              <a:ext uri="{FF2B5EF4-FFF2-40B4-BE49-F238E27FC236}">
                <a16:creationId xmlns:a16="http://schemas.microsoft.com/office/drawing/2014/main" id="{C8EFA184-FA12-E59A-AD1F-C60408ACB859}"/>
              </a:ext>
            </a:extLst>
          </p:cNvPr>
          <p:cNvSpPr txBox="1">
            <a:spLocks/>
          </p:cNvSpPr>
          <p:nvPr/>
        </p:nvSpPr>
        <p:spPr>
          <a:xfrm flipH="1">
            <a:off x="76355" y="2571750"/>
            <a:ext cx="4021847" cy="2409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pPr lvl="1" indent="-323850">
              <a:spcBef>
                <a:spcPts val="0"/>
              </a:spcBef>
              <a:buSzPts val="1500"/>
              <a:buFont typeface="Barlow Semi Condensed Light"/>
              <a:buChar char="➔"/>
            </a:pPr>
            <a:r>
              <a:rPr lang="pt-PT" sz="16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Conhecimento do Negócio</a:t>
            </a:r>
          </a:p>
          <a:p>
            <a:pPr lvl="1" indent="-323850">
              <a:spcBef>
                <a:spcPts val="0"/>
              </a:spcBef>
              <a:buSzPts val="1500"/>
              <a:buFont typeface="Barlow Semi Condensed Light"/>
              <a:buChar char="➔"/>
            </a:pPr>
            <a:r>
              <a:rPr lang="pt-PT" sz="16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Análise dos Dados</a:t>
            </a:r>
          </a:p>
          <a:p>
            <a:pPr lvl="1" indent="-323850">
              <a:spcBef>
                <a:spcPts val="0"/>
              </a:spcBef>
              <a:buSzPts val="1500"/>
              <a:buFont typeface="Barlow Semi Condensed Light"/>
              <a:buChar char="➔"/>
            </a:pPr>
            <a:r>
              <a:rPr lang="pt-PT" sz="16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Preparação dos Dados</a:t>
            </a:r>
          </a:p>
          <a:p>
            <a:pPr lvl="1" indent="-323850">
              <a:spcBef>
                <a:spcPts val="0"/>
              </a:spcBef>
              <a:buSzPts val="1500"/>
              <a:buFont typeface="Barlow Semi Condensed Light"/>
              <a:buChar char="➔"/>
            </a:pPr>
            <a:r>
              <a:rPr lang="pt-PT" sz="16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Modelação</a:t>
            </a:r>
          </a:p>
          <a:p>
            <a:pPr lvl="1" indent="-323850">
              <a:spcBef>
                <a:spcPts val="0"/>
              </a:spcBef>
              <a:buSzPts val="1500"/>
              <a:buFont typeface="Barlow Semi Condensed Light"/>
              <a:buChar char="➔"/>
            </a:pPr>
            <a:r>
              <a:rPr lang="pt-PT" sz="16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Avaliação</a:t>
            </a:r>
          </a:p>
          <a:p>
            <a:pPr lvl="1" indent="-323850">
              <a:spcBef>
                <a:spcPts val="0"/>
              </a:spcBef>
              <a:buSzPts val="1500"/>
              <a:buFont typeface="Barlow Semi Condensed Light"/>
              <a:buChar char="➔"/>
            </a:pPr>
            <a:r>
              <a:rPr lang="pt-PT" sz="16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Implementação</a:t>
            </a:r>
          </a:p>
        </p:txBody>
      </p:sp>
      <p:pic>
        <p:nvPicPr>
          <p:cNvPr id="1028" name="Picture 4" descr="CRISP-DM – Data Science and Analytics">
            <a:extLst>
              <a:ext uri="{FF2B5EF4-FFF2-40B4-BE49-F238E27FC236}">
                <a16:creationId xmlns:a16="http://schemas.microsoft.com/office/drawing/2014/main" id="{4332CE91-6408-35F0-57FE-3748EA85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55" b="94595" l="4711" r="97872">
                        <a14:foregroundMark x1="47264" y1="64565" x2="47264" y2="64565"/>
                        <a14:foregroundMark x1="22948" y1="51201" x2="25380" y2="51201"/>
                        <a14:foregroundMark x1="17629" y1="49099" x2="26900" y2="49399"/>
                        <a14:foregroundMark x1="25076" y1="49399" x2="12462" y2="49550"/>
                        <a14:foregroundMark x1="19301" y1="56456" x2="19149" y2="60210"/>
                        <a14:foregroundMark x1="72644" y1="56456" x2="82523" y2="56306"/>
                        <a14:foregroundMark x1="70821" y1="43544" x2="82219" y2="40691"/>
                        <a14:foregroundMark x1="60486" y1="36637" x2="61854" y2="39940"/>
                        <a14:foregroundMark x1="61094" y1="19820" x2="73404" y2="19970"/>
                        <a14:foregroundMark x1="47872" y1="18018" x2="54255" y2="18018"/>
                        <a14:foregroundMark x1="42705" y1="22072" x2="53495" y2="21622"/>
                        <a14:foregroundMark x1="85106" y1="22372" x2="87842" y2="24024"/>
                        <a14:foregroundMark x1="95441" y1="43243" x2="94985" y2="52102"/>
                        <a14:foregroundMark x1="5319" y1="58108" x2="14438" y2="80781"/>
                        <a14:foregroundMark x1="48784" y1="63814" x2="52888" y2="63964"/>
                        <a14:foregroundMark x1="37386" y1="6607" x2="53495" y2="5405"/>
                        <a14:foregroundMark x1="53495" y1="5405" x2="62310" y2="5556"/>
                        <a14:foregroundMark x1="11550" y1="48498" x2="18693" y2="48799"/>
                        <a14:foregroundMark x1="12310" y1="48649" x2="24164" y2="48649"/>
                        <a14:foregroundMark x1="24164" y1="48498" x2="21277" y2="49550"/>
                        <a14:foregroundMark x1="36626" y1="92943" x2="51368" y2="93093"/>
                        <a14:foregroundMark x1="51368" y1="93093" x2="66565" y2="92342"/>
                        <a14:foregroundMark x1="66565" y1="92342" x2="66869" y2="92192"/>
                        <a14:foregroundMark x1="54255" y1="94294" x2="48480" y2="94595"/>
                        <a14:foregroundMark x1="97872" y1="68919" x2="97872" y2="689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799" y="1305074"/>
            <a:ext cx="3397623" cy="3439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247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598BE-FF66-E958-2C1C-BB5ACEF8D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Planeamento de tarefas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613B4B-8D5C-A9A2-A102-6B6CD1BD0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Diagrama de </a:t>
            </a:r>
            <a:r>
              <a:rPr lang="pt-PT" dirty="0" err="1">
                <a:solidFill>
                  <a:schemeClr val="tx1"/>
                </a:solidFill>
              </a:rPr>
              <a:t>Gantt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0" name="Google Shape;603;p24">
            <a:extLst>
              <a:ext uri="{FF2B5EF4-FFF2-40B4-BE49-F238E27FC236}">
                <a16:creationId xmlns:a16="http://schemas.microsoft.com/office/drawing/2014/main" id="{C8EFA184-FA12-E59A-AD1F-C60408ACB859}"/>
              </a:ext>
            </a:extLst>
          </p:cNvPr>
          <p:cNvSpPr txBox="1">
            <a:spLocks/>
          </p:cNvSpPr>
          <p:nvPr/>
        </p:nvSpPr>
        <p:spPr>
          <a:xfrm flipH="1">
            <a:off x="0" y="2193900"/>
            <a:ext cx="4021847" cy="2409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pPr lvl="1" indent="-323850">
              <a:spcBef>
                <a:spcPts val="0"/>
              </a:spcBef>
              <a:buSzPts val="1500"/>
              <a:buFont typeface="Barlow Semi Condensed Light"/>
              <a:buChar char="➔"/>
            </a:pPr>
            <a:r>
              <a:rPr lang="pt-PT" sz="1600" b="1" i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Recolher dados - </a:t>
            </a:r>
            <a:r>
              <a:rPr lang="pt-PT" sz="1600" i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em tempo real do Google </a:t>
            </a:r>
            <a:r>
              <a:rPr lang="pt-PT" sz="1600" i="1" kern="1200" dirty="0" err="1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Maps</a:t>
            </a:r>
            <a:r>
              <a:rPr lang="pt-PT" sz="1600" i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 através das </a:t>
            </a:r>
            <a:r>
              <a:rPr lang="pt-PT" sz="1600" i="1" kern="1200" dirty="0" err="1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APIs</a:t>
            </a:r>
            <a:r>
              <a:rPr lang="pt-PT" sz="1600" i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 de tráfego e direções </a:t>
            </a:r>
            <a:endParaRPr lang="pt-PT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Barlow" pitchFamily="2" charset="77"/>
              <a:ea typeface="+mn-ea"/>
              <a:cs typeface="+mn-cs"/>
            </a:endParaRPr>
          </a:p>
          <a:p>
            <a:pPr lvl="1" indent="-323850">
              <a:spcBef>
                <a:spcPts val="0"/>
              </a:spcBef>
              <a:buSzPts val="1500"/>
              <a:buFont typeface="Barlow Semi Condensed Light"/>
              <a:buChar char="➔"/>
            </a:pPr>
            <a:r>
              <a:rPr lang="pt-PT" sz="1600" b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Analisar o armazenamento dos dados </a:t>
            </a:r>
            <a:r>
              <a:rPr lang="pt-PT" sz="16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- Base de Dados ou Acesso Direto a API</a:t>
            </a:r>
          </a:p>
          <a:p>
            <a:pPr lvl="1" indent="-323850">
              <a:spcBef>
                <a:spcPts val="0"/>
              </a:spcBef>
              <a:buSzPts val="1500"/>
              <a:buFont typeface="Barlow Semi Condensed Light"/>
              <a:buChar char="➔"/>
            </a:pPr>
            <a:r>
              <a:rPr lang="pt-PT" sz="1600" b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Processamento e análise dos dados</a:t>
            </a:r>
          </a:p>
        </p:txBody>
      </p:sp>
      <p:pic>
        <p:nvPicPr>
          <p:cNvPr id="5" name="Imagem 4" descr="Uma imagem com texto, documento, captura de ecrã&#10;&#10;Descrição gerada automaticamente">
            <a:extLst>
              <a:ext uri="{FF2B5EF4-FFF2-40B4-BE49-F238E27FC236}">
                <a16:creationId xmlns:a16="http://schemas.microsoft.com/office/drawing/2014/main" id="{114837D0-50F9-DE25-1386-960924AA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043" y="1305074"/>
            <a:ext cx="4263490" cy="344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3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>
            <a:extLst>
              <a:ext uri="{FF2B5EF4-FFF2-40B4-BE49-F238E27FC236}">
                <a16:creationId xmlns:a16="http://schemas.microsoft.com/office/drawing/2014/main" id="{15D035A8-99A4-D2C3-F776-63397F51A31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58291" y="466779"/>
            <a:ext cx="3713709" cy="783951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 err="1">
                <a:solidFill>
                  <a:schemeClr val="tx1"/>
                </a:solidFill>
              </a:rPr>
              <a:t>Trabalho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Futuro</a:t>
            </a:r>
            <a:endParaRPr lang="en-US" sz="2300" dirty="0">
              <a:solidFill>
                <a:schemeClr val="tx1"/>
              </a:solidFill>
            </a:endParaRPr>
          </a:p>
        </p:txBody>
      </p:sp>
      <p:sp>
        <p:nvSpPr>
          <p:cNvPr id="6" name="Google Shape;603;p24">
            <a:extLst>
              <a:ext uri="{FF2B5EF4-FFF2-40B4-BE49-F238E27FC236}">
                <a16:creationId xmlns:a16="http://schemas.microsoft.com/office/drawing/2014/main" id="{D0983070-55A2-9B4C-E8B2-1DCFAE886E28}"/>
              </a:ext>
            </a:extLst>
          </p:cNvPr>
          <p:cNvSpPr txBox="1">
            <a:spLocks/>
          </p:cNvSpPr>
          <p:nvPr/>
        </p:nvSpPr>
        <p:spPr>
          <a:xfrm flipH="1">
            <a:off x="618506" y="1258814"/>
            <a:ext cx="3531475" cy="2409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pPr lvl="1" indent="-323850">
              <a:spcBef>
                <a:spcPts val="0"/>
              </a:spcBef>
              <a:buSzPts val="1500"/>
              <a:buFont typeface="Barlow Semi Condensed Light"/>
              <a:buChar char="➔"/>
            </a:pPr>
            <a:r>
              <a:rPr lang="pt-PT" sz="1600" b="1" dirty="0">
                <a:solidFill>
                  <a:schemeClr val="tx1"/>
                </a:solidFill>
                <a:effectLst/>
                <a:latin typeface="Barlow" pitchFamily="2" charset="77"/>
              </a:rPr>
              <a:t>Execução das tarefas</a:t>
            </a:r>
            <a:r>
              <a:rPr lang="pt-PT" sz="1600" dirty="0">
                <a:solidFill>
                  <a:schemeClr val="tx1"/>
                </a:solidFill>
                <a:effectLst/>
                <a:latin typeface="Barlow" pitchFamily="2" charset="77"/>
              </a:rPr>
              <a:t> discutidas no planeamento delineado</a:t>
            </a:r>
          </a:p>
          <a:p>
            <a:pPr lvl="1" indent="-323850">
              <a:spcBef>
                <a:spcPts val="0"/>
              </a:spcBef>
              <a:buSzPts val="1500"/>
              <a:buFont typeface="Barlow Semi Condensed Light"/>
              <a:buChar char="➔"/>
            </a:pPr>
            <a:r>
              <a:rPr lang="pt-PT" sz="1600" b="1" dirty="0">
                <a:solidFill>
                  <a:schemeClr val="tx1"/>
                </a:solidFill>
                <a:latin typeface="Barlow" pitchFamily="2" charset="77"/>
              </a:rPr>
              <a:t>A</a:t>
            </a:r>
            <a:r>
              <a:rPr lang="pt-PT" sz="1600" b="1" dirty="0">
                <a:solidFill>
                  <a:schemeClr val="tx1"/>
                </a:solidFill>
                <a:effectLst/>
                <a:latin typeface="Barlow" pitchFamily="2" charset="77"/>
              </a:rPr>
              <a:t>plicação dos métodos e ferramentas selecionadas</a:t>
            </a:r>
            <a:r>
              <a:rPr lang="pt-PT" sz="1600" dirty="0">
                <a:solidFill>
                  <a:schemeClr val="tx1"/>
                </a:solidFill>
                <a:effectLst/>
                <a:latin typeface="Barlow" pitchFamily="2" charset="77"/>
              </a:rPr>
              <a:t>, aprofundando e experimentando vários algoritmos possíveis</a:t>
            </a:r>
            <a:endParaRPr lang="pt-PT" sz="1600" b="1" kern="1200" dirty="0">
              <a:solidFill>
                <a:schemeClr val="tx1"/>
              </a:solidFill>
              <a:latin typeface="Barlow" pitchFamily="2" charset="77"/>
              <a:ea typeface="+mn-ea"/>
              <a:cs typeface="+mn-cs"/>
            </a:endParaRPr>
          </a:p>
        </p:txBody>
      </p:sp>
      <p:pic>
        <p:nvPicPr>
          <p:cNvPr id="10" name="Imagem 9" descr="Uma imagem com diagrama&#10;&#10;Descrição gerada automaticamente">
            <a:extLst>
              <a:ext uri="{FF2B5EF4-FFF2-40B4-BE49-F238E27FC236}">
                <a16:creationId xmlns:a16="http://schemas.microsoft.com/office/drawing/2014/main" id="{2B5EF582-390B-0B37-7489-B9F66DDB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981" y="0"/>
            <a:ext cx="4994019" cy="443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36952"/>
      </p:ext>
    </p:extLst>
  </p:cSld>
  <p:clrMapOvr>
    <a:masterClrMapping/>
  </p:clrMapOvr>
</p:sld>
</file>

<file path=ppt/theme/theme1.xml><?xml version="1.0" encoding="utf-8"?>
<a:theme xmlns:a="http://schemas.openxmlformats.org/drawingml/2006/main" name="Language School Newsletter By Slidesgo">
  <a:themeElements>
    <a:clrScheme name="Personalizar 9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0000"/>
      </a:accent1>
      <a:accent2>
        <a:srgbClr val="212121"/>
      </a:accent2>
      <a:accent3>
        <a:srgbClr val="78909C"/>
      </a:accent3>
      <a:accent4>
        <a:srgbClr val="00000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298</Words>
  <Application>Microsoft Macintosh PowerPoint</Application>
  <PresentationFormat>Apresentação no Ecrã (16:9)</PresentationFormat>
  <Paragraphs>52</Paragraphs>
  <Slides>8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6" baseType="lpstr">
      <vt:lpstr>Barlow Semi Condensed Light</vt:lpstr>
      <vt:lpstr>Fira Sans Extra Condensed</vt:lpstr>
      <vt:lpstr>Barlow Semi Condensed</vt:lpstr>
      <vt:lpstr>Barlow Condensed</vt:lpstr>
      <vt:lpstr>Denk One</vt:lpstr>
      <vt:lpstr>Barlow</vt:lpstr>
      <vt:lpstr>Arial</vt:lpstr>
      <vt:lpstr>Language School Newsletter By Slidesgo</vt:lpstr>
      <vt:lpstr>Mineração de Dados Fase I</vt:lpstr>
      <vt:lpstr>ÍNDICE</vt:lpstr>
      <vt:lpstr>Gestão de tráfego (Braga)</vt:lpstr>
      <vt:lpstr>Apresentação do PowerPoint</vt:lpstr>
      <vt:lpstr>Fontes de Dados</vt:lpstr>
      <vt:lpstr>Metodologias</vt:lpstr>
      <vt:lpstr>Planeamento de tarefas</vt:lpstr>
      <vt:lpstr>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Mineração de Dados Fase I</dc:title>
  <cp:lastModifiedBy>Lídia Anaís Coelho de Sousa</cp:lastModifiedBy>
  <cp:revision>9</cp:revision>
  <dcterms:modified xsi:type="dcterms:W3CDTF">2023-03-31T16:50:41Z</dcterms:modified>
</cp:coreProperties>
</file>