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A83F6D-694C-0D5C-C1F5-E0B58676A789}" name="Thong Le" initials="TL" userId="S::tle201@nvc3.onmicrosoft.com::75eb1929-93dd-455d-8e80-8f4f387481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97"/>
  </p:normalViewPr>
  <p:slideViewPr>
    <p:cSldViewPr snapToGrid="0" snapToObjects="1">
      <p:cViewPr varScale="1">
        <p:scale>
          <a:sx n="63" d="100"/>
          <a:sy n="63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10941-4737-9543-8A6E-460C844CD560}" type="datetimeFigureOut">
              <a:rPr lang="en-VN" smtClean="0"/>
              <a:t>05/04/2022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3FB6B-F699-A146-B062-DFC0DFF0209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068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Eficient, Stability and Realiability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3FB6B-F699-A146-B062-DFC0DFF0209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967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6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8.wdp"/><Relationship Id="rId5" Type="http://schemas.openxmlformats.org/officeDocument/2006/relationships/image" Target="../media/image33.png"/><Relationship Id="rId4" Type="http://schemas.microsoft.com/office/2007/relationships/hdphoto" Target="../media/hdphoto7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microsoft.com/office/2007/relationships/hdphoto" Target="../media/hdphoto3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316F1-9E34-E055-54B5-A2EE2255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VN" sz="4000" dirty="0">
                <a:solidFill>
                  <a:schemeClr val="accent1"/>
                </a:solidFill>
              </a:rPr>
              <a:t>Electricity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B7E5-CD4E-C9D4-B6E5-402B7AEE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029" y="4196605"/>
            <a:ext cx="3646842" cy="948601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A project by group 8</a:t>
            </a:r>
          </a:p>
          <a:p>
            <a:pPr algn="ctr"/>
            <a:r>
              <a:rPr lang="en-VN" dirty="0">
                <a:solidFill>
                  <a:schemeClr val="accent1"/>
                </a:solidFill>
              </a:rPr>
              <a:t>MidterM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3D934-C8AF-1620-F9E2-8C636D81BD29}"/>
              </a:ext>
            </a:extLst>
          </p:cNvPr>
          <p:cNvSpPr txBox="1"/>
          <p:nvPr/>
        </p:nvSpPr>
        <p:spPr>
          <a:xfrm>
            <a:off x="8291660" y="1501246"/>
            <a:ext cx="3711850" cy="4116621"/>
          </a:xfrm>
          <a:prstGeom prst="roundRect">
            <a:avLst/>
          </a:prstGeom>
          <a:solidFill>
            <a:srgbClr val="F4F0EF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dirty="0"/>
              <a:t>Our team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An Van Quoc – BI11-004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Hieu Nguyen Huy – BI11-086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Hieu Pham Minh – BI11-090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Hung Le Quoc – BI11-104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Huy Hoang Quang – BI11-111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Minh Nguyen Dang – BI11-179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Thong Le Dinh – BI11-257</a:t>
            </a:r>
          </a:p>
          <a:p>
            <a:pPr algn="ctr">
              <a:lnSpc>
                <a:spcPct val="150000"/>
              </a:lnSpc>
            </a:pPr>
            <a:endParaRPr lang="en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1FBFD-E992-5A77-91A7-9D8D245F0D3B}"/>
              </a:ext>
            </a:extLst>
          </p:cNvPr>
          <p:cNvSpPr txBox="1"/>
          <p:nvPr/>
        </p:nvSpPr>
        <p:spPr>
          <a:xfrm>
            <a:off x="67545" y="2613871"/>
            <a:ext cx="3711850" cy="1891369"/>
          </a:xfrm>
          <a:prstGeom prst="roundRect">
            <a:avLst/>
          </a:prstGeom>
          <a:solidFill>
            <a:srgbClr val="F4F0EF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dirty="0"/>
              <a:t>Lecturer: Dr. Son Tran Giang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Department of ICT, USTH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Advanced Programming w/ Python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Hanoi, May 04 2022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91C63D-9D7E-EFEF-B7B8-C7A7A7ED16C4}"/>
              </a:ext>
            </a:extLst>
          </p:cNvPr>
          <p:cNvCxnSpPr/>
          <p:nvPr/>
        </p:nvCxnSpPr>
        <p:spPr>
          <a:xfrm>
            <a:off x="3906929" y="1678898"/>
            <a:ext cx="0" cy="370257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D3AB73-DBCF-B6BB-B490-0FD8717F667F}"/>
              </a:ext>
            </a:extLst>
          </p:cNvPr>
          <p:cNvCxnSpPr/>
          <p:nvPr/>
        </p:nvCxnSpPr>
        <p:spPr>
          <a:xfrm>
            <a:off x="8291660" y="1678898"/>
            <a:ext cx="0" cy="370257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43F095E6-DBE6-8E1F-C9D3-21A565E031EB}"/>
              </a:ext>
            </a:extLst>
          </p:cNvPr>
          <p:cNvSpPr txBox="1">
            <a:spLocks/>
          </p:cNvSpPr>
          <p:nvPr/>
        </p:nvSpPr>
        <p:spPr>
          <a:xfrm>
            <a:off x="1493520" y="-1202004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/>
              <a:t>Breakdown and analysis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B21EE4EE-35A7-912D-FE5E-E53756B438A7}"/>
              </a:ext>
            </a:extLst>
          </p:cNvPr>
          <p:cNvSpPr txBox="1">
            <a:spLocks/>
          </p:cNvSpPr>
          <p:nvPr/>
        </p:nvSpPr>
        <p:spPr>
          <a:xfrm>
            <a:off x="5424473" y="868154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Statistic</a:t>
            </a:r>
          </a:p>
        </p:txBody>
      </p:sp>
      <p:pic>
        <p:nvPicPr>
          <p:cNvPr id="57" name="Picture 2" descr="Zeus Sticker pack - Stickers Cloud">
            <a:extLst>
              <a:ext uri="{FF2B5EF4-FFF2-40B4-BE49-F238E27FC236}">
                <a16:creationId xmlns:a16="http://schemas.microsoft.com/office/drawing/2014/main" id="{FB2172D3-2C5A-1FE6-A8FA-8AF58117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7808" y="31944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itle 5">
            <a:extLst>
              <a:ext uri="{FF2B5EF4-FFF2-40B4-BE49-F238E27FC236}">
                <a16:creationId xmlns:a16="http://schemas.microsoft.com/office/drawing/2014/main" id="{693108ED-0322-0205-F00F-ADF23FD1A1BB}"/>
              </a:ext>
            </a:extLst>
          </p:cNvPr>
          <p:cNvSpPr txBox="1">
            <a:spLocks/>
          </p:cNvSpPr>
          <p:nvPr/>
        </p:nvSpPr>
        <p:spPr>
          <a:xfrm>
            <a:off x="5424475" y="9806966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Clients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2FFF33-1B13-71A6-DE99-6D8BE126BBFA}"/>
              </a:ext>
            </a:extLst>
          </p:cNvPr>
          <p:cNvCxnSpPr>
            <a:cxnSpLocks/>
          </p:cNvCxnSpPr>
          <p:nvPr/>
        </p:nvCxnSpPr>
        <p:spPr>
          <a:xfrm>
            <a:off x="6031683" y="8822384"/>
            <a:ext cx="1" cy="98458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411E3D-567D-3781-41AD-2A4BA28C7337}"/>
              </a:ext>
            </a:extLst>
          </p:cNvPr>
          <p:cNvCxnSpPr>
            <a:cxnSpLocks/>
          </p:cNvCxnSpPr>
          <p:nvPr/>
        </p:nvCxnSpPr>
        <p:spPr>
          <a:xfrm flipH="1" flipV="1">
            <a:off x="6031682" y="-1789448"/>
            <a:ext cx="1" cy="8994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29A4E0-4FC0-40AC-B83D-1D99BDD2E4C3}"/>
              </a:ext>
            </a:extLst>
          </p:cNvPr>
          <p:cNvGrpSpPr/>
          <p:nvPr/>
        </p:nvGrpSpPr>
        <p:grpSpPr>
          <a:xfrm>
            <a:off x="154290" y="879611"/>
            <a:ext cx="5941709" cy="3773330"/>
            <a:chOff x="154290" y="879611"/>
            <a:chExt cx="5941709" cy="377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9F5025-C6B5-3236-9AC3-7CFBFB7D8A71}"/>
                </a:ext>
              </a:extLst>
            </p:cNvPr>
            <p:cNvSpPr/>
            <p:nvPr/>
          </p:nvSpPr>
          <p:spPr>
            <a:xfrm>
              <a:off x="1653499" y="1366431"/>
              <a:ext cx="395462" cy="2867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95277E-7972-ACFD-121D-3AD13267D7DC}"/>
                </a:ext>
              </a:extLst>
            </p:cNvPr>
            <p:cNvSpPr/>
            <p:nvPr/>
          </p:nvSpPr>
          <p:spPr>
            <a:xfrm>
              <a:off x="2346570" y="2247253"/>
              <a:ext cx="395462" cy="1986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734562-6A94-B65B-9C2A-93AC6CC79E4B}"/>
                </a:ext>
              </a:extLst>
            </p:cNvPr>
            <p:cNvSpPr/>
            <p:nvPr/>
          </p:nvSpPr>
          <p:spPr>
            <a:xfrm>
              <a:off x="3039641" y="2681206"/>
              <a:ext cx="395462" cy="15524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004382-9EB1-FFBF-5CFE-2EA0104CB0BE}"/>
                </a:ext>
              </a:extLst>
            </p:cNvPr>
            <p:cNvSpPr/>
            <p:nvPr/>
          </p:nvSpPr>
          <p:spPr>
            <a:xfrm>
              <a:off x="3732712" y="1782307"/>
              <a:ext cx="395462" cy="245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255B6383-6E22-9675-7AAF-B75F71F81597}"/>
                </a:ext>
              </a:extLst>
            </p:cNvPr>
            <p:cNvCxnSpPr>
              <a:cxnSpLocks/>
            </p:cNvCxnSpPr>
            <p:nvPr/>
          </p:nvCxnSpPr>
          <p:spPr>
            <a:xfrm>
              <a:off x="815399" y="1114271"/>
              <a:ext cx="4843946" cy="3119344"/>
            </a:xfrm>
            <a:prstGeom prst="bentConnector3">
              <a:avLst>
                <a:gd name="adj1" fmla="val -33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4AD31F-7763-C6F4-DA74-1B643D4D74A4}"/>
                </a:ext>
              </a:extLst>
            </p:cNvPr>
            <p:cNvSpPr txBox="1"/>
            <p:nvPr/>
          </p:nvSpPr>
          <p:spPr>
            <a:xfrm>
              <a:off x="154290" y="879611"/>
              <a:ext cx="565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watt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1B43C-22E1-2FB0-CC89-1AFEDA75E10E}"/>
                </a:ext>
              </a:extLst>
            </p:cNvPr>
            <p:cNvSpPr txBox="1"/>
            <p:nvPr/>
          </p:nvSpPr>
          <p:spPr>
            <a:xfrm>
              <a:off x="5529369" y="4283609"/>
              <a:ext cx="566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3685BB-E2AA-44F3-1580-2717245BDFCB}"/>
                </a:ext>
              </a:extLst>
            </p:cNvPr>
            <p:cNvSpPr txBox="1"/>
            <p:nvPr/>
          </p:nvSpPr>
          <p:spPr>
            <a:xfrm>
              <a:off x="1057958" y="385770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83AB04-599A-9170-58BF-4EEDE7078137}"/>
                </a:ext>
              </a:extLst>
            </p:cNvPr>
            <p:cNvSpPr txBox="1"/>
            <p:nvPr/>
          </p:nvSpPr>
          <p:spPr>
            <a:xfrm>
              <a:off x="4408221" y="385114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3BA40C-B05A-F4EB-AA24-ABEE22B8628F}"/>
              </a:ext>
            </a:extLst>
          </p:cNvPr>
          <p:cNvCxnSpPr>
            <a:cxnSpLocks/>
          </p:cNvCxnSpPr>
          <p:nvPr/>
        </p:nvCxnSpPr>
        <p:spPr>
          <a:xfrm>
            <a:off x="7273636" y="1297394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BD0499-278B-7E7F-DC37-A6D7840F09D8}"/>
              </a:ext>
            </a:extLst>
          </p:cNvPr>
          <p:cNvCxnSpPr>
            <a:cxnSpLocks/>
          </p:cNvCxnSpPr>
          <p:nvPr/>
        </p:nvCxnSpPr>
        <p:spPr>
          <a:xfrm>
            <a:off x="9892145" y="1297394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984390-4AE4-A23F-676A-3BAE65C8DDEF}"/>
              </a:ext>
            </a:extLst>
          </p:cNvPr>
          <p:cNvCxnSpPr>
            <a:cxnSpLocks/>
          </p:cNvCxnSpPr>
          <p:nvPr/>
        </p:nvCxnSpPr>
        <p:spPr>
          <a:xfrm flipH="1">
            <a:off x="6248400" y="1762340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147C7-28E2-2FFF-4825-92A0F1E0DEAB}"/>
              </a:ext>
            </a:extLst>
          </p:cNvPr>
          <p:cNvCxnSpPr>
            <a:cxnSpLocks/>
          </p:cNvCxnSpPr>
          <p:nvPr/>
        </p:nvCxnSpPr>
        <p:spPr>
          <a:xfrm flipH="1">
            <a:off x="6095999" y="2944087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2E3C44-D883-3972-588E-741DE58AA22A}"/>
              </a:ext>
            </a:extLst>
          </p:cNvPr>
          <p:cNvSpPr txBox="1"/>
          <p:nvPr/>
        </p:nvSpPr>
        <p:spPr>
          <a:xfrm>
            <a:off x="7516854" y="1336190"/>
            <a:ext cx="20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Wattage (one | total)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49D0B-9BC4-435C-9C25-F1401BECC0A3}"/>
              </a:ext>
            </a:extLst>
          </p:cNvPr>
          <p:cNvSpPr txBox="1"/>
          <p:nvPr/>
        </p:nvSpPr>
        <p:spPr>
          <a:xfrm>
            <a:off x="10111964" y="1342344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Bill (one | total)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8772B-E6DC-7C28-7F4D-BCFCAECF0D38}"/>
              </a:ext>
            </a:extLst>
          </p:cNvPr>
          <p:cNvSpPr txBox="1"/>
          <p:nvPr/>
        </p:nvSpPr>
        <p:spPr>
          <a:xfrm>
            <a:off x="5991520" y="2182454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Per day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9ACF2B-7D42-DCC9-7903-739E3AB7D676}"/>
              </a:ext>
            </a:extLst>
          </p:cNvPr>
          <p:cNvSpPr txBox="1"/>
          <p:nvPr/>
        </p:nvSpPr>
        <p:spPr>
          <a:xfrm>
            <a:off x="5529369" y="3079490"/>
            <a:ext cx="167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Per month</a:t>
            </a:r>
          </a:p>
          <a:p>
            <a:pPr algn="ctr"/>
            <a:r>
              <a:rPr lang="en-VN" dirty="0"/>
              <a:t>(or specific days)</a:t>
            </a:r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C33DEAD6-81E5-4F82-075A-A43D0D2F2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7853" y="2052176"/>
            <a:ext cx="567935" cy="567935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F4940617-E404-EF78-31EE-5096A7FE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114" y="2020611"/>
            <a:ext cx="567935" cy="567935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906FCBF9-267D-EFB0-E0FD-B0395D74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1606" y="3268064"/>
            <a:ext cx="567935" cy="567935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03B42172-33F9-6F73-40B0-EAE3F6866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170" y="3299629"/>
            <a:ext cx="567935" cy="5679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BD22575-B88D-889D-4542-79D3D3721141}"/>
              </a:ext>
            </a:extLst>
          </p:cNvPr>
          <p:cNvSpPr txBox="1"/>
          <p:nvPr/>
        </p:nvSpPr>
        <p:spPr>
          <a:xfrm>
            <a:off x="2647767" y="4801149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Load file (unpickle)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07AC10-7C58-446F-6A70-15110DAB6A1D}"/>
              </a:ext>
            </a:extLst>
          </p:cNvPr>
          <p:cNvSpPr txBox="1"/>
          <p:nvPr/>
        </p:nvSpPr>
        <p:spPr>
          <a:xfrm>
            <a:off x="7516020" y="5664560"/>
            <a:ext cx="104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Write file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0419A5-9F55-35BE-79F4-AB58DF7A251A}"/>
              </a:ext>
            </a:extLst>
          </p:cNvPr>
          <p:cNvSpPr/>
          <p:nvPr/>
        </p:nvSpPr>
        <p:spPr>
          <a:xfrm>
            <a:off x="952880" y="4644144"/>
            <a:ext cx="1749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Energy usage</a:t>
            </a:r>
          </a:p>
          <a:p>
            <a:pPr algn="ctr"/>
            <a:r>
              <a:rPr lang="en-US" dirty="0"/>
              <a:t>(per day)</a:t>
            </a:r>
          </a:p>
          <a:p>
            <a:pPr algn="ctr"/>
            <a:r>
              <a:rPr lang="en-US" dirty="0"/>
              <a:t>(one client)</a:t>
            </a:r>
            <a:endParaRPr lang="en-V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126812-B4B3-9E10-E099-BA8744E201AD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702783" y="5139705"/>
            <a:ext cx="1932520" cy="1227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914569-0FF0-8E61-CBC1-AD439822DE06}"/>
              </a:ext>
            </a:extLst>
          </p:cNvPr>
          <p:cNvSpPr txBox="1"/>
          <p:nvPr/>
        </p:nvSpPr>
        <p:spPr>
          <a:xfrm>
            <a:off x="2838685" y="5162397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A range of days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769F76-56BB-4F86-7F8F-3C0B292067CC}"/>
              </a:ext>
            </a:extLst>
          </p:cNvPr>
          <p:cNvSpPr/>
          <p:nvPr/>
        </p:nvSpPr>
        <p:spPr>
          <a:xfrm>
            <a:off x="4635303" y="4754984"/>
            <a:ext cx="2145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Energy usage</a:t>
            </a:r>
          </a:p>
          <a:p>
            <a:pPr algn="ctr"/>
            <a:r>
              <a:rPr lang="en-US" sz="2000" dirty="0"/>
              <a:t>(in a range of days)</a:t>
            </a:r>
            <a:endParaRPr lang="en-VN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F7F03D-2BF8-8867-C815-376041101148}"/>
              </a:ext>
            </a:extLst>
          </p:cNvPr>
          <p:cNvSpPr/>
          <p:nvPr/>
        </p:nvSpPr>
        <p:spPr>
          <a:xfrm>
            <a:off x="6958730" y="4780946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“</a:t>
            </a:r>
            <a:r>
              <a:rPr lang="en-VN" i="1" dirty="0"/>
              <a:t>Ladder electricity price</a:t>
            </a:r>
            <a:r>
              <a:rPr lang="en-VN" dirty="0"/>
              <a:t>”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C01F96-5AE9-1013-B7DD-C12BBE67CB76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6781244" y="5130158"/>
            <a:ext cx="2570299" cy="954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F424CE2-DF1E-3264-5801-CB8C39058C53}"/>
              </a:ext>
            </a:extLst>
          </p:cNvPr>
          <p:cNvSpPr/>
          <p:nvPr/>
        </p:nvSpPr>
        <p:spPr>
          <a:xfrm>
            <a:off x="9382593" y="4816538"/>
            <a:ext cx="1893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dirty="0"/>
              <a:t>Bill</a:t>
            </a:r>
          </a:p>
          <a:p>
            <a:pPr algn="ctr"/>
            <a:r>
              <a:rPr lang="en-VN" dirty="0"/>
              <a:t>(in a range of days)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AF60093-2564-EE49-0DB9-0B365DDD0B2D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966116" y="5531731"/>
            <a:ext cx="1549904" cy="317495"/>
          </a:xfrm>
          <a:prstGeom prst="bentConnector3">
            <a:avLst>
              <a:gd name="adj1" fmla="val 349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CFB5915-4FDC-3DA1-EA7B-4BCD20DF94A4}"/>
              </a:ext>
            </a:extLst>
          </p:cNvPr>
          <p:cNvCxnSpPr>
            <a:cxnSpLocks/>
            <a:stCxn id="47" idx="2"/>
            <a:endCxn id="56" idx="3"/>
          </p:cNvCxnSpPr>
          <p:nvPr/>
        </p:nvCxnSpPr>
        <p:spPr>
          <a:xfrm rot="5400000">
            <a:off x="9252491" y="4772197"/>
            <a:ext cx="386357" cy="1767700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9CDDC5-CE65-E887-2197-C9F10C77EF67}"/>
              </a:ext>
            </a:extLst>
          </p:cNvPr>
          <p:cNvSpPr txBox="1"/>
          <p:nvPr/>
        </p:nvSpPr>
        <p:spPr>
          <a:xfrm>
            <a:off x="9665811" y="6139979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Excel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ADF903-6F89-8F7B-E118-F172AE5CDB2D}"/>
              </a:ext>
            </a:extLst>
          </p:cNvPr>
          <p:cNvSpPr txBox="1"/>
          <p:nvPr/>
        </p:nvSpPr>
        <p:spPr>
          <a:xfrm>
            <a:off x="5966116" y="6305133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save file (pickle)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C0E3C0B-6ABD-7202-EA6A-99F8C9E04F21}"/>
              </a:ext>
            </a:extLst>
          </p:cNvPr>
          <p:cNvCxnSpPr>
            <a:cxnSpLocks/>
            <a:stCxn id="56" idx="2"/>
            <a:endCxn id="78" idx="1"/>
          </p:cNvCxnSpPr>
          <p:nvPr/>
        </p:nvCxnSpPr>
        <p:spPr>
          <a:xfrm rot="16200000" flipH="1">
            <a:off x="8706989" y="5365822"/>
            <a:ext cx="290753" cy="1626891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CEB7F46-3A29-3618-F204-C0C7F023F2DC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6429957" y="4424930"/>
            <a:ext cx="502163" cy="2715763"/>
          </a:xfrm>
          <a:prstGeom prst="bentConnector4">
            <a:avLst>
              <a:gd name="adj1" fmla="val -57845"/>
              <a:gd name="adj2" fmla="val 99879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itle 5">
            <a:extLst>
              <a:ext uri="{FF2B5EF4-FFF2-40B4-BE49-F238E27FC236}">
                <a16:creationId xmlns:a16="http://schemas.microsoft.com/office/drawing/2014/main" id="{025AF875-F131-7265-3E08-6A6CD055B6C5}"/>
              </a:ext>
            </a:extLst>
          </p:cNvPr>
          <p:cNvSpPr txBox="1">
            <a:spLocks/>
          </p:cNvSpPr>
          <p:nvPr/>
        </p:nvSpPr>
        <p:spPr>
          <a:xfrm>
            <a:off x="1557835" y="-6705693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Application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3C49264-D32C-9632-1B79-618590C6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22" y="-5026024"/>
            <a:ext cx="5670496" cy="164350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21D2800-146E-CEFC-3313-D3E666DE6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-5028498"/>
            <a:ext cx="5783671" cy="1953943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3232DB0-7DD4-265F-FDA8-AB0CE801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13" y="-2750579"/>
            <a:ext cx="6353626" cy="227403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36999B1-48B3-D9AB-9A1C-4F2EF665F37C}"/>
              </a:ext>
            </a:extLst>
          </p:cNvPr>
          <p:cNvSpPr txBox="1"/>
          <p:nvPr/>
        </p:nvSpPr>
        <p:spPr>
          <a:xfrm>
            <a:off x="4683745" y="-3370009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VN" i="1" dirty="0"/>
              <a:t>nexpress.net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0608EF-295F-47D0-ED91-13A0CA7B701E}"/>
              </a:ext>
            </a:extLst>
          </p:cNvPr>
          <p:cNvSpPr txBox="1"/>
          <p:nvPr/>
        </p:nvSpPr>
        <p:spPr>
          <a:xfrm>
            <a:off x="10898850" y="-3081534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tuoitre.vn</a:t>
            </a:r>
            <a:endParaRPr lang="en-VN" i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193BC3-05E4-4456-D8A3-A6665757464E}"/>
              </a:ext>
            </a:extLst>
          </p:cNvPr>
          <p:cNvSpPr txBox="1"/>
          <p:nvPr/>
        </p:nvSpPr>
        <p:spPr>
          <a:xfrm>
            <a:off x="5060333" y="-450885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tomhardware</a:t>
            </a:r>
            <a:r>
              <a:rPr lang="en-VN" i="1" dirty="0"/>
              <a:t>.com</a:t>
            </a:r>
          </a:p>
        </p:txBody>
      </p:sp>
      <p:pic>
        <p:nvPicPr>
          <p:cNvPr id="108" name="Picture 2" descr="EPoint EVN - Theo dõi điện on the App Store">
            <a:extLst>
              <a:ext uri="{FF2B5EF4-FFF2-40B4-BE49-F238E27FC236}">
                <a16:creationId xmlns:a16="http://schemas.microsoft.com/office/drawing/2014/main" id="{A8FC50C7-A8F8-6751-E32E-9D7F72A8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8833" y1="52167" x2="52833" y2="47333"/>
                        <a14:foregroundMark x1="46250" y1="43333" x2="45500" y2="51500"/>
                        <a14:foregroundMark x1="45500" y1="51500" x2="48250" y2="66833"/>
                        <a14:foregroundMark x1="48250" y1="66833" x2="52417" y2="71667"/>
                        <a14:foregroundMark x1="52417" y1="71667" x2="59167" y2="61167"/>
                        <a14:foregroundMark x1="59167" y1="61167" x2="61667" y2="53167"/>
                        <a14:foregroundMark x1="61667" y1="53167" x2="58333" y2="43333"/>
                        <a14:foregroundMark x1="58333" y1="43333" x2="53083" y2="34667"/>
                        <a14:foregroundMark x1="53083" y1="34667" x2="48250" y2="33833"/>
                        <a14:foregroundMark x1="48250" y1="33833" x2="45917" y2="35167"/>
                        <a14:foregroundMark x1="59750" y1="43167" x2="45417" y2="33667"/>
                        <a14:foregroundMark x1="45417" y1="33667" x2="40417" y2="33667"/>
                        <a14:foregroundMark x1="40417" y1="33667" x2="36500" y2="43167"/>
                        <a14:foregroundMark x1="36500" y1="43167" x2="36833" y2="51167"/>
                        <a14:foregroundMark x1="36833" y1="51167" x2="40167" y2="62833"/>
                        <a14:foregroundMark x1="40167" y1="62833" x2="48167" y2="67333"/>
                        <a14:foregroundMark x1="48167" y1="67333" x2="52167" y2="66667"/>
                        <a14:foregroundMark x1="52167" y1="66667" x2="60000" y2="53833"/>
                        <a14:foregroundMark x1="60000" y1="53833" x2="59333" y2="45667"/>
                        <a14:foregroundMark x1="59333" y1="45667" x2="57167" y2="42500"/>
                        <a14:foregroundMark x1="51417" y1="46333" x2="46333" y2="47833"/>
                        <a14:foregroundMark x1="46333" y1="47833" x2="50750" y2="50000"/>
                        <a14:foregroundMark x1="50750" y1="50000" x2="49500" y2="46000"/>
                        <a14:foregroundMark x1="57000" y1="70500" x2="45167" y2="70667"/>
                        <a14:foregroundMark x1="45167" y1="70667" x2="41250" y2="76000"/>
                        <a14:foregroundMark x1="41250" y1="76000" x2="49667" y2="80500"/>
                        <a14:foregroundMark x1="49667" y1="80500" x2="53917" y2="79000"/>
                        <a14:foregroundMark x1="53917" y1="79000" x2="56500" y2="73000"/>
                        <a14:foregroundMark x1="56500" y1="73000" x2="55833" y2="71000"/>
                        <a14:foregroundMark x1="52167" y1="72500" x2="45833" y2="72667"/>
                        <a14:foregroundMark x1="45833" y1="72667" x2="41667" y2="75833"/>
                        <a14:foregroundMark x1="41667" y1="75833" x2="46250" y2="81333"/>
                        <a14:foregroundMark x1="46250" y1="81333" x2="50833" y2="78667"/>
                        <a14:foregroundMark x1="50833" y1="78667" x2="51917" y2="71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04" y="-2547345"/>
            <a:ext cx="4182416" cy="20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8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6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6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1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6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1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41" grpId="0"/>
      <p:bldP spid="42" grpId="0"/>
      <p:bldP spid="55" grpId="0"/>
      <p:bldP spid="56" grpId="0"/>
      <p:bldP spid="60" grpId="0"/>
      <p:bldP spid="64" grpId="0"/>
      <p:bldP spid="66" grpId="0"/>
      <p:bldP spid="44" grpId="0"/>
      <p:bldP spid="47" grpId="0"/>
      <p:bldP spid="7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Application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B21EE4EE-35A7-912D-FE5E-E53756B438A7}"/>
              </a:ext>
            </a:extLst>
          </p:cNvPr>
          <p:cNvSpPr txBox="1">
            <a:spLocks/>
          </p:cNvSpPr>
          <p:nvPr/>
        </p:nvSpPr>
        <p:spPr>
          <a:xfrm>
            <a:off x="5424473" y="7284272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Statistic</a:t>
            </a:r>
          </a:p>
        </p:txBody>
      </p:sp>
      <p:sp>
        <p:nvSpPr>
          <p:cNvPr id="59" name="Title 5">
            <a:extLst>
              <a:ext uri="{FF2B5EF4-FFF2-40B4-BE49-F238E27FC236}">
                <a16:creationId xmlns:a16="http://schemas.microsoft.com/office/drawing/2014/main" id="{693108ED-0322-0205-F00F-ADF23FD1A1BB}"/>
              </a:ext>
            </a:extLst>
          </p:cNvPr>
          <p:cNvSpPr txBox="1">
            <a:spLocks/>
          </p:cNvSpPr>
          <p:nvPr/>
        </p:nvSpPr>
        <p:spPr>
          <a:xfrm>
            <a:off x="5424475" y="9806966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Clients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2FFF33-1B13-71A6-DE99-6D8BE126BBFA}"/>
              </a:ext>
            </a:extLst>
          </p:cNvPr>
          <p:cNvCxnSpPr>
            <a:cxnSpLocks/>
          </p:cNvCxnSpPr>
          <p:nvPr/>
        </p:nvCxnSpPr>
        <p:spPr>
          <a:xfrm>
            <a:off x="6031683" y="8822384"/>
            <a:ext cx="1" cy="98458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29A4E0-4FC0-40AC-B83D-1D99BDD2E4C3}"/>
              </a:ext>
            </a:extLst>
          </p:cNvPr>
          <p:cNvGrpSpPr/>
          <p:nvPr/>
        </p:nvGrpSpPr>
        <p:grpSpPr>
          <a:xfrm>
            <a:off x="154291" y="7313068"/>
            <a:ext cx="5941709" cy="3773330"/>
            <a:chOff x="154290" y="879611"/>
            <a:chExt cx="5941709" cy="3773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9F5025-C6B5-3236-9AC3-7CFBFB7D8A71}"/>
                </a:ext>
              </a:extLst>
            </p:cNvPr>
            <p:cNvSpPr/>
            <p:nvPr/>
          </p:nvSpPr>
          <p:spPr>
            <a:xfrm>
              <a:off x="1653499" y="1366431"/>
              <a:ext cx="395462" cy="2867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95277E-7972-ACFD-121D-3AD13267D7DC}"/>
                </a:ext>
              </a:extLst>
            </p:cNvPr>
            <p:cNvSpPr/>
            <p:nvPr/>
          </p:nvSpPr>
          <p:spPr>
            <a:xfrm>
              <a:off x="2346570" y="2247253"/>
              <a:ext cx="395462" cy="1986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734562-6A94-B65B-9C2A-93AC6CC79E4B}"/>
                </a:ext>
              </a:extLst>
            </p:cNvPr>
            <p:cNvSpPr/>
            <p:nvPr/>
          </p:nvSpPr>
          <p:spPr>
            <a:xfrm>
              <a:off x="3039641" y="2681206"/>
              <a:ext cx="395462" cy="15524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004382-9EB1-FFBF-5CFE-2EA0104CB0BE}"/>
                </a:ext>
              </a:extLst>
            </p:cNvPr>
            <p:cNvSpPr/>
            <p:nvPr/>
          </p:nvSpPr>
          <p:spPr>
            <a:xfrm>
              <a:off x="3732712" y="1782307"/>
              <a:ext cx="395462" cy="245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255B6383-6E22-9675-7AAF-B75F71F81597}"/>
                </a:ext>
              </a:extLst>
            </p:cNvPr>
            <p:cNvCxnSpPr>
              <a:cxnSpLocks/>
            </p:cNvCxnSpPr>
            <p:nvPr/>
          </p:nvCxnSpPr>
          <p:spPr>
            <a:xfrm>
              <a:off x="815399" y="1114271"/>
              <a:ext cx="4843946" cy="3119344"/>
            </a:xfrm>
            <a:prstGeom prst="bentConnector3">
              <a:avLst>
                <a:gd name="adj1" fmla="val -33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4AD31F-7763-C6F4-DA74-1B643D4D74A4}"/>
                </a:ext>
              </a:extLst>
            </p:cNvPr>
            <p:cNvSpPr txBox="1"/>
            <p:nvPr/>
          </p:nvSpPr>
          <p:spPr>
            <a:xfrm>
              <a:off x="154290" y="879611"/>
              <a:ext cx="565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watt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61B43C-22E1-2FB0-CC89-1AFEDA75E10E}"/>
                </a:ext>
              </a:extLst>
            </p:cNvPr>
            <p:cNvSpPr txBox="1"/>
            <p:nvPr/>
          </p:nvSpPr>
          <p:spPr>
            <a:xfrm>
              <a:off x="5529369" y="4283609"/>
              <a:ext cx="566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3685BB-E2AA-44F3-1580-2717245BDFCB}"/>
                </a:ext>
              </a:extLst>
            </p:cNvPr>
            <p:cNvSpPr txBox="1"/>
            <p:nvPr/>
          </p:nvSpPr>
          <p:spPr>
            <a:xfrm>
              <a:off x="1057958" y="385770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83AB04-599A-9170-58BF-4EEDE7078137}"/>
                </a:ext>
              </a:extLst>
            </p:cNvPr>
            <p:cNvSpPr txBox="1"/>
            <p:nvPr/>
          </p:nvSpPr>
          <p:spPr>
            <a:xfrm>
              <a:off x="4408221" y="385114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3BA40C-B05A-F4EB-AA24-ABEE22B8628F}"/>
              </a:ext>
            </a:extLst>
          </p:cNvPr>
          <p:cNvCxnSpPr>
            <a:cxnSpLocks/>
          </p:cNvCxnSpPr>
          <p:nvPr/>
        </p:nvCxnSpPr>
        <p:spPr>
          <a:xfrm>
            <a:off x="7273637" y="7730851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BD0499-278B-7E7F-DC37-A6D7840F09D8}"/>
              </a:ext>
            </a:extLst>
          </p:cNvPr>
          <p:cNvCxnSpPr>
            <a:cxnSpLocks/>
          </p:cNvCxnSpPr>
          <p:nvPr/>
        </p:nvCxnSpPr>
        <p:spPr>
          <a:xfrm>
            <a:off x="9892146" y="7730851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984390-4AE4-A23F-676A-3BAE65C8DDEF}"/>
              </a:ext>
            </a:extLst>
          </p:cNvPr>
          <p:cNvCxnSpPr>
            <a:cxnSpLocks/>
          </p:cNvCxnSpPr>
          <p:nvPr/>
        </p:nvCxnSpPr>
        <p:spPr>
          <a:xfrm flipH="1">
            <a:off x="6248401" y="8195797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5147C7-28E2-2FFF-4825-92A0F1E0DEAB}"/>
              </a:ext>
            </a:extLst>
          </p:cNvPr>
          <p:cNvCxnSpPr>
            <a:cxnSpLocks/>
          </p:cNvCxnSpPr>
          <p:nvPr/>
        </p:nvCxnSpPr>
        <p:spPr>
          <a:xfrm flipH="1">
            <a:off x="6096000" y="9377544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2E3C44-D883-3972-588E-741DE58AA22A}"/>
              </a:ext>
            </a:extLst>
          </p:cNvPr>
          <p:cNvSpPr txBox="1"/>
          <p:nvPr/>
        </p:nvSpPr>
        <p:spPr>
          <a:xfrm>
            <a:off x="7516855" y="7769647"/>
            <a:ext cx="20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Wattage (one | total)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49D0B-9BC4-435C-9C25-F1401BECC0A3}"/>
              </a:ext>
            </a:extLst>
          </p:cNvPr>
          <p:cNvSpPr txBox="1"/>
          <p:nvPr/>
        </p:nvSpPr>
        <p:spPr>
          <a:xfrm>
            <a:off x="10111965" y="7775801"/>
            <a:ext cx="166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Bill (one | total)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8772B-E6DC-7C28-7F4D-BCFCAECF0D38}"/>
              </a:ext>
            </a:extLst>
          </p:cNvPr>
          <p:cNvSpPr txBox="1"/>
          <p:nvPr/>
        </p:nvSpPr>
        <p:spPr>
          <a:xfrm>
            <a:off x="5991521" y="8615911"/>
            <a:ext cx="83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Per day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9ACF2B-7D42-DCC9-7903-739E3AB7D676}"/>
              </a:ext>
            </a:extLst>
          </p:cNvPr>
          <p:cNvSpPr txBox="1"/>
          <p:nvPr/>
        </p:nvSpPr>
        <p:spPr>
          <a:xfrm>
            <a:off x="5529370" y="9512947"/>
            <a:ext cx="1675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Per month</a:t>
            </a:r>
          </a:p>
          <a:p>
            <a:pPr algn="ctr"/>
            <a:r>
              <a:rPr lang="en-VN" dirty="0"/>
              <a:t>(or specific days)</a:t>
            </a:r>
          </a:p>
        </p:txBody>
      </p:sp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C33DEAD6-81E5-4F82-075A-A43D0D2F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854" y="8485633"/>
            <a:ext cx="567935" cy="567935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F4940617-E404-EF78-31EE-5096A7FE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1115" y="8454068"/>
            <a:ext cx="567935" cy="567935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906FCBF9-267D-EFB0-E0FD-B0395D74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1607" y="9701521"/>
            <a:ext cx="567935" cy="567935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03B42172-33F9-6F73-40B0-EAE3F6866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171" y="9733086"/>
            <a:ext cx="567935" cy="5679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BD22575-B88D-889D-4542-79D3D3721141}"/>
              </a:ext>
            </a:extLst>
          </p:cNvPr>
          <p:cNvSpPr txBox="1"/>
          <p:nvPr/>
        </p:nvSpPr>
        <p:spPr>
          <a:xfrm>
            <a:off x="2647768" y="11234606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Load file (unpickle)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07AC10-7C58-446F-6A70-15110DAB6A1D}"/>
              </a:ext>
            </a:extLst>
          </p:cNvPr>
          <p:cNvSpPr txBox="1"/>
          <p:nvPr/>
        </p:nvSpPr>
        <p:spPr>
          <a:xfrm>
            <a:off x="7516021" y="12098017"/>
            <a:ext cx="104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Write file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0419A5-9F55-35BE-79F4-AB58DF7A251A}"/>
              </a:ext>
            </a:extLst>
          </p:cNvPr>
          <p:cNvSpPr/>
          <p:nvPr/>
        </p:nvSpPr>
        <p:spPr>
          <a:xfrm>
            <a:off x="952881" y="11077601"/>
            <a:ext cx="1749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Energy usage</a:t>
            </a:r>
          </a:p>
          <a:p>
            <a:pPr algn="ctr"/>
            <a:r>
              <a:rPr lang="en-US" dirty="0"/>
              <a:t>(per day)</a:t>
            </a:r>
          </a:p>
          <a:p>
            <a:pPr algn="ctr"/>
            <a:r>
              <a:rPr lang="en-US" dirty="0"/>
              <a:t>(one client)</a:t>
            </a:r>
            <a:endParaRPr lang="en-V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126812-B4B3-9E10-E099-BA8744E201AD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702784" y="11573162"/>
            <a:ext cx="1932520" cy="1227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5914569-0FF0-8E61-CBC1-AD439822DE06}"/>
              </a:ext>
            </a:extLst>
          </p:cNvPr>
          <p:cNvSpPr txBox="1"/>
          <p:nvPr/>
        </p:nvSpPr>
        <p:spPr>
          <a:xfrm>
            <a:off x="2838686" y="11595854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A range of days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769F76-56BB-4F86-7F8F-3C0B292067CC}"/>
              </a:ext>
            </a:extLst>
          </p:cNvPr>
          <p:cNvSpPr/>
          <p:nvPr/>
        </p:nvSpPr>
        <p:spPr>
          <a:xfrm>
            <a:off x="4635304" y="11188441"/>
            <a:ext cx="2145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Energy usage</a:t>
            </a:r>
          </a:p>
          <a:p>
            <a:pPr algn="ctr"/>
            <a:r>
              <a:rPr lang="en-US" sz="2000" dirty="0"/>
              <a:t>(in a range of days)</a:t>
            </a:r>
            <a:endParaRPr lang="en-VN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F7F03D-2BF8-8867-C815-376041101148}"/>
              </a:ext>
            </a:extLst>
          </p:cNvPr>
          <p:cNvSpPr/>
          <p:nvPr/>
        </p:nvSpPr>
        <p:spPr>
          <a:xfrm>
            <a:off x="6958731" y="11214403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“</a:t>
            </a:r>
            <a:r>
              <a:rPr lang="en-VN" i="1" dirty="0"/>
              <a:t>Ladder electricity price</a:t>
            </a:r>
            <a:r>
              <a:rPr lang="en-VN" dirty="0"/>
              <a:t>”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C01F96-5AE9-1013-B7DD-C12BBE67CB76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6781245" y="11563615"/>
            <a:ext cx="2570299" cy="9547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F424CE2-DF1E-3264-5801-CB8C39058C53}"/>
              </a:ext>
            </a:extLst>
          </p:cNvPr>
          <p:cNvSpPr/>
          <p:nvPr/>
        </p:nvSpPr>
        <p:spPr>
          <a:xfrm>
            <a:off x="9382594" y="11249995"/>
            <a:ext cx="1893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VN" dirty="0"/>
              <a:t>Bill</a:t>
            </a:r>
          </a:p>
          <a:p>
            <a:pPr algn="ctr"/>
            <a:r>
              <a:rPr lang="en-VN" dirty="0"/>
              <a:t>(in a range of days)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AF60093-2564-EE49-0DB9-0B365DDD0B2D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966117" y="11965188"/>
            <a:ext cx="1549904" cy="317495"/>
          </a:xfrm>
          <a:prstGeom prst="bentConnector3">
            <a:avLst>
              <a:gd name="adj1" fmla="val 349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CFB5915-4FDC-3DA1-EA7B-4BCD20DF94A4}"/>
              </a:ext>
            </a:extLst>
          </p:cNvPr>
          <p:cNvCxnSpPr>
            <a:cxnSpLocks/>
            <a:stCxn id="47" idx="2"/>
            <a:endCxn id="56" idx="3"/>
          </p:cNvCxnSpPr>
          <p:nvPr/>
        </p:nvCxnSpPr>
        <p:spPr>
          <a:xfrm rot="5400000">
            <a:off x="9252492" y="11205654"/>
            <a:ext cx="386357" cy="1767700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9CDDC5-CE65-E887-2197-C9F10C77EF67}"/>
              </a:ext>
            </a:extLst>
          </p:cNvPr>
          <p:cNvSpPr txBox="1"/>
          <p:nvPr/>
        </p:nvSpPr>
        <p:spPr>
          <a:xfrm>
            <a:off x="9665812" y="12573436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Excel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ADF903-6F89-8F7B-E118-F172AE5CDB2D}"/>
              </a:ext>
            </a:extLst>
          </p:cNvPr>
          <p:cNvSpPr txBox="1"/>
          <p:nvPr/>
        </p:nvSpPr>
        <p:spPr>
          <a:xfrm>
            <a:off x="5966117" y="12738590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save file (pickle)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C0E3C0B-6ABD-7202-EA6A-99F8C9E04F21}"/>
              </a:ext>
            </a:extLst>
          </p:cNvPr>
          <p:cNvCxnSpPr>
            <a:cxnSpLocks/>
            <a:stCxn id="56" idx="2"/>
            <a:endCxn id="78" idx="1"/>
          </p:cNvCxnSpPr>
          <p:nvPr/>
        </p:nvCxnSpPr>
        <p:spPr>
          <a:xfrm rot="16200000" flipH="1">
            <a:off x="8706990" y="11799279"/>
            <a:ext cx="290753" cy="1626891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5CEB7F46-3A29-3618-F204-C0C7F023F2DC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 flipH="1">
            <a:off x="6429958" y="10858387"/>
            <a:ext cx="502163" cy="2715763"/>
          </a:xfrm>
          <a:prstGeom prst="bentConnector4">
            <a:avLst>
              <a:gd name="adj1" fmla="val -57845"/>
              <a:gd name="adj2" fmla="val 99879"/>
            </a:avLst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D7A1615-0516-D0E1-FFC4-5E2B6D9F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22" y="1679669"/>
            <a:ext cx="5670496" cy="1643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DDBF2-90CB-9859-FF52-0AF713B53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677195"/>
            <a:ext cx="5783671" cy="1953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24FEC-3E94-1CF5-1910-93D71FAEB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13" y="3955114"/>
            <a:ext cx="6353626" cy="2274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FA554-9C15-B139-0711-2303F6AA546A}"/>
              </a:ext>
            </a:extLst>
          </p:cNvPr>
          <p:cNvSpPr txBox="1"/>
          <p:nvPr/>
        </p:nvSpPr>
        <p:spPr>
          <a:xfrm>
            <a:off x="4683745" y="3335684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VN" i="1" dirty="0"/>
              <a:t>nexpress.net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A72BE3-101B-DF92-6B60-FB1A53B46881}"/>
              </a:ext>
            </a:extLst>
          </p:cNvPr>
          <p:cNvSpPr txBox="1"/>
          <p:nvPr/>
        </p:nvSpPr>
        <p:spPr>
          <a:xfrm>
            <a:off x="10898850" y="3624159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tuoitre.vn</a:t>
            </a:r>
            <a:endParaRPr lang="en-VN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6AD371-6780-DF6E-C049-B2A2DE148300}"/>
              </a:ext>
            </a:extLst>
          </p:cNvPr>
          <p:cNvSpPr txBox="1"/>
          <p:nvPr/>
        </p:nvSpPr>
        <p:spPr>
          <a:xfrm>
            <a:off x="5060333" y="6254808"/>
            <a:ext cx="163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tomhardware</a:t>
            </a:r>
            <a:r>
              <a:rPr lang="en-VN" i="1" dirty="0"/>
              <a:t>.com</a:t>
            </a:r>
          </a:p>
        </p:txBody>
      </p:sp>
      <p:pic>
        <p:nvPicPr>
          <p:cNvPr id="18434" name="Picture 2" descr="EPoint EVN - Theo dõi điện on the App Store">
            <a:extLst>
              <a:ext uri="{FF2B5EF4-FFF2-40B4-BE49-F238E27FC236}">
                <a16:creationId xmlns:a16="http://schemas.microsoft.com/office/drawing/2014/main" id="{27B1481E-4827-F332-B7E7-877BAD0DD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8833" y1="52167" x2="52833" y2="47333"/>
                        <a14:foregroundMark x1="46250" y1="43333" x2="45500" y2="51500"/>
                        <a14:foregroundMark x1="45500" y1="51500" x2="48250" y2="66833"/>
                        <a14:foregroundMark x1="48250" y1="66833" x2="52417" y2="71667"/>
                        <a14:foregroundMark x1="52417" y1="71667" x2="59167" y2="61167"/>
                        <a14:foregroundMark x1="59167" y1="61167" x2="61667" y2="53167"/>
                        <a14:foregroundMark x1="61667" y1="53167" x2="58333" y2="43333"/>
                        <a14:foregroundMark x1="58333" y1="43333" x2="53083" y2="34667"/>
                        <a14:foregroundMark x1="53083" y1="34667" x2="48250" y2="33833"/>
                        <a14:foregroundMark x1="48250" y1="33833" x2="45917" y2="35167"/>
                        <a14:foregroundMark x1="59750" y1="43167" x2="45417" y2="33667"/>
                        <a14:foregroundMark x1="45417" y1="33667" x2="40417" y2="33667"/>
                        <a14:foregroundMark x1="40417" y1="33667" x2="36500" y2="43167"/>
                        <a14:foregroundMark x1="36500" y1="43167" x2="36833" y2="51167"/>
                        <a14:foregroundMark x1="36833" y1="51167" x2="40167" y2="62833"/>
                        <a14:foregroundMark x1="40167" y1="62833" x2="48167" y2="67333"/>
                        <a14:foregroundMark x1="48167" y1="67333" x2="52167" y2="66667"/>
                        <a14:foregroundMark x1="52167" y1="66667" x2="60000" y2="53833"/>
                        <a14:foregroundMark x1="60000" y1="53833" x2="59333" y2="45667"/>
                        <a14:foregroundMark x1="59333" y1="45667" x2="57167" y2="42500"/>
                        <a14:foregroundMark x1="51417" y1="46333" x2="46333" y2="47833"/>
                        <a14:foregroundMark x1="46333" y1="47833" x2="50750" y2="50000"/>
                        <a14:foregroundMark x1="50750" y1="50000" x2="49500" y2="46000"/>
                        <a14:foregroundMark x1="57000" y1="70500" x2="45167" y2="70667"/>
                        <a14:foregroundMark x1="45167" y1="70667" x2="41250" y2="76000"/>
                        <a14:foregroundMark x1="41250" y1="76000" x2="49667" y2="80500"/>
                        <a14:foregroundMark x1="49667" y1="80500" x2="53917" y2="79000"/>
                        <a14:foregroundMark x1="53917" y1="79000" x2="56500" y2="73000"/>
                        <a14:foregroundMark x1="56500" y1="73000" x2="55833" y2="71000"/>
                        <a14:foregroundMark x1="52167" y1="72500" x2="45833" y2="72667"/>
                        <a14:foregroundMark x1="45833" y1="72667" x2="41667" y2="75833"/>
                        <a14:foregroundMark x1="41667" y1="75833" x2="46250" y2="81333"/>
                        <a14:foregroundMark x1="46250" y1="81333" x2="50833" y2="78667"/>
                        <a14:foregroundMark x1="50833" y1="78667" x2="51917" y2="71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04" y="4158348"/>
            <a:ext cx="4182416" cy="20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itle 5">
            <a:extLst>
              <a:ext uri="{FF2B5EF4-FFF2-40B4-BE49-F238E27FC236}">
                <a16:creationId xmlns:a16="http://schemas.microsoft.com/office/drawing/2014/main" id="{136E991B-9494-3255-B35B-A06FA29BD8A1}"/>
              </a:ext>
            </a:extLst>
          </p:cNvPr>
          <p:cNvSpPr txBox="1">
            <a:spLocks/>
          </p:cNvSpPr>
          <p:nvPr/>
        </p:nvSpPr>
        <p:spPr>
          <a:xfrm>
            <a:off x="1427952" y="6970599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3550659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6E8F1515-E579-C631-D517-63C633E4869C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Conclusion and outro</a:t>
            </a:r>
          </a:p>
        </p:txBody>
      </p:sp>
      <p:pic>
        <p:nvPicPr>
          <p:cNvPr id="20490" name="Picture 10" descr="Efficiency png 1 » PNG Image">
            <a:extLst>
              <a:ext uri="{FF2B5EF4-FFF2-40B4-BE49-F238E27FC236}">
                <a16:creationId xmlns:a16="http://schemas.microsoft.com/office/drawing/2014/main" id="{5F9D8423-5F3E-FF2C-2509-A0F9C80F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4" y="1237646"/>
            <a:ext cx="5398826" cy="21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 descr="Stability Icon #229823 - Free Icons Library">
            <a:extLst>
              <a:ext uri="{FF2B5EF4-FFF2-40B4-BE49-F238E27FC236}">
                <a16:creationId xmlns:a16="http://schemas.microsoft.com/office/drawing/2014/main" id="{2217EA24-7307-5F15-2979-986FA14A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034" y="4028018"/>
            <a:ext cx="2413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Picture 14" descr="High Reliability Clipart - Full Size Clipart (#2497936) - PinClipart">
            <a:extLst>
              <a:ext uri="{FF2B5EF4-FFF2-40B4-BE49-F238E27FC236}">
                <a16:creationId xmlns:a16="http://schemas.microsoft.com/office/drawing/2014/main" id="{7150265B-1FB6-90CD-DA8E-6DBB078B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25" y="4884417"/>
            <a:ext cx="2007683" cy="13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7CCB57-D0F7-7800-46B1-7F8B6B2F6D82}"/>
              </a:ext>
            </a:extLst>
          </p:cNvPr>
          <p:cNvSpPr/>
          <p:nvPr/>
        </p:nvSpPr>
        <p:spPr>
          <a:xfrm>
            <a:off x="4858871" y="1064277"/>
            <a:ext cx="6295246" cy="5665694"/>
          </a:xfrm>
          <a:custGeom>
            <a:avLst/>
            <a:gdLst>
              <a:gd name="connsiteX0" fmla="*/ 0 w 6295246"/>
              <a:gd name="connsiteY0" fmla="*/ 0 h 5665694"/>
              <a:gd name="connsiteX1" fmla="*/ 825377 w 6295246"/>
              <a:gd name="connsiteY1" fmla="*/ 0 h 5665694"/>
              <a:gd name="connsiteX2" fmla="*/ 1335991 w 6295246"/>
              <a:gd name="connsiteY2" fmla="*/ 0 h 5665694"/>
              <a:gd name="connsiteX3" fmla="*/ 2035463 w 6295246"/>
              <a:gd name="connsiteY3" fmla="*/ 0 h 5665694"/>
              <a:gd name="connsiteX4" fmla="*/ 2734935 w 6295246"/>
              <a:gd name="connsiteY4" fmla="*/ 0 h 5665694"/>
              <a:gd name="connsiteX5" fmla="*/ 3497359 w 6295246"/>
              <a:gd name="connsiteY5" fmla="*/ 0 h 5665694"/>
              <a:gd name="connsiteX6" fmla="*/ 4322736 w 6295246"/>
              <a:gd name="connsiteY6" fmla="*/ 0 h 5665694"/>
              <a:gd name="connsiteX7" fmla="*/ 5022207 w 6295246"/>
              <a:gd name="connsiteY7" fmla="*/ 0 h 5665694"/>
              <a:gd name="connsiteX8" fmla="*/ 6295246 w 6295246"/>
              <a:gd name="connsiteY8" fmla="*/ 0 h 5665694"/>
              <a:gd name="connsiteX9" fmla="*/ 6295246 w 6295246"/>
              <a:gd name="connsiteY9" fmla="*/ 516208 h 5665694"/>
              <a:gd name="connsiteX10" fmla="*/ 6295246 w 6295246"/>
              <a:gd name="connsiteY10" fmla="*/ 1089072 h 5665694"/>
              <a:gd name="connsiteX11" fmla="*/ 6295246 w 6295246"/>
              <a:gd name="connsiteY11" fmla="*/ 1605280 h 5665694"/>
              <a:gd name="connsiteX12" fmla="*/ 6295246 w 6295246"/>
              <a:gd name="connsiteY12" fmla="*/ 2291458 h 5665694"/>
              <a:gd name="connsiteX13" fmla="*/ 6295246 w 6295246"/>
              <a:gd name="connsiteY13" fmla="*/ 2920980 h 5665694"/>
              <a:gd name="connsiteX14" fmla="*/ 6295246 w 6295246"/>
              <a:gd name="connsiteY14" fmla="*/ 3550502 h 5665694"/>
              <a:gd name="connsiteX15" fmla="*/ 6295246 w 6295246"/>
              <a:gd name="connsiteY15" fmla="*/ 4293337 h 5665694"/>
              <a:gd name="connsiteX16" fmla="*/ 6295246 w 6295246"/>
              <a:gd name="connsiteY16" fmla="*/ 4752888 h 5665694"/>
              <a:gd name="connsiteX17" fmla="*/ 6295246 w 6295246"/>
              <a:gd name="connsiteY17" fmla="*/ 5665694 h 5665694"/>
              <a:gd name="connsiteX18" fmla="*/ 5532822 w 6295246"/>
              <a:gd name="connsiteY18" fmla="*/ 5665694 h 5665694"/>
              <a:gd name="connsiteX19" fmla="*/ 4959255 w 6295246"/>
              <a:gd name="connsiteY19" fmla="*/ 5665694 h 5665694"/>
              <a:gd name="connsiteX20" fmla="*/ 4133878 w 6295246"/>
              <a:gd name="connsiteY20" fmla="*/ 5665694 h 5665694"/>
              <a:gd name="connsiteX21" fmla="*/ 3623264 w 6295246"/>
              <a:gd name="connsiteY21" fmla="*/ 5665694 h 5665694"/>
              <a:gd name="connsiteX22" fmla="*/ 3049697 w 6295246"/>
              <a:gd name="connsiteY22" fmla="*/ 5665694 h 5665694"/>
              <a:gd name="connsiteX23" fmla="*/ 2413178 w 6295246"/>
              <a:gd name="connsiteY23" fmla="*/ 5665694 h 5665694"/>
              <a:gd name="connsiteX24" fmla="*/ 1713706 w 6295246"/>
              <a:gd name="connsiteY24" fmla="*/ 5665694 h 5665694"/>
              <a:gd name="connsiteX25" fmla="*/ 888329 w 6295246"/>
              <a:gd name="connsiteY25" fmla="*/ 5665694 h 5665694"/>
              <a:gd name="connsiteX26" fmla="*/ 0 w 6295246"/>
              <a:gd name="connsiteY26" fmla="*/ 5665694 h 5665694"/>
              <a:gd name="connsiteX27" fmla="*/ 0 w 6295246"/>
              <a:gd name="connsiteY27" fmla="*/ 4979516 h 5665694"/>
              <a:gd name="connsiteX28" fmla="*/ 0 w 6295246"/>
              <a:gd name="connsiteY28" fmla="*/ 4406651 h 5665694"/>
              <a:gd name="connsiteX29" fmla="*/ 0 w 6295246"/>
              <a:gd name="connsiteY29" fmla="*/ 3947100 h 5665694"/>
              <a:gd name="connsiteX30" fmla="*/ 0 w 6295246"/>
              <a:gd name="connsiteY30" fmla="*/ 3317579 h 5665694"/>
              <a:gd name="connsiteX31" fmla="*/ 0 w 6295246"/>
              <a:gd name="connsiteY31" fmla="*/ 2631400 h 5665694"/>
              <a:gd name="connsiteX32" fmla="*/ 0 w 6295246"/>
              <a:gd name="connsiteY32" fmla="*/ 1945222 h 5665694"/>
              <a:gd name="connsiteX33" fmla="*/ 0 w 6295246"/>
              <a:gd name="connsiteY33" fmla="*/ 1485671 h 5665694"/>
              <a:gd name="connsiteX34" fmla="*/ 0 w 6295246"/>
              <a:gd name="connsiteY34" fmla="*/ 742835 h 5665694"/>
              <a:gd name="connsiteX35" fmla="*/ 0 w 6295246"/>
              <a:gd name="connsiteY35" fmla="*/ 0 h 566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95246" h="5665694" extrusionOk="0">
                <a:moveTo>
                  <a:pt x="0" y="0"/>
                </a:moveTo>
                <a:cubicBezTo>
                  <a:pt x="364000" y="37077"/>
                  <a:pt x="469298" y="22463"/>
                  <a:pt x="825377" y="0"/>
                </a:cubicBezTo>
                <a:cubicBezTo>
                  <a:pt x="1181456" y="-22463"/>
                  <a:pt x="1081861" y="3400"/>
                  <a:pt x="1335991" y="0"/>
                </a:cubicBezTo>
                <a:cubicBezTo>
                  <a:pt x="1590121" y="-3400"/>
                  <a:pt x="1817903" y="-17720"/>
                  <a:pt x="2035463" y="0"/>
                </a:cubicBezTo>
                <a:cubicBezTo>
                  <a:pt x="2253023" y="17720"/>
                  <a:pt x="2482184" y="-12963"/>
                  <a:pt x="2734935" y="0"/>
                </a:cubicBezTo>
                <a:cubicBezTo>
                  <a:pt x="2987686" y="12963"/>
                  <a:pt x="3178775" y="-8043"/>
                  <a:pt x="3497359" y="0"/>
                </a:cubicBezTo>
                <a:cubicBezTo>
                  <a:pt x="3815943" y="8043"/>
                  <a:pt x="4010604" y="-20835"/>
                  <a:pt x="4322736" y="0"/>
                </a:cubicBezTo>
                <a:cubicBezTo>
                  <a:pt x="4634868" y="20835"/>
                  <a:pt x="4757453" y="1759"/>
                  <a:pt x="5022207" y="0"/>
                </a:cubicBezTo>
                <a:cubicBezTo>
                  <a:pt x="5286961" y="-1759"/>
                  <a:pt x="5868332" y="-12184"/>
                  <a:pt x="6295246" y="0"/>
                </a:cubicBezTo>
                <a:cubicBezTo>
                  <a:pt x="6302833" y="225927"/>
                  <a:pt x="6286508" y="313882"/>
                  <a:pt x="6295246" y="516208"/>
                </a:cubicBezTo>
                <a:cubicBezTo>
                  <a:pt x="6303984" y="718534"/>
                  <a:pt x="6307435" y="886576"/>
                  <a:pt x="6295246" y="1089072"/>
                </a:cubicBezTo>
                <a:cubicBezTo>
                  <a:pt x="6283057" y="1291568"/>
                  <a:pt x="6275363" y="1437052"/>
                  <a:pt x="6295246" y="1605280"/>
                </a:cubicBezTo>
                <a:cubicBezTo>
                  <a:pt x="6315129" y="1773508"/>
                  <a:pt x="6302950" y="2122009"/>
                  <a:pt x="6295246" y="2291458"/>
                </a:cubicBezTo>
                <a:cubicBezTo>
                  <a:pt x="6287542" y="2460907"/>
                  <a:pt x="6292489" y="2790002"/>
                  <a:pt x="6295246" y="2920980"/>
                </a:cubicBezTo>
                <a:cubicBezTo>
                  <a:pt x="6298003" y="3051958"/>
                  <a:pt x="6303889" y="3281650"/>
                  <a:pt x="6295246" y="3550502"/>
                </a:cubicBezTo>
                <a:cubicBezTo>
                  <a:pt x="6286603" y="3819354"/>
                  <a:pt x="6305851" y="3979176"/>
                  <a:pt x="6295246" y="4293337"/>
                </a:cubicBezTo>
                <a:cubicBezTo>
                  <a:pt x="6284641" y="4607499"/>
                  <a:pt x="6279828" y="4648653"/>
                  <a:pt x="6295246" y="4752888"/>
                </a:cubicBezTo>
                <a:cubicBezTo>
                  <a:pt x="6310664" y="4857123"/>
                  <a:pt x="6309748" y="5381989"/>
                  <a:pt x="6295246" y="5665694"/>
                </a:cubicBezTo>
                <a:cubicBezTo>
                  <a:pt x="6024317" y="5656202"/>
                  <a:pt x="5803572" y="5691556"/>
                  <a:pt x="5532822" y="5665694"/>
                </a:cubicBezTo>
                <a:cubicBezTo>
                  <a:pt x="5262072" y="5639832"/>
                  <a:pt x="5092940" y="5682794"/>
                  <a:pt x="4959255" y="5665694"/>
                </a:cubicBezTo>
                <a:cubicBezTo>
                  <a:pt x="4825570" y="5648594"/>
                  <a:pt x="4505356" y="5666136"/>
                  <a:pt x="4133878" y="5665694"/>
                </a:cubicBezTo>
                <a:cubicBezTo>
                  <a:pt x="3762400" y="5665252"/>
                  <a:pt x="3835382" y="5640432"/>
                  <a:pt x="3623264" y="5665694"/>
                </a:cubicBezTo>
                <a:cubicBezTo>
                  <a:pt x="3411146" y="5690956"/>
                  <a:pt x="3247545" y="5670050"/>
                  <a:pt x="3049697" y="5665694"/>
                </a:cubicBezTo>
                <a:cubicBezTo>
                  <a:pt x="2851849" y="5661338"/>
                  <a:pt x="2628151" y="5671843"/>
                  <a:pt x="2413178" y="5665694"/>
                </a:cubicBezTo>
                <a:cubicBezTo>
                  <a:pt x="2198205" y="5659545"/>
                  <a:pt x="2054604" y="5646169"/>
                  <a:pt x="1713706" y="5665694"/>
                </a:cubicBezTo>
                <a:cubicBezTo>
                  <a:pt x="1372808" y="5685219"/>
                  <a:pt x="1081929" y="5643033"/>
                  <a:pt x="888329" y="5665694"/>
                </a:cubicBezTo>
                <a:cubicBezTo>
                  <a:pt x="694729" y="5688355"/>
                  <a:pt x="292736" y="5667493"/>
                  <a:pt x="0" y="5665694"/>
                </a:cubicBezTo>
                <a:cubicBezTo>
                  <a:pt x="-6234" y="5344874"/>
                  <a:pt x="33175" y="5117159"/>
                  <a:pt x="0" y="4979516"/>
                </a:cubicBezTo>
                <a:cubicBezTo>
                  <a:pt x="-33175" y="4841873"/>
                  <a:pt x="27604" y="4646696"/>
                  <a:pt x="0" y="4406651"/>
                </a:cubicBezTo>
                <a:cubicBezTo>
                  <a:pt x="-27604" y="4166607"/>
                  <a:pt x="-1373" y="4039873"/>
                  <a:pt x="0" y="3947100"/>
                </a:cubicBezTo>
                <a:cubicBezTo>
                  <a:pt x="1373" y="3854327"/>
                  <a:pt x="11373" y="3575038"/>
                  <a:pt x="0" y="3317579"/>
                </a:cubicBezTo>
                <a:cubicBezTo>
                  <a:pt x="-11373" y="3060120"/>
                  <a:pt x="-15675" y="2785525"/>
                  <a:pt x="0" y="2631400"/>
                </a:cubicBezTo>
                <a:cubicBezTo>
                  <a:pt x="15675" y="2477275"/>
                  <a:pt x="19810" y="2254648"/>
                  <a:pt x="0" y="1945222"/>
                </a:cubicBezTo>
                <a:cubicBezTo>
                  <a:pt x="-19810" y="1635796"/>
                  <a:pt x="-21395" y="1614565"/>
                  <a:pt x="0" y="1485671"/>
                </a:cubicBezTo>
                <a:cubicBezTo>
                  <a:pt x="21395" y="1356777"/>
                  <a:pt x="-13103" y="1059013"/>
                  <a:pt x="0" y="742835"/>
                </a:cubicBezTo>
                <a:cubicBezTo>
                  <a:pt x="13103" y="426657"/>
                  <a:pt x="-3638" y="20652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33072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D7B3D1-A9F3-8740-78FD-85CB9927AC8B}"/>
              </a:ext>
            </a:extLst>
          </p:cNvPr>
          <p:cNvCxnSpPr>
            <a:cxnSpLocks/>
            <a:stCxn id="3" idx="3"/>
            <a:endCxn id="38" idx="1"/>
          </p:cNvCxnSpPr>
          <p:nvPr/>
        </p:nvCxnSpPr>
        <p:spPr>
          <a:xfrm>
            <a:off x="2929435" y="3885578"/>
            <a:ext cx="1929436" cy="1154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9F6076F-4F73-68D9-C129-D9BCC0BCA4B8}"/>
              </a:ext>
            </a:extLst>
          </p:cNvPr>
          <p:cNvSpPr txBox="1"/>
          <p:nvPr/>
        </p:nvSpPr>
        <p:spPr>
          <a:xfrm>
            <a:off x="2682862" y="3003351"/>
            <a:ext cx="6826276" cy="851297"/>
          </a:xfrm>
          <a:custGeom>
            <a:avLst/>
            <a:gdLst>
              <a:gd name="connsiteX0" fmla="*/ 0 w 6826276"/>
              <a:gd name="connsiteY0" fmla="*/ 141886 h 851297"/>
              <a:gd name="connsiteX1" fmla="*/ 141886 w 6826276"/>
              <a:gd name="connsiteY1" fmla="*/ 0 h 851297"/>
              <a:gd name="connsiteX2" fmla="*/ 796136 w 6826276"/>
              <a:gd name="connsiteY2" fmla="*/ 0 h 851297"/>
              <a:gd name="connsiteX3" fmla="*/ 1254112 w 6826276"/>
              <a:gd name="connsiteY3" fmla="*/ 0 h 851297"/>
              <a:gd name="connsiteX4" fmla="*/ 2039212 w 6826276"/>
              <a:gd name="connsiteY4" fmla="*/ 0 h 851297"/>
              <a:gd name="connsiteX5" fmla="*/ 2693463 w 6826276"/>
              <a:gd name="connsiteY5" fmla="*/ 0 h 851297"/>
              <a:gd name="connsiteX6" fmla="*/ 3282288 w 6826276"/>
              <a:gd name="connsiteY6" fmla="*/ 0 h 851297"/>
              <a:gd name="connsiteX7" fmla="*/ 3740263 w 6826276"/>
              <a:gd name="connsiteY7" fmla="*/ 0 h 851297"/>
              <a:gd name="connsiteX8" fmla="*/ 4525364 w 6826276"/>
              <a:gd name="connsiteY8" fmla="*/ 0 h 851297"/>
              <a:gd name="connsiteX9" fmla="*/ 5114189 w 6826276"/>
              <a:gd name="connsiteY9" fmla="*/ 0 h 851297"/>
              <a:gd name="connsiteX10" fmla="*/ 5572164 w 6826276"/>
              <a:gd name="connsiteY10" fmla="*/ 0 h 851297"/>
              <a:gd name="connsiteX11" fmla="*/ 6684390 w 6826276"/>
              <a:gd name="connsiteY11" fmla="*/ 0 h 851297"/>
              <a:gd name="connsiteX12" fmla="*/ 6826276 w 6826276"/>
              <a:gd name="connsiteY12" fmla="*/ 141886 h 851297"/>
              <a:gd name="connsiteX13" fmla="*/ 6826276 w 6826276"/>
              <a:gd name="connsiteY13" fmla="*/ 709411 h 851297"/>
              <a:gd name="connsiteX14" fmla="*/ 6684390 w 6826276"/>
              <a:gd name="connsiteY14" fmla="*/ 851297 h 851297"/>
              <a:gd name="connsiteX15" fmla="*/ 5899290 w 6826276"/>
              <a:gd name="connsiteY15" fmla="*/ 851297 h 851297"/>
              <a:gd name="connsiteX16" fmla="*/ 5179614 w 6826276"/>
              <a:gd name="connsiteY16" fmla="*/ 851297 h 851297"/>
              <a:gd name="connsiteX17" fmla="*/ 4721639 w 6826276"/>
              <a:gd name="connsiteY17" fmla="*/ 851297 h 851297"/>
              <a:gd name="connsiteX18" fmla="*/ 4198238 w 6826276"/>
              <a:gd name="connsiteY18" fmla="*/ 851297 h 851297"/>
              <a:gd name="connsiteX19" fmla="*/ 3609413 w 6826276"/>
              <a:gd name="connsiteY19" fmla="*/ 851297 h 851297"/>
              <a:gd name="connsiteX20" fmla="*/ 3020588 w 6826276"/>
              <a:gd name="connsiteY20" fmla="*/ 851297 h 851297"/>
              <a:gd name="connsiteX21" fmla="*/ 2431762 w 6826276"/>
              <a:gd name="connsiteY21" fmla="*/ 851297 h 851297"/>
              <a:gd name="connsiteX22" fmla="*/ 1712087 w 6826276"/>
              <a:gd name="connsiteY22" fmla="*/ 851297 h 851297"/>
              <a:gd name="connsiteX23" fmla="*/ 1057837 w 6826276"/>
              <a:gd name="connsiteY23" fmla="*/ 851297 h 851297"/>
              <a:gd name="connsiteX24" fmla="*/ 141886 w 6826276"/>
              <a:gd name="connsiteY24" fmla="*/ 851297 h 851297"/>
              <a:gd name="connsiteX25" fmla="*/ 0 w 6826276"/>
              <a:gd name="connsiteY25" fmla="*/ 709411 h 851297"/>
              <a:gd name="connsiteX26" fmla="*/ 0 w 6826276"/>
              <a:gd name="connsiteY26" fmla="*/ 141886 h 85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26276" h="851297" extrusionOk="0">
                <a:moveTo>
                  <a:pt x="0" y="141886"/>
                </a:moveTo>
                <a:cubicBezTo>
                  <a:pt x="-7092" y="67725"/>
                  <a:pt x="72805" y="10025"/>
                  <a:pt x="141886" y="0"/>
                </a:cubicBezTo>
                <a:cubicBezTo>
                  <a:pt x="347148" y="20066"/>
                  <a:pt x="535234" y="2383"/>
                  <a:pt x="796136" y="0"/>
                </a:cubicBezTo>
                <a:cubicBezTo>
                  <a:pt x="1057038" y="-2383"/>
                  <a:pt x="1080531" y="-12983"/>
                  <a:pt x="1254112" y="0"/>
                </a:cubicBezTo>
                <a:cubicBezTo>
                  <a:pt x="1427693" y="12983"/>
                  <a:pt x="1732957" y="-336"/>
                  <a:pt x="2039212" y="0"/>
                </a:cubicBezTo>
                <a:cubicBezTo>
                  <a:pt x="2345467" y="336"/>
                  <a:pt x="2465232" y="-25508"/>
                  <a:pt x="2693463" y="0"/>
                </a:cubicBezTo>
                <a:cubicBezTo>
                  <a:pt x="2921694" y="25508"/>
                  <a:pt x="3030050" y="2275"/>
                  <a:pt x="3282288" y="0"/>
                </a:cubicBezTo>
                <a:cubicBezTo>
                  <a:pt x="3534526" y="-2275"/>
                  <a:pt x="3539103" y="-11207"/>
                  <a:pt x="3740263" y="0"/>
                </a:cubicBezTo>
                <a:cubicBezTo>
                  <a:pt x="3941423" y="11207"/>
                  <a:pt x="4293889" y="-12410"/>
                  <a:pt x="4525364" y="0"/>
                </a:cubicBezTo>
                <a:cubicBezTo>
                  <a:pt x="4756839" y="12410"/>
                  <a:pt x="4895705" y="28680"/>
                  <a:pt x="5114189" y="0"/>
                </a:cubicBezTo>
                <a:cubicBezTo>
                  <a:pt x="5332674" y="-28680"/>
                  <a:pt x="5464488" y="-12152"/>
                  <a:pt x="5572164" y="0"/>
                </a:cubicBezTo>
                <a:cubicBezTo>
                  <a:pt x="5679840" y="12152"/>
                  <a:pt x="6338308" y="33128"/>
                  <a:pt x="6684390" y="0"/>
                </a:cubicBezTo>
                <a:cubicBezTo>
                  <a:pt x="6764734" y="342"/>
                  <a:pt x="6815610" y="67941"/>
                  <a:pt x="6826276" y="141886"/>
                </a:cubicBezTo>
                <a:cubicBezTo>
                  <a:pt x="6802190" y="317172"/>
                  <a:pt x="6848390" y="477835"/>
                  <a:pt x="6826276" y="709411"/>
                </a:cubicBezTo>
                <a:cubicBezTo>
                  <a:pt x="6833625" y="790540"/>
                  <a:pt x="6772672" y="858113"/>
                  <a:pt x="6684390" y="851297"/>
                </a:cubicBezTo>
                <a:cubicBezTo>
                  <a:pt x="6342213" y="849962"/>
                  <a:pt x="6268283" y="886787"/>
                  <a:pt x="5899290" y="851297"/>
                </a:cubicBezTo>
                <a:cubicBezTo>
                  <a:pt x="5530297" y="815807"/>
                  <a:pt x="5438763" y="881102"/>
                  <a:pt x="5179614" y="851297"/>
                </a:cubicBezTo>
                <a:cubicBezTo>
                  <a:pt x="4920465" y="821492"/>
                  <a:pt x="4815344" y="871751"/>
                  <a:pt x="4721639" y="851297"/>
                </a:cubicBezTo>
                <a:cubicBezTo>
                  <a:pt x="4627934" y="830843"/>
                  <a:pt x="4334525" y="826458"/>
                  <a:pt x="4198238" y="851297"/>
                </a:cubicBezTo>
                <a:cubicBezTo>
                  <a:pt x="4061951" y="876136"/>
                  <a:pt x="3868665" y="872560"/>
                  <a:pt x="3609413" y="851297"/>
                </a:cubicBezTo>
                <a:cubicBezTo>
                  <a:pt x="3350162" y="830034"/>
                  <a:pt x="3287021" y="835756"/>
                  <a:pt x="3020588" y="851297"/>
                </a:cubicBezTo>
                <a:cubicBezTo>
                  <a:pt x="2754155" y="866838"/>
                  <a:pt x="2570298" y="879794"/>
                  <a:pt x="2431762" y="851297"/>
                </a:cubicBezTo>
                <a:cubicBezTo>
                  <a:pt x="2293226" y="822800"/>
                  <a:pt x="1916675" y="868316"/>
                  <a:pt x="1712087" y="851297"/>
                </a:cubicBezTo>
                <a:cubicBezTo>
                  <a:pt x="1507499" y="834278"/>
                  <a:pt x="1217050" y="851496"/>
                  <a:pt x="1057837" y="851297"/>
                </a:cubicBezTo>
                <a:cubicBezTo>
                  <a:pt x="898624" y="851099"/>
                  <a:pt x="569772" y="834110"/>
                  <a:pt x="141886" y="851297"/>
                </a:cubicBezTo>
                <a:cubicBezTo>
                  <a:pt x="65855" y="849294"/>
                  <a:pt x="8927" y="777271"/>
                  <a:pt x="0" y="709411"/>
                </a:cubicBezTo>
                <a:cubicBezTo>
                  <a:pt x="-16738" y="556278"/>
                  <a:pt x="18497" y="405249"/>
                  <a:pt x="0" y="14188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98957492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VN" sz="4400" dirty="0"/>
              <a:t>Thank you for listening to us!</a:t>
            </a:r>
          </a:p>
        </p:txBody>
      </p:sp>
      <p:pic>
        <p:nvPicPr>
          <p:cNvPr id="3" name="Picture 2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B8B4D69A-5EB7-E666-C172-DCC28A29E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235" y="3568078"/>
            <a:ext cx="2743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7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9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E04565-103F-6623-A7CC-449F7349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-3138"/>
            <a:ext cx="9076329" cy="1064277"/>
          </a:xfrm>
        </p:spPr>
        <p:txBody>
          <a:bodyPr/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F8323-E41F-A0AD-F533-6E0440A16471}"/>
              </a:ext>
            </a:extLst>
          </p:cNvPr>
          <p:cNvSpPr txBox="1"/>
          <p:nvPr/>
        </p:nvSpPr>
        <p:spPr>
          <a:xfrm>
            <a:off x="38808" y="1442169"/>
            <a:ext cx="4051064" cy="646986"/>
          </a:xfrm>
          <a:custGeom>
            <a:avLst/>
            <a:gdLst>
              <a:gd name="connsiteX0" fmla="*/ 0 w 4051064"/>
              <a:gd name="connsiteY0" fmla="*/ 107833 h 646986"/>
              <a:gd name="connsiteX1" fmla="*/ 107833 w 4051064"/>
              <a:gd name="connsiteY1" fmla="*/ 0 h 646986"/>
              <a:gd name="connsiteX2" fmla="*/ 708712 w 4051064"/>
              <a:gd name="connsiteY2" fmla="*/ 0 h 646986"/>
              <a:gd name="connsiteX3" fmla="*/ 1271237 w 4051064"/>
              <a:gd name="connsiteY3" fmla="*/ 0 h 646986"/>
              <a:gd name="connsiteX4" fmla="*/ 1987178 w 4051064"/>
              <a:gd name="connsiteY4" fmla="*/ 0 h 646986"/>
              <a:gd name="connsiteX5" fmla="*/ 2549703 w 4051064"/>
              <a:gd name="connsiteY5" fmla="*/ 0 h 646986"/>
              <a:gd name="connsiteX6" fmla="*/ 3227290 w 4051064"/>
              <a:gd name="connsiteY6" fmla="*/ 0 h 646986"/>
              <a:gd name="connsiteX7" fmla="*/ 3943231 w 4051064"/>
              <a:gd name="connsiteY7" fmla="*/ 0 h 646986"/>
              <a:gd name="connsiteX8" fmla="*/ 4051064 w 4051064"/>
              <a:gd name="connsiteY8" fmla="*/ 107833 h 646986"/>
              <a:gd name="connsiteX9" fmla="*/ 4051064 w 4051064"/>
              <a:gd name="connsiteY9" fmla="*/ 539153 h 646986"/>
              <a:gd name="connsiteX10" fmla="*/ 3943231 w 4051064"/>
              <a:gd name="connsiteY10" fmla="*/ 646986 h 646986"/>
              <a:gd name="connsiteX11" fmla="*/ 3342352 w 4051064"/>
              <a:gd name="connsiteY11" fmla="*/ 646986 h 646986"/>
              <a:gd name="connsiteX12" fmla="*/ 2626411 w 4051064"/>
              <a:gd name="connsiteY12" fmla="*/ 646986 h 646986"/>
              <a:gd name="connsiteX13" fmla="*/ 2102240 w 4051064"/>
              <a:gd name="connsiteY13" fmla="*/ 646986 h 646986"/>
              <a:gd name="connsiteX14" fmla="*/ 1386299 w 4051064"/>
              <a:gd name="connsiteY14" fmla="*/ 646986 h 646986"/>
              <a:gd name="connsiteX15" fmla="*/ 708712 w 4051064"/>
              <a:gd name="connsiteY15" fmla="*/ 646986 h 646986"/>
              <a:gd name="connsiteX16" fmla="*/ 107833 w 4051064"/>
              <a:gd name="connsiteY16" fmla="*/ 646986 h 646986"/>
              <a:gd name="connsiteX17" fmla="*/ 0 w 4051064"/>
              <a:gd name="connsiteY17" fmla="*/ 539153 h 646986"/>
              <a:gd name="connsiteX18" fmla="*/ 0 w 4051064"/>
              <a:gd name="connsiteY18" fmla="*/ 107833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51064" h="646986" extrusionOk="0">
                <a:moveTo>
                  <a:pt x="0" y="107833"/>
                </a:moveTo>
                <a:cubicBezTo>
                  <a:pt x="1209" y="43633"/>
                  <a:pt x="54039" y="-2284"/>
                  <a:pt x="107833" y="0"/>
                </a:cubicBezTo>
                <a:cubicBezTo>
                  <a:pt x="302575" y="-19026"/>
                  <a:pt x="505051" y="16659"/>
                  <a:pt x="708712" y="0"/>
                </a:cubicBezTo>
                <a:cubicBezTo>
                  <a:pt x="912373" y="-16659"/>
                  <a:pt x="1046888" y="-23229"/>
                  <a:pt x="1271237" y="0"/>
                </a:cubicBezTo>
                <a:cubicBezTo>
                  <a:pt x="1495587" y="23229"/>
                  <a:pt x="1633947" y="-24467"/>
                  <a:pt x="1987178" y="0"/>
                </a:cubicBezTo>
                <a:cubicBezTo>
                  <a:pt x="2340409" y="24467"/>
                  <a:pt x="2327554" y="22040"/>
                  <a:pt x="2549703" y="0"/>
                </a:cubicBezTo>
                <a:cubicBezTo>
                  <a:pt x="2771852" y="-22040"/>
                  <a:pt x="3088638" y="12879"/>
                  <a:pt x="3227290" y="0"/>
                </a:cubicBezTo>
                <a:cubicBezTo>
                  <a:pt x="3365942" y="-12879"/>
                  <a:pt x="3688042" y="17492"/>
                  <a:pt x="3943231" y="0"/>
                </a:cubicBezTo>
                <a:cubicBezTo>
                  <a:pt x="3996457" y="6981"/>
                  <a:pt x="4052765" y="42930"/>
                  <a:pt x="4051064" y="107833"/>
                </a:cubicBezTo>
                <a:cubicBezTo>
                  <a:pt x="4063781" y="208162"/>
                  <a:pt x="4034590" y="391350"/>
                  <a:pt x="4051064" y="539153"/>
                </a:cubicBezTo>
                <a:cubicBezTo>
                  <a:pt x="4046597" y="593979"/>
                  <a:pt x="4002188" y="651333"/>
                  <a:pt x="3943231" y="646986"/>
                </a:cubicBezTo>
                <a:cubicBezTo>
                  <a:pt x="3789921" y="669234"/>
                  <a:pt x="3501996" y="667236"/>
                  <a:pt x="3342352" y="646986"/>
                </a:cubicBezTo>
                <a:cubicBezTo>
                  <a:pt x="3182708" y="626736"/>
                  <a:pt x="2902216" y="641993"/>
                  <a:pt x="2626411" y="646986"/>
                </a:cubicBezTo>
                <a:cubicBezTo>
                  <a:pt x="2350606" y="651979"/>
                  <a:pt x="2250767" y="659997"/>
                  <a:pt x="2102240" y="646986"/>
                </a:cubicBezTo>
                <a:cubicBezTo>
                  <a:pt x="1953713" y="633975"/>
                  <a:pt x="1662676" y="658003"/>
                  <a:pt x="1386299" y="646986"/>
                </a:cubicBezTo>
                <a:cubicBezTo>
                  <a:pt x="1109922" y="635969"/>
                  <a:pt x="992037" y="649185"/>
                  <a:pt x="708712" y="646986"/>
                </a:cubicBezTo>
                <a:cubicBezTo>
                  <a:pt x="425387" y="644787"/>
                  <a:pt x="397836" y="652870"/>
                  <a:pt x="107833" y="646986"/>
                </a:cubicBezTo>
                <a:cubicBezTo>
                  <a:pt x="48915" y="649422"/>
                  <a:pt x="9" y="588868"/>
                  <a:pt x="0" y="539153"/>
                </a:cubicBezTo>
                <a:cubicBezTo>
                  <a:pt x="7038" y="416213"/>
                  <a:pt x="7027" y="238412"/>
                  <a:pt x="0" y="10783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152951253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B368D-1D8B-9108-4BF1-1B0F339521CB}"/>
              </a:ext>
            </a:extLst>
          </p:cNvPr>
          <p:cNvSpPr txBox="1"/>
          <p:nvPr/>
        </p:nvSpPr>
        <p:spPr>
          <a:xfrm>
            <a:off x="1893652" y="2312784"/>
            <a:ext cx="4392440" cy="646986"/>
          </a:xfrm>
          <a:custGeom>
            <a:avLst/>
            <a:gdLst>
              <a:gd name="connsiteX0" fmla="*/ 0 w 4392440"/>
              <a:gd name="connsiteY0" fmla="*/ 107833 h 646986"/>
              <a:gd name="connsiteX1" fmla="*/ 107833 w 4392440"/>
              <a:gd name="connsiteY1" fmla="*/ 0 h 646986"/>
              <a:gd name="connsiteX2" fmla="*/ 845730 w 4392440"/>
              <a:gd name="connsiteY2" fmla="*/ 0 h 646986"/>
              <a:gd name="connsiteX3" fmla="*/ 1458323 w 4392440"/>
              <a:gd name="connsiteY3" fmla="*/ 0 h 646986"/>
              <a:gd name="connsiteX4" fmla="*/ 2154452 w 4392440"/>
              <a:gd name="connsiteY4" fmla="*/ 0 h 646986"/>
              <a:gd name="connsiteX5" fmla="*/ 2934117 w 4392440"/>
              <a:gd name="connsiteY5" fmla="*/ 0 h 646986"/>
              <a:gd name="connsiteX6" fmla="*/ 4284607 w 4392440"/>
              <a:gd name="connsiteY6" fmla="*/ 0 h 646986"/>
              <a:gd name="connsiteX7" fmla="*/ 4392440 w 4392440"/>
              <a:gd name="connsiteY7" fmla="*/ 107833 h 646986"/>
              <a:gd name="connsiteX8" fmla="*/ 4392440 w 4392440"/>
              <a:gd name="connsiteY8" fmla="*/ 539153 h 646986"/>
              <a:gd name="connsiteX9" fmla="*/ 4284607 w 4392440"/>
              <a:gd name="connsiteY9" fmla="*/ 646986 h 646986"/>
              <a:gd name="connsiteX10" fmla="*/ 3713781 w 4392440"/>
              <a:gd name="connsiteY10" fmla="*/ 646986 h 646986"/>
              <a:gd name="connsiteX11" fmla="*/ 3059420 w 4392440"/>
              <a:gd name="connsiteY11" fmla="*/ 646986 h 646986"/>
              <a:gd name="connsiteX12" fmla="*/ 2279755 w 4392440"/>
              <a:gd name="connsiteY12" fmla="*/ 646986 h 646986"/>
              <a:gd name="connsiteX13" fmla="*/ 1708930 w 4392440"/>
              <a:gd name="connsiteY13" fmla="*/ 646986 h 646986"/>
              <a:gd name="connsiteX14" fmla="*/ 1012801 w 4392440"/>
              <a:gd name="connsiteY14" fmla="*/ 646986 h 646986"/>
              <a:gd name="connsiteX15" fmla="*/ 107833 w 4392440"/>
              <a:gd name="connsiteY15" fmla="*/ 646986 h 646986"/>
              <a:gd name="connsiteX16" fmla="*/ 0 w 4392440"/>
              <a:gd name="connsiteY16" fmla="*/ 539153 h 646986"/>
              <a:gd name="connsiteX17" fmla="*/ 0 w 4392440"/>
              <a:gd name="connsiteY17" fmla="*/ 107833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92440" h="646986" extrusionOk="0">
                <a:moveTo>
                  <a:pt x="0" y="107833"/>
                </a:moveTo>
                <a:cubicBezTo>
                  <a:pt x="-7046" y="51198"/>
                  <a:pt x="48300" y="-1405"/>
                  <a:pt x="107833" y="0"/>
                </a:cubicBezTo>
                <a:cubicBezTo>
                  <a:pt x="280731" y="-9145"/>
                  <a:pt x="508623" y="-23026"/>
                  <a:pt x="845730" y="0"/>
                </a:cubicBezTo>
                <a:cubicBezTo>
                  <a:pt x="1182837" y="23026"/>
                  <a:pt x="1228960" y="15469"/>
                  <a:pt x="1458323" y="0"/>
                </a:cubicBezTo>
                <a:cubicBezTo>
                  <a:pt x="1687686" y="-15469"/>
                  <a:pt x="1856072" y="-3617"/>
                  <a:pt x="2154452" y="0"/>
                </a:cubicBezTo>
                <a:cubicBezTo>
                  <a:pt x="2452832" y="3617"/>
                  <a:pt x="2707020" y="7864"/>
                  <a:pt x="2934117" y="0"/>
                </a:cubicBezTo>
                <a:cubicBezTo>
                  <a:pt x="3161215" y="-7864"/>
                  <a:pt x="3675678" y="34654"/>
                  <a:pt x="4284607" y="0"/>
                </a:cubicBezTo>
                <a:cubicBezTo>
                  <a:pt x="4347102" y="-135"/>
                  <a:pt x="4393773" y="61875"/>
                  <a:pt x="4392440" y="107833"/>
                </a:cubicBezTo>
                <a:cubicBezTo>
                  <a:pt x="4384448" y="283368"/>
                  <a:pt x="4406641" y="404107"/>
                  <a:pt x="4392440" y="539153"/>
                </a:cubicBezTo>
                <a:cubicBezTo>
                  <a:pt x="4389908" y="601648"/>
                  <a:pt x="4347958" y="633789"/>
                  <a:pt x="4284607" y="646986"/>
                </a:cubicBezTo>
                <a:cubicBezTo>
                  <a:pt x="4012628" y="628084"/>
                  <a:pt x="3962165" y="639170"/>
                  <a:pt x="3713781" y="646986"/>
                </a:cubicBezTo>
                <a:cubicBezTo>
                  <a:pt x="3465397" y="654802"/>
                  <a:pt x="3190763" y="616990"/>
                  <a:pt x="3059420" y="646986"/>
                </a:cubicBezTo>
                <a:cubicBezTo>
                  <a:pt x="2928077" y="676982"/>
                  <a:pt x="2663350" y="619137"/>
                  <a:pt x="2279755" y="646986"/>
                </a:cubicBezTo>
                <a:cubicBezTo>
                  <a:pt x="1896160" y="674835"/>
                  <a:pt x="1887941" y="671788"/>
                  <a:pt x="1708930" y="646986"/>
                </a:cubicBezTo>
                <a:cubicBezTo>
                  <a:pt x="1529920" y="622184"/>
                  <a:pt x="1344744" y="667431"/>
                  <a:pt x="1012801" y="646986"/>
                </a:cubicBezTo>
                <a:cubicBezTo>
                  <a:pt x="680858" y="626541"/>
                  <a:pt x="464038" y="651533"/>
                  <a:pt x="107833" y="646986"/>
                </a:cubicBezTo>
                <a:cubicBezTo>
                  <a:pt x="53590" y="648092"/>
                  <a:pt x="-4834" y="599034"/>
                  <a:pt x="0" y="539153"/>
                </a:cubicBezTo>
                <a:cubicBezTo>
                  <a:pt x="16968" y="442057"/>
                  <a:pt x="-3457" y="253292"/>
                  <a:pt x="0" y="10783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74568533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solidFill>
                  <a:schemeClr val="accent1"/>
                </a:solidFill>
              </a:rPr>
              <a:t>Breakdown and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92C77-5148-E000-18BF-9519998DB15D}"/>
              </a:ext>
            </a:extLst>
          </p:cNvPr>
          <p:cNvSpPr txBox="1"/>
          <p:nvPr/>
        </p:nvSpPr>
        <p:spPr>
          <a:xfrm>
            <a:off x="4367605" y="3196279"/>
            <a:ext cx="4051064" cy="646986"/>
          </a:xfrm>
          <a:custGeom>
            <a:avLst/>
            <a:gdLst>
              <a:gd name="connsiteX0" fmla="*/ 0 w 4051064"/>
              <a:gd name="connsiteY0" fmla="*/ 107833 h 646986"/>
              <a:gd name="connsiteX1" fmla="*/ 107833 w 4051064"/>
              <a:gd name="connsiteY1" fmla="*/ 0 h 646986"/>
              <a:gd name="connsiteX2" fmla="*/ 823774 w 4051064"/>
              <a:gd name="connsiteY2" fmla="*/ 0 h 646986"/>
              <a:gd name="connsiteX3" fmla="*/ 1424653 w 4051064"/>
              <a:gd name="connsiteY3" fmla="*/ 0 h 646986"/>
              <a:gd name="connsiteX4" fmla="*/ 2063886 w 4051064"/>
              <a:gd name="connsiteY4" fmla="*/ 0 h 646986"/>
              <a:gd name="connsiteX5" fmla="*/ 2664765 w 4051064"/>
              <a:gd name="connsiteY5" fmla="*/ 0 h 646986"/>
              <a:gd name="connsiteX6" fmla="*/ 3188936 w 4051064"/>
              <a:gd name="connsiteY6" fmla="*/ 0 h 646986"/>
              <a:gd name="connsiteX7" fmla="*/ 3943231 w 4051064"/>
              <a:gd name="connsiteY7" fmla="*/ 0 h 646986"/>
              <a:gd name="connsiteX8" fmla="*/ 4051064 w 4051064"/>
              <a:gd name="connsiteY8" fmla="*/ 107833 h 646986"/>
              <a:gd name="connsiteX9" fmla="*/ 4051064 w 4051064"/>
              <a:gd name="connsiteY9" fmla="*/ 539153 h 646986"/>
              <a:gd name="connsiteX10" fmla="*/ 3943231 w 4051064"/>
              <a:gd name="connsiteY10" fmla="*/ 646986 h 646986"/>
              <a:gd name="connsiteX11" fmla="*/ 3303998 w 4051064"/>
              <a:gd name="connsiteY11" fmla="*/ 646986 h 646986"/>
              <a:gd name="connsiteX12" fmla="*/ 2626411 w 4051064"/>
              <a:gd name="connsiteY12" fmla="*/ 646986 h 646986"/>
              <a:gd name="connsiteX13" fmla="*/ 1987178 w 4051064"/>
              <a:gd name="connsiteY13" fmla="*/ 646986 h 646986"/>
              <a:gd name="connsiteX14" fmla="*/ 1309591 w 4051064"/>
              <a:gd name="connsiteY14" fmla="*/ 646986 h 646986"/>
              <a:gd name="connsiteX15" fmla="*/ 107833 w 4051064"/>
              <a:gd name="connsiteY15" fmla="*/ 646986 h 646986"/>
              <a:gd name="connsiteX16" fmla="*/ 0 w 4051064"/>
              <a:gd name="connsiteY16" fmla="*/ 539153 h 646986"/>
              <a:gd name="connsiteX17" fmla="*/ 0 w 4051064"/>
              <a:gd name="connsiteY17" fmla="*/ 107833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51064" h="646986" extrusionOk="0">
                <a:moveTo>
                  <a:pt x="0" y="107833"/>
                </a:moveTo>
                <a:cubicBezTo>
                  <a:pt x="9265" y="55774"/>
                  <a:pt x="48015" y="-1798"/>
                  <a:pt x="107833" y="0"/>
                </a:cubicBezTo>
                <a:cubicBezTo>
                  <a:pt x="405647" y="15122"/>
                  <a:pt x="525553" y="-21918"/>
                  <a:pt x="823774" y="0"/>
                </a:cubicBezTo>
                <a:cubicBezTo>
                  <a:pt x="1121995" y="21918"/>
                  <a:pt x="1280292" y="-2812"/>
                  <a:pt x="1424653" y="0"/>
                </a:cubicBezTo>
                <a:cubicBezTo>
                  <a:pt x="1569014" y="2812"/>
                  <a:pt x="1764637" y="-1537"/>
                  <a:pt x="2063886" y="0"/>
                </a:cubicBezTo>
                <a:cubicBezTo>
                  <a:pt x="2363135" y="1537"/>
                  <a:pt x="2464858" y="16762"/>
                  <a:pt x="2664765" y="0"/>
                </a:cubicBezTo>
                <a:cubicBezTo>
                  <a:pt x="2864672" y="-16762"/>
                  <a:pt x="3020778" y="-14865"/>
                  <a:pt x="3188936" y="0"/>
                </a:cubicBezTo>
                <a:cubicBezTo>
                  <a:pt x="3357094" y="14865"/>
                  <a:pt x="3708929" y="-11820"/>
                  <a:pt x="3943231" y="0"/>
                </a:cubicBezTo>
                <a:cubicBezTo>
                  <a:pt x="3996462" y="11399"/>
                  <a:pt x="4050261" y="37381"/>
                  <a:pt x="4051064" y="107833"/>
                </a:cubicBezTo>
                <a:cubicBezTo>
                  <a:pt x="4058857" y="240628"/>
                  <a:pt x="4034637" y="451449"/>
                  <a:pt x="4051064" y="539153"/>
                </a:cubicBezTo>
                <a:cubicBezTo>
                  <a:pt x="4048728" y="606155"/>
                  <a:pt x="3995495" y="652018"/>
                  <a:pt x="3943231" y="646986"/>
                </a:cubicBezTo>
                <a:cubicBezTo>
                  <a:pt x="3686220" y="646648"/>
                  <a:pt x="3595062" y="621597"/>
                  <a:pt x="3303998" y="646986"/>
                </a:cubicBezTo>
                <a:cubicBezTo>
                  <a:pt x="3012934" y="672375"/>
                  <a:pt x="2903207" y="672702"/>
                  <a:pt x="2626411" y="646986"/>
                </a:cubicBezTo>
                <a:cubicBezTo>
                  <a:pt x="2349615" y="621270"/>
                  <a:pt x="2174678" y="677483"/>
                  <a:pt x="1987178" y="646986"/>
                </a:cubicBezTo>
                <a:cubicBezTo>
                  <a:pt x="1799678" y="616489"/>
                  <a:pt x="1530558" y="677008"/>
                  <a:pt x="1309591" y="646986"/>
                </a:cubicBezTo>
                <a:cubicBezTo>
                  <a:pt x="1088624" y="616964"/>
                  <a:pt x="705303" y="625854"/>
                  <a:pt x="107833" y="646986"/>
                </a:cubicBezTo>
                <a:cubicBezTo>
                  <a:pt x="60033" y="640478"/>
                  <a:pt x="-11070" y="605118"/>
                  <a:pt x="0" y="539153"/>
                </a:cubicBezTo>
                <a:cubicBezTo>
                  <a:pt x="-4343" y="444910"/>
                  <a:pt x="-20188" y="249873"/>
                  <a:pt x="0" y="10783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199112935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F039E-4CBB-B29A-B5C7-04FB5B98680C}"/>
              </a:ext>
            </a:extLst>
          </p:cNvPr>
          <p:cNvSpPr txBox="1"/>
          <p:nvPr/>
        </p:nvSpPr>
        <p:spPr>
          <a:xfrm>
            <a:off x="6096000" y="4019659"/>
            <a:ext cx="4051064" cy="646986"/>
          </a:xfrm>
          <a:custGeom>
            <a:avLst/>
            <a:gdLst>
              <a:gd name="connsiteX0" fmla="*/ 0 w 4051064"/>
              <a:gd name="connsiteY0" fmla="*/ 107833 h 646986"/>
              <a:gd name="connsiteX1" fmla="*/ 107833 w 4051064"/>
              <a:gd name="connsiteY1" fmla="*/ 0 h 646986"/>
              <a:gd name="connsiteX2" fmla="*/ 747066 w 4051064"/>
              <a:gd name="connsiteY2" fmla="*/ 0 h 646986"/>
              <a:gd name="connsiteX3" fmla="*/ 1271237 w 4051064"/>
              <a:gd name="connsiteY3" fmla="*/ 0 h 646986"/>
              <a:gd name="connsiteX4" fmla="*/ 1910470 w 4051064"/>
              <a:gd name="connsiteY4" fmla="*/ 0 h 646986"/>
              <a:gd name="connsiteX5" fmla="*/ 2588057 w 4051064"/>
              <a:gd name="connsiteY5" fmla="*/ 0 h 646986"/>
              <a:gd name="connsiteX6" fmla="*/ 3303998 w 4051064"/>
              <a:gd name="connsiteY6" fmla="*/ 0 h 646986"/>
              <a:gd name="connsiteX7" fmla="*/ 3943231 w 4051064"/>
              <a:gd name="connsiteY7" fmla="*/ 0 h 646986"/>
              <a:gd name="connsiteX8" fmla="*/ 4051064 w 4051064"/>
              <a:gd name="connsiteY8" fmla="*/ 107833 h 646986"/>
              <a:gd name="connsiteX9" fmla="*/ 4051064 w 4051064"/>
              <a:gd name="connsiteY9" fmla="*/ 539153 h 646986"/>
              <a:gd name="connsiteX10" fmla="*/ 3943231 w 4051064"/>
              <a:gd name="connsiteY10" fmla="*/ 646986 h 646986"/>
              <a:gd name="connsiteX11" fmla="*/ 3380706 w 4051064"/>
              <a:gd name="connsiteY11" fmla="*/ 646986 h 646986"/>
              <a:gd name="connsiteX12" fmla="*/ 2664765 w 4051064"/>
              <a:gd name="connsiteY12" fmla="*/ 646986 h 646986"/>
              <a:gd name="connsiteX13" fmla="*/ 2102240 w 4051064"/>
              <a:gd name="connsiteY13" fmla="*/ 646986 h 646986"/>
              <a:gd name="connsiteX14" fmla="*/ 1386299 w 4051064"/>
              <a:gd name="connsiteY14" fmla="*/ 646986 h 646986"/>
              <a:gd name="connsiteX15" fmla="*/ 670358 w 4051064"/>
              <a:gd name="connsiteY15" fmla="*/ 646986 h 646986"/>
              <a:gd name="connsiteX16" fmla="*/ 107833 w 4051064"/>
              <a:gd name="connsiteY16" fmla="*/ 646986 h 646986"/>
              <a:gd name="connsiteX17" fmla="*/ 0 w 4051064"/>
              <a:gd name="connsiteY17" fmla="*/ 539153 h 646986"/>
              <a:gd name="connsiteX18" fmla="*/ 0 w 4051064"/>
              <a:gd name="connsiteY18" fmla="*/ 107833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51064" h="646986" extrusionOk="0">
                <a:moveTo>
                  <a:pt x="0" y="107833"/>
                </a:moveTo>
                <a:cubicBezTo>
                  <a:pt x="9284" y="40580"/>
                  <a:pt x="47759" y="13075"/>
                  <a:pt x="107833" y="0"/>
                </a:cubicBezTo>
                <a:cubicBezTo>
                  <a:pt x="294208" y="-6485"/>
                  <a:pt x="601845" y="28597"/>
                  <a:pt x="747066" y="0"/>
                </a:cubicBezTo>
                <a:cubicBezTo>
                  <a:pt x="892287" y="-28597"/>
                  <a:pt x="1070779" y="-16735"/>
                  <a:pt x="1271237" y="0"/>
                </a:cubicBezTo>
                <a:cubicBezTo>
                  <a:pt x="1471695" y="16735"/>
                  <a:pt x="1644486" y="-21357"/>
                  <a:pt x="1910470" y="0"/>
                </a:cubicBezTo>
                <a:cubicBezTo>
                  <a:pt x="2176454" y="21357"/>
                  <a:pt x="2333795" y="15705"/>
                  <a:pt x="2588057" y="0"/>
                </a:cubicBezTo>
                <a:cubicBezTo>
                  <a:pt x="2842319" y="-15705"/>
                  <a:pt x="3001896" y="-22267"/>
                  <a:pt x="3303998" y="0"/>
                </a:cubicBezTo>
                <a:cubicBezTo>
                  <a:pt x="3606100" y="22267"/>
                  <a:pt x="3629619" y="13758"/>
                  <a:pt x="3943231" y="0"/>
                </a:cubicBezTo>
                <a:cubicBezTo>
                  <a:pt x="3998817" y="-13998"/>
                  <a:pt x="4052117" y="51397"/>
                  <a:pt x="4051064" y="107833"/>
                </a:cubicBezTo>
                <a:cubicBezTo>
                  <a:pt x="4045993" y="314869"/>
                  <a:pt x="4068625" y="431297"/>
                  <a:pt x="4051064" y="539153"/>
                </a:cubicBezTo>
                <a:cubicBezTo>
                  <a:pt x="4045569" y="586895"/>
                  <a:pt x="4002108" y="649296"/>
                  <a:pt x="3943231" y="646986"/>
                </a:cubicBezTo>
                <a:cubicBezTo>
                  <a:pt x="3808418" y="624336"/>
                  <a:pt x="3625207" y="640155"/>
                  <a:pt x="3380706" y="646986"/>
                </a:cubicBezTo>
                <a:cubicBezTo>
                  <a:pt x="3136205" y="653817"/>
                  <a:pt x="2967089" y="624472"/>
                  <a:pt x="2664765" y="646986"/>
                </a:cubicBezTo>
                <a:cubicBezTo>
                  <a:pt x="2362441" y="669500"/>
                  <a:pt x="2372008" y="674973"/>
                  <a:pt x="2102240" y="646986"/>
                </a:cubicBezTo>
                <a:cubicBezTo>
                  <a:pt x="1832472" y="618999"/>
                  <a:pt x="1603845" y="647546"/>
                  <a:pt x="1386299" y="646986"/>
                </a:cubicBezTo>
                <a:cubicBezTo>
                  <a:pt x="1168753" y="646426"/>
                  <a:pt x="969535" y="625430"/>
                  <a:pt x="670358" y="646986"/>
                </a:cubicBezTo>
                <a:cubicBezTo>
                  <a:pt x="371181" y="668542"/>
                  <a:pt x="242628" y="673344"/>
                  <a:pt x="107833" y="646986"/>
                </a:cubicBezTo>
                <a:cubicBezTo>
                  <a:pt x="46273" y="649568"/>
                  <a:pt x="-1617" y="598288"/>
                  <a:pt x="0" y="539153"/>
                </a:cubicBezTo>
                <a:cubicBezTo>
                  <a:pt x="4211" y="443105"/>
                  <a:pt x="-20532" y="268592"/>
                  <a:pt x="0" y="10783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71501416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solidFill>
                  <a:schemeClr val="accent1"/>
                </a:solidFill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719DC-9A19-67A6-6893-B2C44A08F16C}"/>
              </a:ext>
            </a:extLst>
          </p:cNvPr>
          <p:cNvSpPr txBox="1"/>
          <p:nvPr/>
        </p:nvSpPr>
        <p:spPr>
          <a:xfrm>
            <a:off x="8017541" y="4861327"/>
            <a:ext cx="4051064" cy="646986"/>
          </a:xfrm>
          <a:custGeom>
            <a:avLst/>
            <a:gdLst>
              <a:gd name="connsiteX0" fmla="*/ 0 w 4051064"/>
              <a:gd name="connsiteY0" fmla="*/ 107833 h 646986"/>
              <a:gd name="connsiteX1" fmla="*/ 107833 w 4051064"/>
              <a:gd name="connsiteY1" fmla="*/ 0 h 646986"/>
              <a:gd name="connsiteX2" fmla="*/ 632004 w 4051064"/>
              <a:gd name="connsiteY2" fmla="*/ 0 h 646986"/>
              <a:gd name="connsiteX3" fmla="*/ 1309591 w 4051064"/>
              <a:gd name="connsiteY3" fmla="*/ 0 h 646986"/>
              <a:gd name="connsiteX4" fmla="*/ 1833762 w 4051064"/>
              <a:gd name="connsiteY4" fmla="*/ 0 h 646986"/>
              <a:gd name="connsiteX5" fmla="*/ 2357933 w 4051064"/>
              <a:gd name="connsiteY5" fmla="*/ 0 h 646986"/>
              <a:gd name="connsiteX6" fmla="*/ 2997166 w 4051064"/>
              <a:gd name="connsiteY6" fmla="*/ 0 h 646986"/>
              <a:gd name="connsiteX7" fmla="*/ 3943231 w 4051064"/>
              <a:gd name="connsiteY7" fmla="*/ 0 h 646986"/>
              <a:gd name="connsiteX8" fmla="*/ 4051064 w 4051064"/>
              <a:gd name="connsiteY8" fmla="*/ 107833 h 646986"/>
              <a:gd name="connsiteX9" fmla="*/ 4051064 w 4051064"/>
              <a:gd name="connsiteY9" fmla="*/ 539153 h 646986"/>
              <a:gd name="connsiteX10" fmla="*/ 3943231 w 4051064"/>
              <a:gd name="connsiteY10" fmla="*/ 646986 h 646986"/>
              <a:gd name="connsiteX11" fmla="*/ 3380706 w 4051064"/>
              <a:gd name="connsiteY11" fmla="*/ 646986 h 646986"/>
              <a:gd name="connsiteX12" fmla="*/ 2741473 w 4051064"/>
              <a:gd name="connsiteY12" fmla="*/ 646986 h 646986"/>
              <a:gd name="connsiteX13" fmla="*/ 2217302 w 4051064"/>
              <a:gd name="connsiteY13" fmla="*/ 646986 h 646986"/>
              <a:gd name="connsiteX14" fmla="*/ 1654777 w 4051064"/>
              <a:gd name="connsiteY14" fmla="*/ 646986 h 646986"/>
              <a:gd name="connsiteX15" fmla="*/ 1130606 w 4051064"/>
              <a:gd name="connsiteY15" fmla="*/ 646986 h 646986"/>
              <a:gd name="connsiteX16" fmla="*/ 107833 w 4051064"/>
              <a:gd name="connsiteY16" fmla="*/ 646986 h 646986"/>
              <a:gd name="connsiteX17" fmla="*/ 0 w 4051064"/>
              <a:gd name="connsiteY17" fmla="*/ 539153 h 646986"/>
              <a:gd name="connsiteX18" fmla="*/ 0 w 4051064"/>
              <a:gd name="connsiteY18" fmla="*/ 107833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51064" h="646986" extrusionOk="0">
                <a:moveTo>
                  <a:pt x="0" y="107833"/>
                </a:moveTo>
                <a:cubicBezTo>
                  <a:pt x="-757" y="51459"/>
                  <a:pt x="44993" y="6324"/>
                  <a:pt x="107833" y="0"/>
                </a:cubicBezTo>
                <a:cubicBezTo>
                  <a:pt x="331711" y="-2073"/>
                  <a:pt x="383816" y="-24994"/>
                  <a:pt x="632004" y="0"/>
                </a:cubicBezTo>
                <a:cubicBezTo>
                  <a:pt x="880192" y="24994"/>
                  <a:pt x="1118793" y="16286"/>
                  <a:pt x="1309591" y="0"/>
                </a:cubicBezTo>
                <a:cubicBezTo>
                  <a:pt x="1500389" y="-16286"/>
                  <a:pt x="1595601" y="-19246"/>
                  <a:pt x="1833762" y="0"/>
                </a:cubicBezTo>
                <a:cubicBezTo>
                  <a:pt x="2071923" y="19246"/>
                  <a:pt x="2170883" y="10466"/>
                  <a:pt x="2357933" y="0"/>
                </a:cubicBezTo>
                <a:cubicBezTo>
                  <a:pt x="2544983" y="-10466"/>
                  <a:pt x="2836737" y="-1828"/>
                  <a:pt x="2997166" y="0"/>
                </a:cubicBezTo>
                <a:cubicBezTo>
                  <a:pt x="3157595" y="1828"/>
                  <a:pt x="3688422" y="-46302"/>
                  <a:pt x="3943231" y="0"/>
                </a:cubicBezTo>
                <a:cubicBezTo>
                  <a:pt x="4015505" y="-7341"/>
                  <a:pt x="4052335" y="43347"/>
                  <a:pt x="4051064" y="107833"/>
                </a:cubicBezTo>
                <a:cubicBezTo>
                  <a:pt x="4060953" y="288231"/>
                  <a:pt x="4061736" y="334775"/>
                  <a:pt x="4051064" y="539153"/>
                </a:cubicBezTo>
                <a:cubicBezTo>
                  <a:pt x="4058294" y="607859"/>
                  <a:pt x="3989479" y="645020"/>
                  <a:pt x="3943231" y="646986"/>
                </a:cubicBezTo>
                <a:cubicBezTo>
                  <a:pt x="3758205" y="671973"/>
                  <a:pt x="3651078" y="635392"/>
                  <a:pt x="3380706" y="646986"/>
                </a:cubicBezTo>
                <a:cubicBezTo>
                  <a:pt x="3110335" y="658580"/>
                  <a:pt x="2881403" y="663557"/>
                  <a:pt x="2741473" y="646986"/>
                </a:cubicBezTo>
                <a:cubicBezTo>
                  <a:pt x="2601543" y="630415"/>
                  <a:pt x="2410834" y="655583"/>
                  <a:pt x="2217302" y="646986"/>
                </a:cubicBezTo>
                <a:cubicBezTo>
                  <a:pt x="2023770" y="638389"/>
                  <a:pt x="1775717" y="668393"/>
                  <a:pt x="1654777" y="646986"/>
                </a:cubicBezTo>
                <a:cubicBezTo>
                  <a:pt x="1533838" y="625579"/>
                  <a:pt x="1349828" y="660238"/>
                  <a:pt x="1130606" y="646986"/>
                </a:cubicBezTo>
                <a:cubicBezTo>
                  <a:pt x="911384" y="633734"/>
                  <a:pt x="609434" y="605575"/>
                  <a:pt x="107833" y="646986"/>
                </a:cubicBezTo>
                <a:cubicBezTo>
                  <a:pt x="42993" y="645858"/>
                  <a:pt x="-206" y="601604"/>
                  <a:pt x="0" y="539153"/>
                </a:cubicBezTo>
                <a:cubicBezTo>
                  <a:pt x="-5961" y="431678"/>
                  <a:pt x="16915" y="268336"/>
                  <a:pt x="0" y="107833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14960423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VN" sz="3200" dirty="0">
                <a:solidFill>
                  <a:schemeClr val="accent1"/>
                </a:solidFill>
              </a:rPr>
              <a:t>Outro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8F52814A-A1A7-3C7F-7972-F4633919C0C5}"/>
              </a:ext>
            </a:extLst>
          </p:cNvPr>
          <p:cNvSpPr txBox="1">
            <a:spLocks/>
          </p:cNvSpPr>
          <p:nvPr/>
        </p:nvSpPr>
        <p:spPr>
          <a:xfrm>
            <a:off x="12192000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/>
              <a:t>Introduction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8FEE4A94-EED5-E9AB-EC92-CB841AFB24DD}"/>
              </a:ext>
            </a:extLst>
          </p:cNvPr>
          <p:cNvSpPr txBox="1">
            <a:spLocks/>
          </p:cNvSpPr>
          <p:nvPr/>
        </p:nvSpPr>
        <p:spPr>
          <a:xfrm>
            <a:off x="12192000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/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9AED7-EA1E-C94A-1A4A-45D5C29462BA}"/>
              </a:ext>
            </a:extLst>
          </p:cNvPr>
          <p:cNvSpPr txBox="1"/>
          <p:nvPr/>
        </p:nvSpPr>
        <p:spPr>
          <a:xfrm>
            <a:off x="4070467" y="-764307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Introduction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885C22A-9433-2F87-D823-67C9993AABA0}"/>
              </a:ext>
            </a:extLst>
          </p:cNvPr>
          <p:cNvSpPr txBox="1">
            <a:spLocks/>
          </p:cNvSpPr>
          <p:nvPr/>
        </p:nvSpPr>
        <p:spPr>
          <a:xfrm>
            <a:off x="4521389" y="8139810"/>
            <a:ext cx="3149221" cy="214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>
                <a:solidFill>
                  <a:schemeClr val="accent1"/>
                </a:solidFill>
              </a:rPr>
              <a:t>Electricity Management System</a:t>
            </a:r>
            <a:endParaRPr lang="en-VN" dirty="0">
              <a:solidFill>
                <a:schemeClr val="accent1"/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5997695-5409-CFD6-AC66-7A92C663FB9F}"/>
              </a:ext>
            </a:extLst>
          </p:cNvPr>
          <p:cNvSpPr txBox="1">
            <a:spLocks/>
          </p:cNvSpPr>
          <p:nvPr/>
        </p:nvSpPr>
        <p:spPr>
          <a:xfrm>
            <a:off x="4260029" y="10510319"/>
            <a:ext cx="3646842" cy="9486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VN">
                <a:solidFill>
                  <a:schemeClr val="accent1"/>
                </a:solidFill>
              </a:rPr>
              <a:t>A project by group 8</a:t>
            </a:r>
          </a:p>
          <a:p>
            <a:pPr algn="ctr"/>
            <a:r>
              <a:rPr lang="en-VN">
                <a:solidFill>
                  <a:schemeClr val="accent1"/>
                </a:solidFill>
              </a:rPr>
              <a:t>Midterm - A.Python</a:t>
            </a:r>
            <a:endParaRPr lang="en-VN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F5737-C873-482B-AAFA-278928D75E1B}"/>
              </a:ext>
            </a:extLst>
          </p:cNvPr>
          <p:cNvSpPr txBox="1"/>
          <p:nvPr/>
        </p:nvSpPr>
        <p:spPr>
          <a:xfrm>
            <a:off x="8291660" y="7814960"/>
            <a:ext cx="3711850" cy="4116621"/>
          </a:xfrm>
          <a:prstGeom prst="roundRect">
            <a:avLst/>
          </a:prstGeom>
          <a:solidFill>
            <a:srgbClr val="F4F0EF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dirty="0"/>
              <a:t>Our team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An Van Quoc – BI11-004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Hieu Nguyen Huy – BI11-086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Hieu Pham Minh – BI11-090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Hung Le Quoc – BI11-104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Hoàng Quang Huy – BI11-111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Minh Nguyen Dang – BI11-179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Thong Le Dinh – BI11-257</a:t>
            </a:r>
          </a:p>
          <a:p>
            <a:pPr algn="ctr">
              <a:lnSpc>
                <a:spcPct val="150000"/>
              </a:lnSpc>
            </a:pPr>
            <a:endParaRPr lang="en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B963C-2E23-F259-F3B2-3706E061B633}"/>
              </a:ext>
            </a:extLst>
          </p:cNvPr>
          <p:cNvSpPr txBox="1"/>
          <p:nvPr/>
        </p:nvSpPr>
        <p:spPr>
          <a:xfrm>
            <a:off x="67545" y="9157435"/>
            <a:ext cx="3711850" cy="1431669"/>
          </a:xfrm>
          <a:prstGeom prst="roundRect">
            <a:avLst/>
          </a:prstGeom>
          <a:solidFill>
            <a:srgbClr val="F4F0EF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VN" dirty="0"/>
              <a:t>Lecturer: Dr. Son Tran Giang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Department of ICT, USTH</a:t>
            </a:r>
          </a:p>
          <a:p>
            <a:pPr algn="ctr">
              <a:lnSpc>
                <a:spcPct val="150000"/>
              </a:lnSpc>
            </a:pPr>
            <a:r>
              <a:rPr lang="en-VN" dirty="0"/>
              <a:t>Advanced Programming w/ Python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8C5221-4BA6-0E5D-266C-65084A4D2429}"/>
              </a:ext>
            </a:extLst>
          </p:cNvPr>
          <p:cNvCxnSpPr/>
          <p:nvPr/>
        </p:nvCxnSpPr>
        <p:spPr>
          <a:xfrm>
            <a:off x="3906929" y="7992612"/>
            <a:ext cx="0" cy="370257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A572BC-B9E0-A243-E48A-9C54BA4EA88A}"/>
              </a:ext>
            </a:extLst>
          </p:cNvPr>
          <p:cNvCxnSpPr/>
          <p:nvPr/>
        </p:nvCxnSpPr>
        <p:spPr>
          <a:xfrm>
            <a:off x="8291660" y="7992612"/>
            <a:ext cx="0" cy="370257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E04565-103F-6623-A7CC-449F7349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61770" y="0"/>
            <a:ext cx="9076329" cy="1064277"/>
          </a:xfrm>
        </p:spPr>
        <p:txBody>
          <a:bodyPr/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B368D-1D8B-9108-4BF1-1B0F339521CB}"/>
              </a:ext>
            </a:extLst>
          </p:cNvPr>
          <p:cNvSpPr txBox="1"/>
          <p:nvPr/>
        </p:nvSpPr>
        <p:spPr>
          <a:xfrm>
            <a:off x="13217022" y="5676717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Breakdown and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92C77-5148-E000-18BF-9519998DB15D}"/>
              </a:ext>
            </a:extLst>
          </p:cNvPr>
          <p:cNvSpPr txBox="1"/>
          <p:nvPr/>
        </p:nvSpPr>
        <p:spPr>
          <a:xfrm>
            <a:off x="4367605" y="7765608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Methodologies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F039E-4CBB-B29A-B5C7-04FB5B98680C}"/>
              </a:ext>
            </a:extLst>
          </p:cNvPr>
          <p:cNvSpPr txBox="1"/>
          <p:nvPr/>
        </p:nvSpPr>
        <p:spPr>
          <a:xfrm>
            <a:off x="6115404" y="8647530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719DC-9A19-67A6-6893-B2C44A08F16C}"/>
              </a:ext>
            </a:extLst>
          </p:cNvPr>
          <p:cNvSpPr txBox="1"/>
          <p:nvPr/>
        </p:nvSpPr>
        <p:spPr>
          <a:xfrm>
            <a:off x="8017541" y="9237064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Outro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6EDAACC-21DE-294A-86C4-C0C462F3D647}"/>
              </a:ext>
            </a:extLst>
          </p:cNvPr>
          <p:cNvSpPr txBox="1">
            <a:spLocks/>
          </p:cNvSpPr>
          <p:nvPr/>
        </p:nvSpPr>
        <p:spPr>
          <a:xfrm>
            <a:off x="1581944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Introduction</a:t>
            </a:r>
          </a:p>
        </p:txBody>
      </p:sp>
      <p:pic>
        <p:nvPicPr>
          <p:cNvPr id="1026" name="Picture 2" descr="20+ Free Power Plant &amp; Energy Vectors">
            <a:extLst>
              <a:ext uri="{FF2B5EF4-FFF2-40B4-BE49-F238E27FC236}">
                <a16:creationId xmlns:a16="http://schemas.microsoft.com/office/drawing/2014/main" id="{8F74C477-3C91-57F1-3701-88BE9F55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11" y="1682628"/>
            <a:ext cx="3062469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E67730-BF50-6B6B-CF74-FB4ACB09129E}"/>
              </a:ext>
            </a:extLst>
          </p:cNvPr>
          <p:cNvGrpSpPr/>
          <p:nvPr/>
        </p:nvGrpSpPr>
        <p:grpSpPr>
          <a:xfrm>
            <a:off x="2989958" y="1088919"/>
            <a:ext cx="538888" cy="3919732"/>
            <a:chOff x="3121411" y="961682"/>
            <a:chExt cx="538888" cy="39197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95C00-F904-03BF-885D-1FEE9A53A925}"/>
                </a:ext>
              </a:extLst>
            </p:cNvPr>
            <p:cNvSpPr/>
            <p:nvPr/>
          </p:nvSpPr>
          <p:spPr>
            <a:xfrm>
              <a:off x="3121411" y="961682"/>
              <a:ext cx="538888" cy="3919732"/>
            </a:xfrm>
            <a:custGeom>
              <a:avLst/>
              <a:gdLst>
                <a:gd name="connsiteX0" fmla="*/ 0 w 538888"/>
                <a:gd name="connsiteY0" fmla="*/ 0 h 3919732"/>
                <a:gd name="connsiteX1" fmla="*/ 538888 w 538888"/>
                <a:gd name="connsiteY1" fmla="*/ 0 h 3919732"/>
                <a:gd name="connsiteX2" fmla="*/ 538888 w 538888"/>
                <a:gd name="connsiteY2" fmla="*/ 442370 h 3919732"/>
                <a:gd name="connsiteX3" fmla="*/ 538888 w 538888"/>
                <a:gd name="connsiteY3" fmla="*/ 1080726 h 3919732"/>
                <a:gd name="connsiteX4" fmla="*/ 538888 w 538888"/>
                <a:gd name="connsiteY4" fmla="*/ 1640688 h 3919732"/>
                <a:gd name="connsiteX5" fmla="*/ 538888 w 538888"/>
                <a:gd name="connsiteY5" fmla="*/ 2122255 h 3919732"/>
                <a:gd name="connsiteX6" fmla="*/ 538888 w 538888"/>
                <a:gd name="connsiteY6" fmla="*/ 2603822 h 3919732"/>
                <a:gd name="connsiteX7" fmla="*/ 538888 w 538888"/>
                <a:gd name="connsiteY7" fmla="*/ 3163784 h 3919732"/>
                <a:gd name="connsiteX8" fmla="*/ 538888 w 538888"/>
                <a:gd name="connsiteY8" fmla="*/ 3919732 h 3919732"/>
                <a:gd name="connsiteX9" fmla="*/ 0 w 538888"/>
                <a:gd name="connsiteY9" fmla="*/ 3919732 h 3919732"/>
                <a:gd name="connsiteX10" fmla="*/ 0 w 538888"/>
                <a:gd name="connsiteY10" fmla="*/ 3359770 h 3919732"/>
                <a:gd name="connsiteX11" fmla="*/ 0 w 538888"/>
                <a:gd name="connsiteY11" fmla="*/ 2839006 h 3919732"/>
                <a:gd name="connsiteX12" fmla="*/ 0 w 538888"/>
                <a:gd name="connsiteY12" fmla="*/ 2239847 h 3919732"/>
                <a:gd name="connsiteX13" fmla="*/ 0 w 538888"/>
                <a:gd name="connsiteY13" fmla="*/ 1719082 h 3919732"/>
                <a:gd name="connsiteX14" fmla="*/ 0 w 538888"/>
                <a:gd name="connsiteY14" fmla="*/ 1080726 h 3919732"/>
                <a:gd name="connsiteX15" fmla="*/ 0 w 538888"/>
                <a:gd name="connsiteY15" fmla="*/ 0 h 391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8888" h="3919732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9317" y="204001"/>
                    <a:pt x="512162" y="230246"/>
                    <a:pt x="538888" y="442370"/>
                  </a:cubicBezTo>
                  <a:cubicBezTo>
                    <a:pt x="565614" y="654494"/>
                    <a:pt x="467463" y="795879"/>
                    <a:pt x="538888" y="1080726"/>
                  </a:cubicBezTo>
                  <a:cubicBezTo>
                    <a:pt x="610313" y="1365573"/>
                    <a:pt x="532056" y="1488896"/>
                    <a:pt x="538888" y="1640688"/>
                  </a:cubicBezTo>
                  <a:cubicBezTo>
                    <a:pt x="545720" y="1792480"/>
                    <a:pt x="491188" y="1966290"/>
                    <a:pt x="538888" y="2122255"/>
                  </a:cubicBezTo>
                  <a:cubicBezTo>
                    <a:pt x="586588" y="2278220"/>
                    <a:pt x="525415" y="2397670"/>
                    <a:pt x="538888" y="2603822"/>
                  </a:cubicBezTo>
                  <a:cubicBezTo>
                    <a:pt x="552361" y="2809974"/>
                    <a:pt x="534174" y="2945345"/>
                    <a:pt x="538888" y="3163784"/>
                  </a:cubicBezTo>
                  <a:cubicBezTo>
                    <a:pt x="543602" y="3382223"/>
                    <a:pt x="524291" y="3737154"/>
                    <a:pt x="538888" y="3919732"/>
                  </a:cubicBezTo>
                  <a:cubicBezTo>
                    <a:pt x="346516" y="3921297"/>
                    <a:pt x="118173" y="3857072"/>
                    <a:pt x="0" y="3919732"/>
                  </a:cubicBezTo>
                  <a:cubicBezTo>
                    <a:pt x="-34949" y="3773303"/>
                    <a:pt x="45603" y="3639641"/>
                    <a:pt x="0" y="3359770"/>
                  </a:cubicBezTo>
                  <a:cubicBezTo>
                    <a:pt x="-45603" y="3079899"/>
                    <a:pt x="62423" y="2962179"/>
                    <a:pt x="0" y="2839006"/>
                  </a:cubicBezTo>
                  <a:cubicBezTo>
                    <a:pt x="-62423" y="2715833"/>
                    <a:pt x="35728" y="2450672"/>
                    <a:pt x="0" y="2239847"/>
                  </a:cubicBezTo>
                  <a:cubicBezTo>
                    <a:pt x="-35728" y="2029022"/>
                    <a:pt x="3529" y="1977901"/>
                    <a:pt x="0" y="1719082"/>
                  </a:cubicBezTo>
                  <a:cubicBezTo>
                    <a:pt x="-3529" y="1460263"/>
                    <a:pt x="40032" y="1232993"/>
                    <a:pt x="0" y="1080726"/>
                  </a:cubicBezTo>
                  <a:cubicBezTo>
                    <a:pt x="-40032" y="928459"/>
                    <a:pt x="98516" y="425481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54C5FC-B1D2-4D3B-1CDF-E03EC791D672}"/>
                </a:ext>
              </a:extLst>
            </p:cNvPr>
            <p:cNvSpPr/>
            <p:nvPr/>
          </p:nvSpPr>
          <p:spPr>
            <a:xfrm>
              <a:off x="3121411" y="1502230"/>
              <a:ext cx="538888" cy="3379184"/>
            </a:xfrm>
            <a:custGeom>
              <a:avLst/>
              <a:gdLst>
                <a:gd name="connsiteX0" fmla="*/ 0 w 538888"/>
                <a:gd name="connsiteY0" fmla="*/ 0 h 3379184"/>
                <a:gd name="connsiteX1" fmla="*/ 538888 w 538888"/>
                <a:gd name="connsiteY1" fmla="*/ 0 h 3379184"/>
                <a:gd name="connsiteX2" fmla="*/ 538888 w 538888"/>
                <a:gd name="connsiteY2" fmla="*/ 596989 h 3379184"/>
                <a:gd name="connsiteX3" fmla="*/ 538888 w 538888"/>
                <a:gd name="connsiteY3" fmla="*/ 1058811 h 3379184"/>
                <a:gd name="connsiteX4" fmla="*/ 538888 w 538888"/>
                <a:gd name="connsiteY4" fmla="*/ 1554425 h 3379184"/>
                <a:gd name="connsiteX5" fmla="*/ 538888 w 538888"/>
                <a:gd name="connsiteY5" fmla="*/ 2185206 h 3379184"/>
                <a:gd name="connsiteX6" fmla="*/ 538888 w 538888"/>
                <a:gd name="connsiteY6" fmla="*/ 2748403 h 3379184"/>
                <a:gd name="connsiteX7" fmla="*/ 538888 w 538888"/>
                <a:gd name="connsiteY7" fmla="*/ 3379184 h 3379184"/>
                <a:gd name="connsiteX8" fmla="*/ 0 w 538888"/>
                <a:gd name="connsiteY8" fmla="*/ 3379184 h 3379184"/>
                <a:gd name="connsiteX9" fmla="*/ 0 w 538888"/>
                <a:gd name="connsiteY9" fmla="*/ 2917362 h 3379184"/>
                <a:gd name="connsiteX10" fmla="*/ 0 w 538888"/>
                <a:gd name="connsiteY10" fmla="*/ 2286581 h 3379184"/>
                <a:gd name="connsiteX11" fmla="*/ 0 w 538888"/>
                <a:gd name="connsiteY11" fmla="*/ 1689592 h 3379184"/>
                <a:gd name="connsiteX12" fmla="*/ 0 w 538888"/>
                <a:gd name="connsiteY12" fmla="*/ 1227770 h 3379184"/>
                <a:gd name="connsiteX13" fmla="*/ 0 w 538888"/>
                <a:gd name="connsiteY13" fmla="*/ 698365 h 3379184"/>
                <a:gd name="connsiteX14" fmla="*/ 0 w 538888"/>
                <a:gd name="connsiteY14" fmla="*/ 0 h 337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8888" h="3379184" fill="none" extrusionOk="0">
                  <a:moveTo>
                    <a:pt x="0" y="0"/>
                  </a:moveTo>
                  <a:cubicBezTo>
                    <a:pt x="170116" y="-5729"/>
                    <a:pt x="271579" y="39960"/>
                    <a:pt x="538888" y="0"/>
                  </a:cubicBezTo>
                  <a:cubicBezTo>
                    <a:pt x="600815" y="178332"/>
                    <a:pt x="525163" y="319634"/>
                    <a:pt x="538888" y="596989"/>
                  </a:cubicBezTo>
                  <a:cubicBezTo>
                    <a:pt x="552613" y="874344"/>
                    <a:pt x="523574" y="923404"/>
                    <a:pt x="538888" y="1058811"/>
                  </a:cubicBezTo>
                  <a:cubicBezTo>
                    <a:pt x="554202" y="1194218"/>
                    <a:pt x="495365" y="1451685"/>
                    <a:pt x="538888" y="1554425"/>
                  </a:cubicBezTo>
                  <a:cubicBezTo>
                    <a:pt x="582411" y="1657165"/>
                    <a:pt x="526318" y="1897339"/>
                    <a:pt x="538888" y="2185206"/>
                  </a:cubicBezTo>
                  <a:cubicBezTo>
                    <a:pt x="551458" y="2473073"/>
                    <a:pt x="518669" y="2515297"/>
                    <a:pt x="538888" y="2748403"/>
                  </a:cubicBezTo>
                  <a:cubicBezTo>
                    <a:pt x="559107" y="2981509"/>
                    <a:pt x="483920" y="3080517"/>
                    <a:pt x="538888" y="3379184"/>
                  </a:cubicBezTo>
                  <a:cubicBezTo>
                    <a:pt x="283108" y="3441911"/>
                    <a:pt x="221175" y="3348573"/>
                    <a:pt x="0" y="3379184"/>
                  </a:cubicBezTo>
                  <a:cubicBezTo>
                    <a:pt x="-27469" y="3206468"/>
                    <a:pt x="12063" y="3106241"/>
                    <a:pt x="0" y="2917362"/>
                  </a:cubicBezTo>
                  <a:cubicBezTo>
                    <a:pt x="-12063" y="2728483"/>
                    <a:pt x="43457" y="2491175"/>
                    <a:pt x="0" y="2286581"/>
                  </a:cubicBezTo>
                  <a:cubicBezTo>
                    <a:pt x="-43457" y="2081987"/>
                    <a:pt x="49885" y="1875815"/>
                    <a:pt x="0" y="1689592"/>
                  </a:cubicBezTo>
                  <a:cubicBezTo>
                    <a:pt x="-49885" y="1503369"/>
                    <a:pt x="55389" y="1387439"/>
                    <a:pt x="0" y="1227770"/>
                  </a:cubicBezTo>
                  <a:cubicBezTo>
                    <a:pt x="-55389" y="1068101"/>
                    <a:pt x="7361" y="853222"/>
                    <a:pt x="0" y="698365"/>
                  </a:cubicBezTo>
                  <a:cubicBezTo>
                    <a:pt x="-7361" y="543508"/>
                    <a:pt x="8471" y="342620"/>
                    <a:pt x="0" y="0"/>
                  </a:cubicBezTo>
                  <a:close/>
                </a:path>
                <a:path w="538888" h="3379184" stroke="0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1902" y="229252"/>
                    <a:pt x="486325" y="271975"/>
                    <a:pt x="538888" y="461822"/>
                  </a:cubicBezTo>
                  <a:cubicBezTo>
                    <a:pt x="591451" y="651669"/>
                    <a:pt x="538674" y="839142"/>
                    <a:pt x="538888" y="1092603"/>
                  </a:cubicBezTo>
                  <a:cubicBezTo>
                    <a:pt x="539102" y="1346064"/>
                    <a:pt x="485336" y="1466392"/>
                    <a:pt x="538888" y="1655800"/>
                  </a:cubicBezTo>
                  <a:cubicBezTo>
                    <a:pt x="592440" y="1845208"/>
                    <a:pt x="479618" y="1970724"/>
                    <a:pt x="538888" y="2151414"/>
                  </a:cubicBezTo>
                  <a:cubicBezTo>
                    <a:pt x="598158" y="2332104"/>
                    <a:pt x="489524" y="2451473"/>
                    <a:pt x="538888" y="2647027"/>
                  </a:cubicBezTo>
                  <a:cubicBezTo>
                    <a:pt x="588252" y="2842581"/>
                    <a:pt x="489497" y="3227784"/>
                    <a:pt x="538888" y="3379184"/>
                  </a:cubicBezTo>
                  <a:cubicBezTo>
                    <a:pt x="390870" y="3410136"/>
                    <a:pt x="161632" y="3319889"/>
                    <a:pt x="0" y="3379184"/>
                  </a:cubicBezTo>
                  <a:cubicBezTo>
                    <a:pt x="-30919" y="3275155"/>
                    <a:pt x="51008" y="3037331"/>
                    <a:pt x="0" y="2917362"/>
                  </a:cubicBezTo>
                  <a:cubicBezTo>
                    <a:pt x="-51008" y="2797393"/>
                    <a:pt x="55215" y="2619516"/>
                    <a:pt x="0" y="2387957"/>
                  </a:cubicBezTo>
                  <a:cubicBezTo>
                    <a:pt x="-55215" y="2156398"/>
                    <a:pt x="41903" y="2123152"/>
                    <a:pt x="0" y="1858551"/>
                  </a:cubicBezTo>
                  <a:cubicBezTo>
                    <a:pt x="-41903" y="1593950"/>
                    <a:pt x="17289" y="1542780"/>
                    <a:pt x="0" y="1261562"/>
                  </a:cubicBezTo>
                  <a:cubicBezTo>
                    <a:pt x="-17289" y="980344"/>
                    <a:pt x="50723" y="890918"/>
                    <a:pt x="0" y="732157"/>
                  </a:cubicBezTo>
                  <a:cubicBezTo>
                    <a:pt x="-50723" y="573396"/>
                    <a:pt x="10597" y="2303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90%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C59BF2-33C0-DB3B-C92F-FF98569907A6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>
            <a:off x="3528846" y="3048785"/>
            <a:ext cx="1133315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C26DAAD-0767-2FFA-553E-73DA463529EC}"/>
              </a:ext>
            </a:extLst>
          </p:cNvPr>
          <p:cNvSpPr/>
          <p:nvPr/>
        </p:nvSpPr>
        <p:spPr>
          <a:xfrm>
            <a:off x="4662161" y="1824142"/>
            <a:ext cx="2449285" cy="2449285"/>
          </a:xfrm>
          <a:custGeom>
            <a:avLst/>
            <a:gdLst>
              <a:gd name="connsiteX0" fmla="*/ 0 w 2449285"/>
              <a:gd name="connsiteY0" fmla="*/ 1224643 h 2449285"/>
              <a:gd name="connsiteX1" fmla="*/ 1224643 w 2449285"/>
              <a:gd name="connsiteY1" fmla="*/ 0 h 2449285"/>
              <a:gd name="connsiteX2" fmla="*/ 2449286 w 2449285"/>
              <a:gd name="connsiteY2" fmla="*/ 1224643 h 2449285"/>
              <a:gd name="connsiteX3" fmla="*/ 1224643 w 2449285"/>
              <a:gd name="connsiteY3" fmla="*/ 2449286 h 2449285"/>
              <a:gd name="connsiteX4" fmla="*/ 0 w 2449285"/>
              <a:gd name="connsiteY4" fmla="*/ 1224643 h 24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285" h="2449285" extrusionOk="0">
                <a:moveTo>
                  <a:pt x="0" y="1224643"/>
                </a:moveTo>
                <a:cubicBezTo>
                  <a:pt x="61273" y="368356"/>
                  <a:pt x="497981" y="16406"/>
                  <a:pt x="1224643" y="0"/>
                </a:cubicBezTo>
                <a:cubicBezTo>
                  <a:pt x="1935775" y="-34389"/>
                  <a:pt x="2376602" y="534536"/>
                  <a:pt x="2449286" y="1224643"/>
                </a:cubicBezTo>
                <a:cubicBezTo>
                  <a:pt x="2449672" y="2027987"/>
                  <a:pt x="1709056" y="2384615"/>
                  <a:pt x="1224643" y="2449286"/>
                </a:cubicBezTo>
                <a:cubicBezTo>
                  <a:pt x="682702" y="2457123"/>
                  <a:pt x="98575" y="2013000"/>
                  <a:pt x="0" y="1224643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998235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5400" b="1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82154-9C54-7AD7-7DD8-A560476E6A0C}"/>
              </a:ext>
            </a:extLst>
          </p:cNvPr>
          <p:cNvCxnSpPr>
            <a:cxnSpLocks/>
            <a:stCxn id="16" idx="7"/>
            <a:endCxn id="1028" idx="1"/>
          </p:cNvCxnSpPr>
          <p:nvPr/>
        </p:nvCxnSpPr>
        <p:spPr>
          <a:xfrm flipV="1">
            <a:off x="6752757" y="1064277"/>
            <a:ext cx="2652870" cy="111855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67B74-BFE4-A339-6B19-6C95C6C1156A}"/>
              </a:ext>
            </a:extLst>
          </p:cNvPr>
          <p:cNvCxnSpPr>
            <a:cxnSpLocks/>
            <a:stCxn id="16" idx="5"/>
            <a:endCxn id="1034" idx="1"/>
          </p:cNvCxnSpPr>
          <p:nvPr/>
        </p:nvCxnSpPr>
        <p:spPr>
          <a:xfrm>
            <a:off x="6752757" y="3914738"/>
            <a:ext cx="1635254" cy="116122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B9946F-5DB8-763E-1D97-5D31E5873FDA}"/>
              </a:ext>
            </a:extLst>
          </p:cNvPr>
          <p:cNvCxnSpPr>
            <a:cxnSpLocks/>
            <a:stCxn id="16" idx="6"/>
            <a:endCxn id="1032" idx="1"/>
          </p:cNvCxnSpPr>
          <p:nvPr/>
        </p:nvCxnSpPr>
        <p:spPr>
          <a:xfrm flipV="1">
            <a:off x="7111446" y="3032770"/>
            <a:ext cx="2434040" cy="1601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actory - Free buildings icons">
            <a:extLst>
              <a:ext uri="{FF2B5EF4-FFF2-40B4-BE49-F238E27FC236}">
                <a16:creationId xmlns:a16="http://schemas.microsoft.com/office/drawing/2014/main" id="{BAB26640-E68E-D368-5285-2E0CBDE2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27" y="188061"/>
            <a:ext cx="1752431" cy="17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11F800-851E-1D12-9EEE-DFB7D100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9" b="89872" l="595" r="96429">
                        <a14:foregroundMark x1="5119" y1="48196" x2="11786" y2="48312"/>
                        <a14:foregroundMark x1="91548" y1="79045" x2="90119" y2="69499"/>
                        <a14:foregroundMark x1="95238" y1="47264" x2="96429" y2="48312"/>
                        <a14:foregroundMark x1="595" y1="49476" x2="4524" y2="49593"/>
                        <a14:foregroundMark x1="41667" y1="24913" x2="44405" y2="25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86" y="2207768"/>
            <a:ext cx="1612572" cy="16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oT Handbook">
            <a:extLst>
              <a:ext uri="{FF2B5EF4-FFF2-40B4-BE49-F238E27FC236}">
                <a16:creationId xmlns:a16="http://schemas.microsoft.com/office/drawing/2014/main" id="{8B4FB621-7AAC-7D7D-159E-2563A648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11" y="4182818"/>
            <a:ext cx="3668423" cy="17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D380963-B214-BF4F-159B-211B34755B6B}"/>
              </a:ext>
            </a:extLst>
          </p:cNvPr>
          <p:cNvSpPr txBox="1"/>
          <p:nvPr/>
        </p:nvSpPr>
        <p:spPr>
          <a:xfrm>
            <a:off x="38808" y="7409776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13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CC26DAAD-0767-2FFA-553E-73DA463529EC}"/>
              </a:ext>
            </a:extLst>
          </p:cNvPr>
          <p:cNvSpPr/>
          <p:nvPr/>
        </p:nvSpPr>
        <p:spPr>
          <a:xfrm>
            <a:off x="4662161" y="1824142"/>
            <a:ext cx="2449285" cy="2449285"/>
          </a:xfrm>
          <a:custGeom>
            <a:avLst/>
            <a:gdLst>
              <a:gd name="connsiteX0" fmla="*/ 0 w 2449285"/>
              <a:gd name="connsiteY0" fmla="*/ 1224643 h 2449285"/>
              <a:gd name="connsiteX1" fmla="*/ 1224643 w 2449285"/>
              <a:gd name="connsiteY1" fmla="*/ 0 h 2449285"/>
              <a:gd name="connsiteX2" fmla="*/ 2449286 w 2449285"/>
              <a:gd name="connsiteY2" fmla="*/ 1224643 h 2449285"/>
              <a:gd name="connsiteX3" fmla="*/ 1224643 w 2449285"/>
              <a:gd name="connsiteY3" fmla="*/ 2449286 h 2449285"/>
              <a:gd name="connsiteX4" fmla="*/ 0 w 2449285"/>
              <a:gd name="connsiteY4" fmla="*/ 1224643 h 244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285" h="2449285" extrusionOk="0">
                <a:moveTo>
                  <a:pt x="0" y="1224643"/>
                </a:moveTo>
                <a:cubicBezTo>
                  <a:pt x="61273" y="368356"/>
                  <a:pt x="497981" y="16406"/>
                  <a:pt x="1224643" y="0"/>
                </a:cubicBezTo>
                <a:cubicBezTo>
                  <a:pt x="1935775" y="-34389"/>
                  <a:pt x="2376602" y="534536"/>
                  <a:pt x="2449286" y="1224643"/>
                </a:cubicBezTo>
                <a:cubicBezTo>
                  <a:pt x="2449672" y="2027987"/>
                  <a:pt x="1709056" y="2384615"/>
                  <a:pt x="1224643" y="2449286"/>
                </a:cubicBezTo>
                <a:cubicBezTo>
                  <a:pt x="682702" y="2457123"/>
                  <a:pt x="98575" y="2013000"/>
                  <a:pt x="0" y="1224643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998235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54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6EDAACC-21DE-294A-86C4-C0C462F3D647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Introduction</a:t>
            </a:r>
          </a:p>
        </p:txBody>
      </p:sp>
      <p:pic>
        <p:nvPicPr>
          <p:cNvPr id="1026" name="Picture 2" descr="20+ Free Power Plant &amp; Energy Vectors">
            <a:extLst>
              <a:ext uri="{FF2B5EF4-FFF2-40B4-BE49-F238E27FC236}">
                <a16:creationId xmlns:a16="http://schemas.microsoft.com/office/drawing/2014/main" id="{8F74C477-3C91-57F1-3701-88BE9F55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11" y="1682628"/>
            <a:ext cx="3062469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E67730-BF50-6B6B-CF74-FB4ACB09129E}"/>
              </a:ext>
            </a:extLst>
          </p:cNvPr>
          <p:cNvGrpSpPr/>
          <p:nvPr/>
        </p:nvGrpSpPr>
        <p:grpSpPr>
          <a:xfrm>
            <a:off x="2989958" y="1088919"/>
            <a:ext cx="538888" cy="3919732"/>
            <a:chOff x="3121411" y="961682"/>
            <a:chExt cx="538888" cy="39197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95C00-F904-03BF-885D-1FEE9A53A925}"/>
                </a:ext>
              </a:extLst>
            </p:cNvPr>
            <p:cNvSpPr/>
            <p:nvPr/>
          </p:nvSpPr>
          <p:spPr>
            <a:xfrm>
              <a:off x="3121411" y="961682"/>
              <a:ext cx="538888" cy="3919732"/>
            </a:xfrm>
            <a:custGeom>
              <a:avLst/>
              <a:gdLst>
                <a:gd name="connsiteX0" fmla="*/ 0 w 538888"/>
                <a:gd name="connsiteY0" fmla="*/ 0 h 3919732"/>
                <a:gd name="connsiteX1" fmla="*/ 538888 w 538888"/>
                <a:gd name="connsiteY1" fmla="*/ 0 h 3919732"/>
                <a:gd name="connsiteX2" fmla="*/ 538888 w 538888"/>
                <a:gd name="connsiteY2" fmla="*/ 442370 h 3919732"/>
                <a:gd name="connsiteX3" fmla="*/ 538888 w 538888"/>
                <a:gd name="connsiteY3" fmla="*/ 1080726 h 3919732"/>
                <a:gd name="connsiteX4" fmla="*/ 538888 w 538888"/>
                <a:gd name="connsiteY4" fmla="*/ 1640688 h 3919732"/>
                <a:gd name="connsiteX5" fmla="*/ 538888 w 538888"/>
                <a:gd name="connsiteY5" fmla="*/ 2122255 h 3919732"/>
                <a:gd name="connsiteX6" fmla="*/ 538888 w 538888"/>
                <a:gd name="connsiteY6" fmla="*/ 2603822 h 3919732"/>
                <a:gd name="connsiteX7" fmla="*/ 538888 w 538888"/>
                <a:gd name="connsiteY7" fmla="*/ 3163784 h 3919732"/>
                <a:gd name="connsiteX8" fmla="*/ 538888 w 538888"/>
                <a:gd name="connsiteY8" fmla="*/ 3919732 h 3919732"/>
                <a:gd name="connsiteX9" fmla="*/ 0 w 538888"/>
                <a:gd name="connsiteY9" fmla="*/ 3919732 h 3919732"/>
                <a:gd name="connsiteX10" fmla="*/ 0 w 538888"/>
                <a:gd name="connsiteY10" fmla="*/ 3359770 h 3919732"/>
                <a:gd name="connsiteX11" fmla="*/ 0 w 538888"/>
                <a:gd name="connsiteY11" fmla="*/ 2839006 h 3919732"/>
                <a:gd name="connsiteX12" fmla="*/ 0 w 538888"/>
                <a:gd name="connsiteY12" fmla="*/ 2239847 h 3919732"/>
                <a:gd name="connsiteX13" fmla="*/ 0 w 538888"/>
                <a:gd name="connsiteY13" fmla="*/ 1719082 h 3919732"/>
                <a:gd name="connsiteX14" fmla="*/ 0 w 538888"/>
                <a:gd name="connsiteY14" fmla="*/ 1080726 h 3919732"/>
                <a:gd name="connsiteX15" fmla="*/ 0 w 538888"/>
                <a:gd name="connsiteY15" fmla="*/ 0 h 391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8888" h="3919732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9317" y="204001"/>
                    <a:pt x="512162" y="230246"/>
                    <a:pt x="538888" y="442370"/>
                  </a:cubicBezTo>
                  <a:cubicBezTo>
                    <a:pt x="565614" y="654494"/>
                    <a:pt x="467463" y="795879"/>
                    <a:pt x="538888" y="1080726"/>
                  </a:cubicBezTo>
                  <a:cubicBezTo>
                    <a:pt x="610313" y="1365573"/>
                    <a:pt x="532056" y="1488896"/>
                    <a:pt x="538888" y="1640688"/>
                  </a:cubicBezTo>
                  <a:cubicBezTo>
                    <a:pt x="545720" y="1792480"/>
                    <a:pt x="491188" y="1966290"/>
                    <a:pt x="538888" y="2122255"/>
                  </a:cubicBezTo>
                  <a:cubicBezTo>
                    <a:pt x="586588" y="2278220"/>
                    <a:pt x="525415" y="2397670"/>
                    <a:pt x="538888" y="2603822"/>
                  </a:cubicBezTo>
                  <a:cubicBezTo>
                    <a:pt x="552361" y="2809974"/>
                    <a:pt x="534174" y="2945345"/>
                    <a:pt x="538888" y="3163784"/>
                  </a:cubicBezTo>
                  <a:cubicBezTo>
                    <a:pt x="543602" y="3382223"/>
                    <a:pt x="524291" y="3737154"/>
                    <a:pt x="538888" y="3919732"/>
                  </a:cubicBezTo>
                  <a:cubicBezTo>
                    <a:pt x="346516" y="3921297"/>
                    <a:pt x="118173" y="3857072"/>
                    <a:pt x="0" y="3919732"/>
                  </a:cubicBezTo>
                  <a:cubicBezTo>
                    <a:pt x="-34949" y="3773303"/>
                    <a:pt x="45603" y="3639641"/>
                    <a:pt x="0" y="3359770"/>
                  </a:cubicBezTo>
                  <a:cubicBezTo>
                    <a:pt x="-45603" y="3079899"/>
                    <a:pt x="62423" y="2962179"/>
                    <a:pt x="0" y="2839006"/>
                  </a:cubicBezTo>
                  <a:cubicBezTo>
                    <a:pt x="-62423" y="2715833"/>
                    <a:pt x="35728" y="2450672"/>
                    <a:pt x="0" y="2239847"/>
                  </a:cubicBezTo>
                  <a:cubicBezTo>
                    <a:pt x="-35728" y="2029022"/>
                    <a:pt x="3529" y="1977901"/>
                    <a:pt x="0" y="1719082"/>
                  </a:cubicBezTo>
                  <a:cubicBezTo>
                    <a:pt x="-3529" y="1460263"/>
                    <a:pt x="40032" y="1232993"/>
                    <a:pt x="0" y="1080726"/>
                  </a:cubicBezTo>
                  <a:cubicBezTo>
                    <a:pt x="-40032" y="928459"/>
                    <a:pt x="98516" y="425481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54C5FC-B1D2-4D3B-1CDF-E03EC791D672}"/>
                </a:ext>
              </a:extLst>
            </p:cNvPr>
            <p:cNvSpPr/>
            <p:nvPr/>
          </p:nvSpPr>
          <p:spPr>
            <a:xfrm>
              <a:off x="3121411" y="1502230"/>
              <a:ext cx="538888" cy="3379184"/>
            </a:xfrm>
            <a:custGeom>
              <a:avLst/>
              <a:gdLst>
                <a:gd name="connsiteX0" fmla="*/ 0 w 538888"/>
                <a:gd name="connsiteY0" fmla="*/ 0 h 3379184"/>
                <a:gd name="connsiteX1" fmla="*/ 538888 w 538888"/>
                <a:gd name="connsiteY1" fmla="*/ 0 h 3379184"/>
                <a:gd name="connsiteX2" fmla="*/ 538888 w 538888"/>
                <a:gd name="connsiteY2" fmla="*/ 596989 h 3379184"/>
                <a:gd name="connsiteX3" fmla="*/ 538888 w 538888"/>
                <a:gd name="connsiteY3" fmla="*/ 1058811 h 3379184"/>
                <a:gd name="connsiteX4" fmla="*/ 538888 w 538888"/>
                <a:gd name="connsiteY4" fmla="*/ 1554425 h 3379184"/>
                <a:gd name="connsiteX5" fmla="*/ 538888 w 538888"/>
                <a:gd name="connsiteY5" fmla="*/ 2185206 h 3379184"/>
                <a:gd name="connsiteX6" fmla="*/ 538888 w 538888"/>
                <a:gd name="connsiteY6" fmla="*/ 2748403 h 3379184"/>
                <a:gd name="connsiteX7" fmla="*/ 538888 w 538888"/>
                <a:gd name="connsiteY7" fmla="*/ 3379184 h 3379184"/>
                <a:gd name="connsiteX8" fmla="*/ 0 w 538888"/>
                <a:gd name="connsiteY8" fmla="*/ 3379184 h 3379184"/>
                <a:gd name="connsiteX9" fmla="*/ 0 w 538888"/>
                <a:gd name="connsiteY9" fmla="*/ 2917362 h 3379184"/>
                <a:gd name="connsiteX10" fmla="*/ 0 w 538888"/>
                <a:gd name="connsiteY10" fmla="*/ 2286581 h 3379184"/>
                <a:gd name="connsiteX11" fmla="*/ 0 w 538888"/>
                <a:gd name="connsiteY11" fmla="*/ 1689592 h 3379184"/>
                <a:gd name="connsiteX12" fmla="*/ 0 w 538888"/>
                <a:gd name="connsiteY12" fmla="*/ 1227770 h 3379184"/>
                <a:gd name="connsiteX13" fmla="*/ 0 w 538888"/>
                <a:gd name="connsiteY13" fmla="*/ 698365 h 3379184"/>
                <a:gd name="connsiteX14" fmla="*/ 0 w 538888"/>
                <a:gd name="connsiteY14" fmla="*/ 0 h 337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8888" h="3379184" fill="none" extrusionOk="0">
                  <a:moveTo>
                    <a:pt x="0" y="0"/>
                  </a:moveTo>
                  <a:cubicBezTo>
                    <a:pt x="170116" y="-5729"/>
                    <a:pt x="271579" y="39960"/>
                    <a:pt x="538888" y="0"/>
                  </a:cubicBezTo>
                  <a:cubicBezTo>
                    <a:pt x="600815" y="178332"/>
                    <a:pt x="525163" y="319634"/>
                    <a:pt x="538888" y="596989"/>
                  </a:cubicBezTo>
                  <a:cubicBezTo>
                    <a:pt x="552613" y="874344"/>
                    <a:pt x="523574" y="923404"/>
                    <a:pt x="538888" y="1058811"/>
                  </a:cubicBezTo>
                  <a:cubicBezTo>
                    <a:pt x="554202" y="1194218"/>
                    <a:pt x="495365" y="1451685"/>
                    <a:pt x="538888" y="1554425"/>
                  </a:cubicBezTo>
                  <a:cubicBezTo>
                    <a:pt x="582411" y="1657165"/>
                    <a:pt x="526318" y="1897339"/>
                    <a:pt x="538888" y="2185206"/>
                  </a:cubicBezTo>
                  <a:cubicBezTo>
                    <a:pt x="551458" y="2473073"/>
                    <a:pt x="518669" y="2515297"/>
                    <a:pt x="538888" y="2748403"/>
                  </a:cubicBezTo>
                  <a:cubicBezTo>
                    <a:pt x="559107" y="2981509"/>
                    <a:pt x="483920" y="3080517"/>
                    <a:pt x="538888" y="3379184"/>
                  </a:cubicBezTo>
                  <a:cubicBezTo>
                    <a:pt x="283108" y="3441911"/>
                    <a:pt x="221175" y="3348573"/>
                    <a:pt x="0" y="3379184"/>
                  </a:cubicBezTo>
                  <a:cubicBezTo>
                    <a:pt x="-27469" y="3206468"/>
                    <a:pt x="12063" y="3106241"/>
                    <a:pt x="0" y="2917362"/>
                  </a:cubicBezTo>
                  <a:cubicBezTo>
                    <a:pt x="-12063" y="2728483"/>
                    <a:pt x="43457" y="2491175"/>
                    <a:pt x="0" y="2286581"/>
                  </a:cubicBezTo>
                  <a:cubicBezTo>
                    <a:pt x="-43457" y="2081987"/>
                    <a:pt x="49885" y="1875815"/>
                    <a:pt x="0" y="1689592"/>
                  </a:cubicBezTo>
                  <a:cubicBezTo>
                    <a:pt x="-49885" y="1503369"/>
                    <a:pt x="55389" y="1387439"/>
                    <a:pt x="0" y="1227770"/>
                  </a:cubicBezTo>
                  <a:cubicBezTo>
                    <a:pt x="-55389" y="1068101"/>
                    <a:pt x="7361" y="853222"/>
                    <a:pt x="0" y="698365"/>
                  </a:cubicBezTo>
                  <a:cubicBezTo>
                    <a:pt x="-7361" y="543508"/>
                    <a:pt x="8471" y="342620"/>
                    <a:pt x="0" y="0"/>
                  </a:cubicBezTo>
                  <a:close/>
                </a:path>
                <a:path w="538888" h="3379184" stroke="0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1902" y="229252"/>
                    <a:pt x="486325" y="271975"/>
                    <a:pt x="538888" y="461822"/>
                  </a:cubicBezTo>
                  <a:cubicBezTo>
                    <a:pt x="591451" y="651669"/>
                    <a:pt x="538674" y="839142"/>
                    <a:pt x="538888" y="1092603"/>
                  </a:cubicBezTo>
                  <a:cubicBezTo>
                    <a:pt x="539102" y="1346064"/>
                    <a:pt x="485336" y="1466392"/>
                    <a:pt x="538888" y="1655800"/>
                  </a:cubicBezTo>
                  <a:cubicBezTo>
                    <a:pt x="592440" y="1845208"/>
                    <a:pt x="479618" y="1970724"/>
                    <a:pt x="538888" y="2151414"/>
                  </a:cubicBezTo>
                  <a:cubicBezTo>
                    <a:pt x="598158" y="2332104"/>
                    <a:pt x="489524" y="2451473"/>
                    <a:pt x="538888" y="2647027"/>
                  </a:cubicBezTo>
                  <a:cubicBezTo>
                    <a:pt x="588252" y="2842581"/>
                    <a:pt x="489497" y="3227784"/>
                    <a:pt x="538888" y="3379184"/>
                  </a:cubicBezTo>
                  <a:cubicBezTo>
                    <a:pt x="390870" y="3410136"/>
                    <a:pt x="161632" y="3319889"/>
                    <a:pt x="0" y="3379184"/>
                  </a:cubicBezTo>
                  <a:cubicBezTo>
                    <a:pt x="-30919" y="3275155"/>
                    <a:pt x="51008" y="3037331"/>
                    <a:pt x="0" y="2917362"/>
                  </a:cubicBezTo>
                  <a:cubicBezTo>
                    <a:pt x="-51008" y="2797393"/>
                    <a:pt x="55215" y="2619516"/>
                    <a:pt x="0" y="2387957"/>
                  </a:cubicBezTo>
                  <a:cubicBezTo>
                    <a:pt x="-55215" y="2156398"/>
                    <a:pt x="41903" y="2123152"/>
                    <a:pt x="0" y="1858551"/>
                  </a:cubicBezTo>
                  <a:cubicBezTo>
                    <a:pt x="-41903" y="1593950"/>
                    <a:pt x="17289" y="1542780"/>
                    <a:pt x="0" y="1261562"/>
                  </a:cubicBezTo>
                  <a:cubicBezTo>
                    <a:pt x="-17289" y="980344"/>
                    <a:pt x="50723" y="890918"/>
                    <a:pt x="0" y="732157"/>
                  </a:cubicBezTo>
                  <a:cubicBezTo>
                    <a:pt x="-50723" y="573396"/>
                    <a:pt x="10597" y="2303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90%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C59BF2-33C0-DB3B-C92F-FF98569907A6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>
            <a:off x="3528846" y="3048785"/>
            <a:ext cx="1133315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82154-9C54-7AD7-7DD8-A560476E6A0C}"/>
              </a:ext>
            </a:extLst>
          </p:cNvPr>
          <p:cNvCxnSpPr>
            <a:cxnSpLocks/>
            <a:stCxn id="16" idx="7"/>
            <a:endCxn id="1028" idx="1"/>
          </p:cNvCxnSpPr>
          <p:nvPr/>
        </p:nvCxnSpPr>
        <p:spPr>
          <a:xfrm flipV="1">
            <a:off x="6752757" y="1064277"/>
            <a:ext cx="2652870" cy="111855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67B74-BFE4-A339-6B19-6C95C6C1156A}"/>
              </a:ext>
            </a:extLst>
          </p:cNvPr>
          <p:cNvCxnSpPr>
            <a:cxnSpLocks/>
            <a:stCxn id="16" idx="5"/>
            <a:endCxn id="1034" idx="1"/>
          </p:cNvCxnSpPr>
          <p:nvPr/>
        </p:nvCxnSpPr>
        <p:spPr>
          <a:xfrm>
            <a:off x="6752757" y="3914738"/>
            <a:ext cx="1635254" cy="116122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B9946F-5DB8-763E-1D97-5D31E5873FDA}"/>
              </a:ext>
            </a:extLst>
          </p:cNvPr>
          <p:cNvCxnSpPr>
            <a:cxnSpLocks/>
            <a:stCxn id="16" idx="6"/>
            <a:endCxn id="1032" idx="1"/>
          </p:cNvCxnSpPr>
          <p:nvPr/>
        </p:nvCxnSpPr>
        <p:spPr>
          <a:xfrm flipV="1">
            <a:off x="7111446" y="3032770"/>
            <a:ext cx="2434040" cy="1601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actory - Free buildings icons">
            <a:extLst>
              <a:ext uri="{FF2B5EF4-FFF2-40B4-BE49-F238E27FC236}">
                <a16:creationId xmlns:a16="http://schemas.microsoft.com/office/drawing/2014/main" id="{BAB26640-E68E-D368-5285-2E0CBDE2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27" y="188061"/>
            <a:ext cx="1752431" cy="17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11F800-851E-1D12-9EEE-DFB7D100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9" b="89872" l="595" r="96429">
                        <a14:foregroundMark x1="5119" y1="48196" x2="11786" y2="48312"/>
                        <a14:foregroundMark x1="91548" y1="79045" x2="90119" y2="69499"/>
                        <a14:foregroundMark x1="95238" y1="47264" x2="96429" y2="48312"/>
                        <a14:foregroundMark x1="595" y1="49476" x2="4524" y2="49593"/>
                        <a14:foregroundMark x1="41667" y1="24913" x2="44405" y2="25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486" y="2207768"/>
            <a:ext cx="1612572" cy="16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oT Handbook">
            <a:extLst>
              <a:ext uri="{FF2B5EF4-FFF2-40B4-BE49-F238E27FC236}">
                <a16:creationId xmlns:a16="http://schemas.microsoft.com/office/drawing/2014/main" id="{8B4FB621-7AAC-7D7D-159E-2563A648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11" y="4182818"/>
            <a:ext cx="3668423" cy="17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9531734-883F-F556-F363-7ABE24BEBE2F}"/>
              </a:ext>
            </a:extLst>
          </p:cNvPr>
          <p:cNvGrpSpPr/>
          <p:nvPr/>
        </p:nvGrpSpPr>
        <p:grpSpPr>
          <a:xfrm>
            <a:off x="4662563" y="1808126"/>
            <a:ext cx="2449285" cy="2449285"/>
            <a:chOff x="4662563" y="1808126"/>
            <a:chExt cx="2449285" cy="244928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41D6735-2C2A-7363-84B4-A63E76088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4877769" y="2504277"/>
              <a:ext cx="2018067" cy="46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43158AB-D52E-08A8-DD4B-29EFF37F8700}"/>
                </a:ext>
              </a:extLst>
            </p:cNvPr>
            <p:cNvGrpSpPr/>
            <p:nvPr/>
          </p:nvGrpSpPr>
          <p:grpSpPr>
            <a:xfrm>
              <a:off x="4662563" y="1808126"/>
              <a:ext cx="2449285" cy="2449285"/>
              <a:chOff x="4662563" y="1808126"/>
              <a:chExt cx="2449285" cy="244928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A1450D-89AE-94CB-9F8E-4E79CC6742F1}"/>
                  </a:ext>
                </a:extLst>
              </p:cNvPr>
              <p:cNvSpPr/>
              <p:nvPr/>
            </p:nvSpPr>
            <p:spPr>
              <a:xfrm>
                <a:off x="4662563" y="1808126"/>
                <a:ext cx="2449285" cy="2449285"/>
              </a:xfrm>
              <a:custGeom>
                <a:avLst/>
                <a:gdLst>
                  <a:gd name="connsiteX0" fmla="*/ 0 w 2449285"/>
                  <a:gd name="connsiteY0" fmla="*/ 1224643 h 2449285"/>
                  <a:gd name="connsiteX1" fmla="*/ 1224643 w 2449285"/>
                  <a:gd name="connsiteY1" fmla="*/ 0 h 2449285"/>
                  <a:gd name="connsiteX2" fmla="*/ 2449286 w 2449285"/>
                  <a:gd name="connsiteY2" fmla="*/ 1224643 h 2449285"/>
                  <a:gd name="connsiteX3" fmla="*/ 1224643 w 2449285"/>
                  <a:gd name="connsiteY3" fmla="*/ 2449286 h 2449285"/>
                  <a:gd name="connsiteX4" fmla="*/ 0 w 2449285"/>
                  <a:gd name="connsiteY4" fmla="*/ 1224643 h 2449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9285" h="2449285" extrusionOk="0">
                    <a:moveTo>
                      <a:pt x="0" y="1224643"/>
                    </a:moveTo>
                    <a:cubicBezTo>
                      <a:pt x="61273" y="368356"/>
                      <a:pt x="497981" y="16406"/>
                      <a:pt x="1224643" y="0"/>
                    </a:cubicBezTo>
                    <a:cubicBezTo>
                      <a:pt x="1935775" y="-34389"/>
                      <a:pt x="2376602" y="534536"/>
                      <a:pt x="2449286" y="1224643"/>
                    </a:cubicBezTo>
                    <a:cubicBezTo>
                      <a:pt x="2449672" y="2027987"/>
                      <a:pt x="1709056" y="2384615"/>
                      <a:pt x="1224643" y="2449286"/>
                    </a:cubicBezTo>
                    <a:cubicBezTo>
                      <a:pt x="682702" y="2457123"/>
                      <a:pt x="98575" y="2013000"/>
                      <a:pt x="0" y="1224643"/>
                    </a:cubicBezTo>
                    <a:close/>
                  </a:path>
                </a:pathLst>
              </a:custGeom>
              <a:noFill/>
              <a:ln w="38100">
                <a:prstDash val="dashDot"/>
                <a:extLst>
                  <a:ext uri="{C807C97D-BFC1-408E-A445-0C87EB9F89A2}">
                    <ask:lineSketchStyleProps xmlns:ask="http://schemas.microsoft.com/office/drawing/2018/sketchyshapes" xmlns="" sd="399823571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VN" sz="5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3BD420-5EE9-C625-A325-89D0FC5C3045}"/>
                  </a:ext>
                </a:extLst>
              </p:cNvPr>
              <p:cNvSpPr txBox="1"/>
              <p:nvPr/>
            </p:nvSpPr>
            <p:spPr>
              <a:xfrm>
                <a:off x="4853876" y="3213001"/>
                <a:ext cx="21018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VN" sz="1600" dirty="0">
                    <a:solidFill>
                      <a:schemeClr val="accent1"/>
                    </a:solidFill>
                  </a:rPr>
                  <a:t>Electricity Management</a:t>
                </a:r>
                <a:br>
                  <a:rPr lang="en-VN" sz="1600" dirty="0">
                    <a:solidFill>
                      <a:schemeClr val="accent1"/>
                    </a:solidFill>
                  </a:rPr>
                </a:br>
                <a:r>
                  <a:rPr lang="en-VN" sz="1600" dirty="0">
                    <a:solidFill>
                      <a:schemeClr val="accent1"/>
                    </a:solidFill>
                  </a:rPr>
                  <a:t>System</a:t>
                </a:r>
              </a:p>
            </p:txBody>
          </p:sp>
        </p:grpSp>
      </p:grpSp>
      <p:sp>
        <p:nvSpPr>
          <p:cNvPr id="29" name="Title 5">
            <a:extLst>
              <a:ext uri="{FF2B5EF4-FFF2-40B4-BE49-F238E27FC236}">
                <a16:creationId xmlns:a16="http://schemas.microsoft.com/office/drawing/2014/main" id="{D4E6F203-CE68-3365-13B0-9E9496BBD8AE}"/>
              </a:ext>
            </a:extLst>
          </p:cNvPr>
          <p:cNvSpPr txBox="1">
            <a:spLocks/>
          </p:cNvSpPr>
          <p:nvPr/>
        </p:nvSpPr>
        <p:spPr>
          <a:xfrm>
            <a:off x="12192000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Breakdown and analysis</a:t>
            </a:r>
          </a:p>
        </p:txBody>
      </p:sp>
    </p:spTree>
    <p:extLst>
      <p:ext uri="{BB962C8B-B14F-4D97-AF65-F5344CB8AC3E}">
        <p14:creationId xmlns:p14="http://schemas.microsoft.com/office/powerpoint/2010/main" val="29067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+ Free Power Plant &amp; Energy Vectors">
            <a:extLst>
              <a:ext uri="{FF2B5EF4-FFF2-40B4-BE49-F238E27FC236}">
                <a16:creationId xmlns:a16="http://schemas.microsoft.com/office/drawing/2014/main" id="{8F74C477-3C91-57F1-3701-88BE9F55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2045" y="1682628"/>
            <a:ext cx="3062469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E67730-BF50-6B6B-CF74-FB4ACB09129E}"/>
              </a:ext>
            </a:extLst>
          </p:cNvPr>
          <p:cNvGrpSpPr/>
          <p:nvPr/>
        </p:nvGrpSpPr>
        <p:grpSpPr>
          <a:xfrm>
            <a:off x="-2029576" y="1088919"/>
            <a:ext cx="538888" cy="3919732"/>
            <a:chOff x="3121411" y="961682"/>
            <a:chExt cx="538888" cy="39197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95C00-F904-03BF-885D-1FEE9A53A925}"/>
                </a:ext>
              </a:extLst>
            </p:cNvPr>
            <p:cNvSpPr/>
            <p:nvPr/>
          </p:nvSpPr>
          <p:spPr>
            <a:xfrm>
              <a:off x="3121411" y="961682"/>
              <a:ext cx="538888" cy="3919732"/>
            </a:xfrm>
            <a:custGeom>
              <a:avLst/>
              <a:gdLst>
                <a:gd name="connsiteX0" fmla="*/ 0 w 538888"/>
                <a:gd name="connsiteY0" fmla="*/ 0 h 3919732"/>
                <a:gd name="connsiteX1" fmla="*/ 538888 w 538888"/>
                <a:gd name="connsiteY1" fmla="*/ 0 h 3919732"/>
                <a:gd name="connsiteX2" fmla="*/ 538888 w 538888"/>
                <a:gd name="connsiteY2" fmla="*/ 442370 h 3919732"/>
                <a:gd name="connsiteX3" fmla="*/ 538888 w 538888"/>
                <a:gd name="connsiteY3" fmla="*/ 1080726 h 3919732"/>
                <a:gd name="connsiteX4" fmla="*/ 538888 w 538888"/>
                <a:gd name="connsiteY4" fmla="*/ 1640688 h 3919732"/>
                <a:gd name="connsiteX5" fmla="*/ 538888 w 538888"/>
                <a:gd name="connsiteY5" fmla="*/ 2122255 h 3919732"/>
                <a:gd name="connsiteX6" fmla="*/ 538888 w 538888"/>
                <a:gd name="connsiteY6" fmla="*/ 2603822 h 3919732"/>
                <a:gd name="connsiteX7" fmla="*/ 538888 w 538888"/>
                <a:gd name="connsiteY7" fmla="*/ 3163784 h 3919732"/>
                <a:gd name="connsiteX8" fmla="*/ 538888 w 538888"/>
                <a:gd name="connsiteY8" fmla="*/ 3919732 h 3919732"/>
                <a:gd name="connsiteX9" fmla="*/ 0 w 538888"/>
                <a:gd name="connsiteY9" fmla="*/ 3919732 h 3919732"/>
                <a:gd name="connsiteX10" fmla="*/ 0 w 538888"/>
                <a:gd name="connsiteY10" fmla="*/ 3359770 h 3919732"/>
                <a:gd name="connsiteX11" fmla="*/ 0 w 538888"/>
                <a:gd name="connsiteY11" fmla="*/ 2839006 h 3919732"/>
                <a:gd name="connsiteX12" fmla="*/ 0 w 538888"/>
                <a:gd name="connsiteY12" fmla="*/ 2239847 h 3919732"/>
                <a:gd name="connsiteX13" fmla="*/ 0 w 538888"/>
                <a:gd name="connsiteY13" fmla="*/ 1719082 h 3919732"/>
                <a:gd name="connsiteX14" fmla="*/ 0 w 538888"/>
                <a:gd name="connsiteY14" fmla="*/ 1080726 h 3919732"/>
                <a:gd name="connsiteX15" fmla="*/ 0 w 538888"/>
                <a:gd name="connsiteY15" fmla="*/ 0 h 391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8888" h="3919732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9317" y="204001"/>
                    <a:pt x="512162" y="230246"/>
                    <a:pt x="538888" y="442370"/>
                  </a:cubicBezTo>
                  <a:cubicBezTo>
                    <a:pt x="565614" y="654494"/>
                    <a:pt x="467463" y="795879"/>
                    <a:pt x="538888" y="1080726"/>
                  </a:cubicBezTo>
                  <a:cubicBezTo>
                    <a:pt x="610313" y="1365573"/>
                    <a:pt x="532056" y="1488896"/>
                    <a:pt x="538888" y="1640688"/>
                  </a:cubicBezTo>
                  <a:cubicBezTo>
                    <a:pt x="545720" y="1792480"/>
                    <a:pt x="491188" y="1966290"/>
                    <a:pt x="538888" y="2122255"/>
                  </a:cubicBezTo>
                  <a:cubicBezTo>
                    <a:pt x="586588" y="2278220"/>
                    <a:pt x="525415" y="2397670"/>
                    <a:pt x="538888" y="2603822"/>
                  </a:cubicBezTo>
                  <a:cubicBezTo>
                    <a:pt x="552361" y="2809974"/>
                    <a:pt x="534174" y="2945345"/>
                    <a:pt x="538888" y="3163784"/>
                  </a:cubicBezTo>
                  <a:cubicBezTo>
                    <a:pt x="543602" y="3382223"/>
                    <a:pt x="524291" y="3737154"/>
                    <a:pt x="538888" y="3919732"/>
                  </a:cubicBezTo>
                  <a:cubicBezTo>
                    <a:pt x="346516" y="3921297"/>
                    <a:pt x="118173" y="3857072"/>
                    <a:pt x="0" y="3919732"/>
                  </a:cubicBezTo>
                  <a:cubicBezTo>
                    <a:pt x="-34949" y="3773303"/>
                    <a:pt x="45603" y="3639641"/>
                    <a:pt x="0" y="3359770"/>
                  </a:cubicBezTo>
                  <a:cubicBezTo>
                    <a:pt x="-45603" y="3079899"/>
                    <a:pt x="62423" y="2962179"/>
                    <a:pt x="0" y="2839006"/>
                  </a:cubicBezTo>
                  <a:cubicBezTo>
                    <a:pt x="-62423" y="2715833"/>
                    <a:pt x="35728" y="2450672"/>
                    <a:pt x="0" y="2239847"/>
                  </a:cubicBezTo>
                  <a:cubicBezTo>
                    <a:pt x="-35728" y="2029022"/>
                    <a:pt x="3529" y="1977901"/>
                    <a:pt x="0" y="1719082"/>
                  </a:cubicBezTo>
                  <a:cubicBezTo>
                    <a:pt x="-3529" y="1460263"/>
                    <a:pt x="40032" y="1232993"/>
                    <a:pt x="0" y="1080726"/>
                  </a:cubicBezTo>
                  <a:cubicBezTo>
                    <a:pt x="-40032" y="928459"/>
                    <a:pt x="98516" y="425481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54C5FC-B1D2-4D3B-1CDF-E03EC791D672}"/>
                </a:ext>
              </a:extLst>
            </p:cNvPr>
            <p:cNvSpPr/>
            <p:nvPr/>
          </p:nvSpPr>
          <p:spPr>
            <a:xfrm>
              <a:off x="3121411" y="1502230"/>
              <a:ext cx="538888" cy="3379184"/>
            </a:xfrm>
            <a:custGeom>
              <a:avLst/>
              <a:gdLst>
                <a:gd name="connsiteX0" fmla="*/ 0 w 538888"/>
                <a:gd name="connsiteY0" fmla="*/ 0 h 3379184"/>
                <a:gd name="connsiteX1" fmla="*/ 538888 w 538888"/>
                <a:gd name="connsiteY1" fmla="*/ 0 h 3379184"/>
                <a:gd name="connsiteX2" fmla="*/ 538888 w 538888"/>
                <a:gd name="connsiteY2" fmla="*/ 596989 h 3379184"/>
                <a:gd name="connsiteX3" fmla="*/ 538888 w 538888"/>
                <a:gd name="connsiteY3" fmla="*/ 1058811 h 3379184"/>
                <a:gd name="connsiteX4" fmla="*/ 538888 w 538888"/>
                <a:gd name="connsiteY4" fmla="*/ 1554425 h 3379184"/>
                <a:gd name="connsiteX5" fmla="*/ 538888 w 538888"/>
                <a:gd name="connsiteY5" fmla="*/ 2185206 h 3379184"/>
                <a:gd name="connsiteX6" fmla="*/ 538888 w 538888"/>
                <a:gd name="connsiteY6" fmla="*/ 2748403 h 3379184"/>
                <a:gd name="connsiteX7" fmla="*/ 538888 w 538888"/>
                <a:gd name="connsiteY7" fmla="*/ 3379184 h 3379184"/>
                <a:gd name="connsiteX8" fmla="*/ 0 w 538888"/>
                <a:gd name="connsiteY8" fmla="*/ 3379184 h 3379184"/>
                <a:gd name="connsiteX9" fmla="*/ 0 w 538888"/>
                <a:gd name="connsiteY9" fmla="*/ 2917362 h 3379184"/>
                <a:gd name="connsiteX10" fmla="*/ 0 w 538888"/>
                <a:gd name="connsiteY10" fmla="*/ 2286581 h 3379184"/>
                <a:gd name="connsiteX11" fmla="*/ 0 w 538888"/>
                <a:gd name="connsiteY11" fmla="*/ 1689592 h 3379184"/>
                <a:gd name="connsiteX12" fmla="*/ 0 w 538888"/>
                <a:gd name="connsiteY12" fmla="*/ 1227770 h 3379184"/>
                <a:gd name="connsiteX13" fmla="*/ 0 w 538888"/>
                <a:gd name="connsiteY13" fmla="*/ 698365 h 3379184"/>
                <a:gd name="connsiteX14" fmla="*/ 0 w 538888"/>
                <a:gd name="connsiteY14" fmla="*/ 0 h 337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8888" h="3379184" fill="none" extrusionOk="0">
                  <a:moveTo>
                    <a:pt x="0" y="0"/>
                  </a:moveTo>
                  <a:cubicBezTo>
                    <a:pt x="170116" y="-5729"/>
                    <a:pt x="271579" y="39960"/>
                    <a:pt x="538888" y="0"/>
                  </a:cubicBezTo>
                  <a:cubicBezTo>
                    <a:pt x="600815" y="178332"/>
                    <a:pt x="525163" y="319634"/>
                    <a:pt x="538888" y="596989"/>
                  </a:cubicBezTo>
                  <a:cubicBezTo>
                    <a:pt x="552613" y="874344"/>
                    <a:pt x="523574" y="923404"/>
                    <a:pt x="538888" y="1058811"/>
                  </a:cubicBezTo>
                  <a:cubicBezTo>
                    <a:pt x="554202" y="1194218"/>
                    <a:pt x="495365" y="1451685"/>
                    <a:pt x="538888" y="1554425"/>
                  </a:cubicBezTo>
                  <a:cubicBezTo>
                    <a:pt x="582411" y="1657165"/>
                    <a:pt x="526318" y="1897339"/>
                    <a:pt x="538888" y="2185206"/>
                  </a:cubicBezTo>
                  <a:cubicBezTo>
                    <a:pt x="551458" y="2473073"/>
                    <a:pt x="518669" y="2515297"/>
                    <a:pt x="538888" y="2748403"/>
                  </a:cubicBezTo>
                  <a:cubicBezTo>
                    <a:pt x="559107" y="2981509"/>
                    <a:pt x="483920" y="3080517"/>
                    <a:pt x="538888" y="3379184"/>
                  </a:cubicBezTo>
                  <a:cubicBezTo>
                    <a:pt x="283108" y="3441911"/>
                    <a:pt x="221175" y="3348573"/>
                    <a:pt x="0" y="3379184"/>
                  </a:cubicBezTo>
                  <a:cubicBezTo>
                    <a:pt x="-27469" y="3206468"/>
                    <a:pt x="12063" y="3106241"/>
                    <a:pt x="0" y="2917362"/>
                  </a:cubicBezTo>
                  <a:cubicBezTo>
                    <a:pt x="-12063" y="2728483"/>
                    <a:pt x="43457" y="2491175"/>
                    <a:pt x="0" y="2286581"/>
                  </a:cubicBezTo>
                  <a:cubicBezTo>
                    <a:pt x="-43457" y="2081987"/>
                    <a:pt x="49885" y="1875815"/>
                    <a:pt x="0" y="1689592"/>
                  </a:cubicBezTo>
                  <a:cubicBezTo>
                    <a:pt x="-49885" y="1503369"/>
                    <a:pt x="55389" y="1387439"/>
                    <a:pt x="0" y="1227770"/>
                  </a:cubicBezTo>
                  <a:cubicBezTo>
                    <a:pt x="-55389" y="1068101"/>
                    <a:pt x="7361" y="853222"/>
                    <a:pt x="0" y="698365"/>
                  </a:cubicBezTo>
                  <a:cubicBezTo>
                    <a:pt x="-7361" y="543508"/>
                    <a:pt x="8471" y="342620"/>
                    <a:pt x="0" y="0"/>
                  </a:cubicBezTo>
                  <a:close/>
                </a:path>
                <a:path w="538888" h="3379184" stroke="0" extrusionOk="0">
                  <a:moveTo>
                    <a:pt x="0" y="0"/>
                  </a:moveTo>
                  <a:cubicBezTo>
                    <a:pt x="269097" y="-55040"/>
                    <a:pt x="324782" y="24573"/>
                    <a:pt x="538888" y="0"/>
                  </a:cubicBezTo>
                  <a:cubicBezTo>
                    <a:pt x="571902" y="229252"/>
                    <a:pt x="486325" y="271975"/>
                    <a:pt x="538888" y="461822"/>
                  </a:cubicBezTo>
                  <a:cubicBezTo>
                    <a:pt x="591451" y="651669"/>
                    <a:pt x="538674" y="839142"/>
                    <a:pt x="538888" y="1092603"/>
                  </a:cubicBezTo>
                  <a:cubicBezTo>
                    <a:pt x="539102" y="1346064"/>
                    <a:pt x="485336" y="1466392"/>
                    <a:pt x="538888" y="1655800"/>
                  </a:cubicBezTo>
                  <a:cubicBezTo>
                    <a:pt x="592440" y="1845208"/>
                    <a:pt x="479618" y="1970724"/>
                    <a:pt x="538888" y="2151414"/>
                  </a:cubicBezTo>
                  <a:cubicBezTo>
                    <a:pt x="598158" y="2332104"/>
                    <a:pt x="489524" y="2451473"/>
                    <a:pt x="538888" y="2647027"/>
                  </a:cubicBezTo>
                  <a:cubicBezTo>
                    <a:pt x="588252" y="2842581"/>
                    <a:pt x="489497" y="3227784"/>
                    <a:pt x="538888" y="3379184"/>
                  </a:cubicBezTo>
                  <a:cubicBezTo>
                    <a:pt x="390870" y="3410136"/>
                    <a:pt x="161632" y="3319889"/>
                    <a:pt x="0" y="3379184"/>
                  </a:cubicBezTo>
                  <a:cubicBezTo>
                    <a:pt x="-30919" y="3275155"/>
                    <a:pt x="51008" y="3037331"/>
                    <a:pt x="0" y="2917362"/>
                  </a:cubicBezTo>
                  <a:cubicBezTo>
                    <a:pt x="-51008" y="2797393"/>
                    <a:pt x="55215" y="2619516"/>
                    <a:pt x="0" y="2387957"/>
                  </a:cubicBezTo>
                  <a:cubicBezTo>
                    <a:pt x="-55215" y="2156398"/>
                    <a:pt x="41903" y="2123152"/>
                    <a:pt x="0" y="1858551"/>
                  </a:cubicBezTo>
                  <a:cubicBezTo>
                    <a:pt x="-41903" y="1593950"/>
                    <a:pt x="17289" y="1542780"/>
                    <a:pt x="0" y="1261562"/>
                  </a:cubicBezTo>
                  <a:cubicBezTo>
                    <a:pt x="-17289" y="980344"/>
                    <a:pt x="50723" y="890918"/>
                    <a:pt x="0" y="732157"/>
                  </a:cubicBezTo>
                  <a:cubicBezTo>
                    <a:pt x="-50723" y="573396"/>
                    <a:pt x="10597" y="23034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/>
                <a:t>90%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C59BF2-33C0-DB3B-C92F-FF98569907A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-1490688" y="3048785"/>
            <a:ext cx="1133315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782154-9C54-7AD7-7DD8-A560476E6A0C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13100832" y="1064277"/>
            <a:ext cx="2652870" cy="111855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B67B74-BFE4-A339-6B19-6C95C6C1156A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13100832" y="3914738"/>
            <a:ext cx="1635254" cy="116122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B9946F-5DB8-763E-1D97-5D31E5873FDA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13459521" y="3032770"/>
            <a:ext cx="2434040" cy="1601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actory - Free buildings icons">
            <a:extLst>
              <a:ext uri="{FF2B5EF4-FFF2-40B4-BE49-F238E27FC236}">
                <a16:creationId xmlns:a16="http://schemas.microsoft.com/office/drawing/2014/main" id="{BAB26640-E68E-D368-5285-2E0CBDE2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702" y="188061"/>
            <a:ext cx="1752431" cy="17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711F800-851E-1D12-9EEE-DFB7D100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9" b="89872" l="595" r="96429">
                        <a14:foregroundMark x1="5119" y1="48196" x2="11786" y2="48312"/>
                        <a14:foregroundMark x1="91548" y1="79045" x2="90119" y2="69499"/>
                        <a14:foregroundMark x1="95238" y1="47264" x2="96429" y2="48312"/>
                        <a14:foregroundMark x1="595" y1="49476" x2="4524" y2="49593"/>
                        <a14:foregroundMark x1="41667" y1="24913" x2="44405" y2="25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561" y="2207768"/>
            <a:ext cx="1612572" cy="16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oT Handbook">
            <a:extLst>
              <a:ext uri="{FF2B5EF4-FFF2-40B4-BE49-F238E27FC236}">
                <a16:creationId xmlns:a16="http://schemas.microsoft.com/office/drawing/2014/main" id="{8B4FB621-7AAC-7D7D-159E-2563A648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086" y="4182818"/>
            <a:ext cx="3668423" cy="17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700734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Breakdown and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5527C-8BFA-EF3E-CF79-511F01B944C0}"/>
              </a:ext>
            </a:extLst>
          </p:cNvPr>
          <p:cNvSpPr/>
          <p:nvPr/>
        </p:nvSpPr>
        <p:spPr>
          <a:xfrm>
            <a:off x="3666373" y="824035"/>
            <a:ext cx="7682027" cy="5772708"/>
          </a:xfrm>
          <a:custGeom>
            <a:avLst/>
            <a:gdLst>
              <a:gd name="connsiteX0" fmla="*/ 0 w 7682027"/>
              <a:gd name="connsiteY0" fmla="*/ 0 h 5772708"/>
              <a:gd name="connsiteX1" fmla="*/ 544726 w 7682027"/>
              <a:gd name="connsiteY1" fmla="*/ 0 h 5772708"/>
              <a:gd name="connsiteX2" fmla="*/ 1166271 w 7682027"/>
              <a:gd name="connsiteY2" fmla="*/ 0 h 5772708"/>
              <a:gd name="connsiteX3" fmla="*/ 1941458 w 7682027"/>
              <a:gd name="connsiteY3" fmla="*/ 0 h 5772708"/>
              <a:gd name="connsiteX4" fmla="*/ 2409363 w 7682027"/>
              <a:gd name="connsiteY4" fmla="*/ 0 h 5772708"/>
              <a:gd name="connsiteX5" fmla="*/ 2954089 w 7682027"/>
              <a:gd name="connsiteY5" fmla="*/ 0 h 5772708"/>
              <a:gd name="connsiteX6" fmla="*/ 3575634 w 7682027"/>
              <a:gd name="connsiteY6" fmla="*/ 0 h 5772708"/>
              <a:gd name="connsiteX7" fmla="*/ 4043540 w 7682027"/>
              <a:gd name="connsiteY7" fmla="*/ 0 h 5772708"/>
              <a:gd name="connsiteX8" fmla="*/ 4588265 w 7682027"/>
              <a:gd name="connsiteY8" fmla="*/ 0 h 5772708"/>
              <a:gd name="connsiteX9" fmla="*/ 5056170 w 7682027"/>
              <a:gd name="connsiteY9" fmla="*/ 0 h 5772708"/>
              <a:gd name="connsiteX10" fmla="*/ 5754537 w 7682027"/>
              <a:gd name="connsiteY10" fmla="*/ 0 h 5772708"/>
              <a:gd name="connsiteX11" fmla="*/ 6606543 w 7682027"/>
              <a:gd name="connsiteY11" fmla="*/ 0 h 5772708"/>
              <a:gd name="connsiteX12" fmla="*/ 7682027 w 7682027"/>
              <a:gd name="connsiteY12" fmla="*/ 0 h 5772708"/>
              <a:gd name="connsiteX13" fmla="*/ 7682027 w 7682027"/>
              <a:gd name="connsiteY13" fmla="*/ 583685 h 5772708"/>
              <a:gd name="connsiteX14" fmla="*/ 7682027 w 7682027"/>
              <a:gd name="connsiteY14" fmla="*/ 1051916 h 5772708"/>
              <a:gd name="connsiteX15" fmla="*/ 7682027 w 7682027"/>
              <a:gd name="connsiteY15" fmla="*/ 1751055 h 5772708"/>
              <a:gd name="connsiteX16" fmla="*/ 7682027 w 7682027"/>
              <a:gd name="connsiteY16" fmla="*/ 2219286 h 5772708"/>
              <a:gd name="connsiteX17" fmla="*/ 7682027 w 7682027"/>
              <a:gd name="connsiteY17" fmla="*/ 2976152 h 5772708"/>
              <a:gd name="connsiteX18" fmla="*/ 7682027 w 7682027"/>
              <a:gd name="connsiteY18" fmla="*/ 3617564 h 5772708"/>
              <a:gd name="connsiteX19" fmla="*/ 7682027 w 7682027"/>
              <a:gd name="connsiteY19" fmla="*/ 4201249 h 5772708"/>
              <a:gd name="connsiteX20" fmla="*/ 7682027 w 7682027"/>
              <a:gd name="connsiteY20" fmla="*/ 4727206 h 5772708"/>
              <a:gd name="connsiteX21" fmla="*/ 7682027 w 7682027"/>
              <a:gd name="connsiteY21" fmla="*/ 5772708 h 5772708"/>
              <a:gd name="connsiteX22" fmla="*/ 7060481 w 7682027"/>
              <a:gd name="connsiteY22" fmla="*/ 5772708 h 5772708"/>
              <a:gd name="connsiteX23" fmla="*/ 6208475 w 7682027"/>
              <a:gd name="connsiteY23" fmla="*/ 5772708 h 5772708"/>
              <a:gd name="connsiteX24" fmla="*/ 5663749 w 7682027"/>
              <a:gd name="connsiteY24" fmla="*/ 5772708 h 5772708"/>
              <a:gd name="connsiteX25" fmla="*/ 4965383 w 7682027"/>
              <a:gd name="connsiteY25" fmla="*/ 5772708 h 5772708"/>
              <a:gd name="connsiteX26" fmla="*/ 4113376 w 7682027"/>
              <a:gd name="connsiteY26" fmla="*/ 5772708 h 5772708"/>
              <a:gd name="connsiteX27" fmla="*/ 3338190 w 7682027"/>
              <a:gd name="connsiteY27" fmla="*/ 5772708 h 5772708"/>
              <a:gd name="connsiteX28" fmla="*/ 2870285 w 7682027"/>
              <a:gd name="connsiteY28" fmla="*/ 5772708 h 5772708"/>
              <a:gd name="connsiteX29" fmla="*/ 2402379 w 7682027"/>
              <a:gd name="connsiteY29" fmla="*/ 5772708 h 5772708"/>
              <a:gd name="connsiteX30" fmla="*/ 1857654 w 7682027"/>
              <a:gd name="connsiteY30" fmla="*/ 5772708 h 5772708"/>
              <a:gd name="connsiteX31" fmla="*/ 1005647 w 7682027"/>
              <a:gd name="connsiteY31" fmla="*/ 5772708 h 5772708"/>
              <a:gd name="connsiteX32" fmla="*/ 0 w 7682027"/>
              <a:gd name="connsiteY32" fmla="*/ 5772708 h 5772708"/>
              <a:gd name="connsiteX33" fmla="*/ 0 w 7682027"/>
              <a:gd name="connsiteY33" fmla="*/ 5073569 h 5772708"/>
              <a:gd name="connsiteX34" fmla="*/ 0 w 7682027"/>
              <a:gd name="connsiteY34" fmla="*/ 4605338 h 5772708"/>
              <a:gd name="connsiteX35" fmla="*/ 0 w 7682027"/>
              <a:gd name="connsiteY35" fmla="*/ 3848472 h 5772708"/>
              <a:gd name="connsiteX36" fmla="*/ 0 w 7682027"/>
              <a:gd name="connsiteY36" fmla="*/ 3380241 h 5772708"/>
              <a:gd name="connsiteX37" fmla="*/ 0 w 7682027"/>
              <a:gd name="connsiteY37" fmla="*/ 2623375 h 5772708"/>
              <a:gd name="connsiteX38" fmla="*/ 0 w 7682027"/>
              <a:gd name="connsiteY38" fmla="*/ 2097417 h 5772708"/>
              <a:gd name="connsiteX39" fmla="*/ 0 w 7682027"/>
              <a:gd name="connsiteY39" fmla="*/ 1456005 h 5772708"/>
              <a:gd name="connsiteX40" fmla="*/ 0 w 7682027"/>
              <a:gd name="connsiteY40" fmla="*/ 987774 h 5772708"/>
              <a:gd name="connsiteX41" fmla="*/ 0 w 7682027"/>
              <a:gd name="connsiteY41" fmla="*/ 0 h 57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82027" h="5772708" extrusionOk="0">
                <a:moveTo>
                  <a:pt x="0" y="0"/>
                </a:moveTo>
                <a:cubicBezTo>
                  <a:pt x="194517" y="-19684"/>
                  <a:pt x="329447" y="4133"/>
                  <a:pt x="544726" y="0"/>
                </a:cubicBezTo>
                <a:cubicBezTo>
                  <a:pt x="760005" y="-4133"/>
                  <a:pt x="882454" y="-1306"/>
                  <a:pt x="1166271" y="0"/>
                </a:cubicBezTo>
                <a:cubicBezTo>
                  <a:pt x="1450089" y="1306"/>
                  <a:pt x="1664288" y="8696"/>
                  <a:pt x="1941458" y="0"/>
                </a:cubicBezTo>
                <a:cubicBezTo>
                  <a:pt x="2218628" y="-8696"/>
                  <a:pt x="2179185" y="21212"/>
                  <a:pt x="2409363" y="0"/>
                </a:cubicBezTo>
                <a:cubicBezTo>
                  <a:pt x="2639541" y="-21212"/>
                  <a:pt x="2827743" y="3740"/>
                  <a:pt x="2954089" y="0"/>
                </a:cubicBezTo>
                <a:cubicBezTo>
                  <a:pt x="3080435" y="-3740"/>
                  <a:pt x="3277859" y="28100"/>
                  <a:pt x="3575634" y="0"/>
                </a:cubicBezTo>
                <a:cubicBezTo>
                  <a:pt x="3873410" y="-28100"/>
                  <a:pt x="3948889" y="-3531"/>
                  <a:pt x="4043540" y="0"/>
                </a:cubicBezTo>
                <a:cubicBezTo>
                  <a:pt x="4138191" y="3531"/>
                  <a:pt x="4385772" y="-6659"/>
                  <a:pt x="4588265" y="0"/>
                </a:cubicBezTo>
                <a:cubicBezTo>
                  <a:pt x="4790759" y="6659"/>
                  <a:pt x="4944514" y="-2183"/>
                  <a:pt x="5056170" y="0"/>
                </a:cubicBezTo>
                <a:cubicBezTo>
                  <a:pt x="5167827" y="2183"/>
                  <a:pt x="5598916" y="-32625"/>
                  <a:pt x="5754537" y="0"/>
                </a:cubicBezTo>
                <a:cubicBezTo>
                  <a:pt x="5910158" y="32625"/>
                  <a:pt x="6407091" y="-40832"/>
                  <a:pt x="6606543" y="0"/>
                </a:cubicBezTo>
                <a:cubicBezTo>
                  <a:pt x="6805995" y="40832"/>
                  <a:pt x="7148016" y="46282"/>
                  <a:pt x="7682027" y="0"/>
                </a:cubicBezTo>
                <a:cubicBezTo>
                  <a:pt x="7687401" y="175627"/>
                  <a:pt x="7654196" y="385479"/>
                  <a:pt x="7682027" y="583685"/>
                </a:cubicBezTo>
                <a:cubicBezTo>
                  <a:pt x="7709858" y="781891"/>
                  <a:pt x="7658927" y="849383"/>
                  <a:pt x="7682027" y="1051916"/>
                </a:cubicBezTo>
                <a:cubicBezTo>
                  <a:pt x="7705127" y="1254449"/>
                  <a:pt x="7715930" y="1484609"/>
                  <a:pt x="7682027" y="1751055"/>
                </a:cubicBezTo>
                <a:cubicBezTo>
                  <a:pt x="7648124" y="2017501"/>
                  <a:pt x="7684214" y="2091362"/>
                  <a:pt x="7682027" y="2219286"/>
                </a:cubicBezTo>
                <a:cubicBezTo>
                  <a:pt x="7679840" y="2347210"/>
                  <a:pt x="7695089" y="2670179"/>
                  <a:pt x="7682027" y="2976152"/>
                </a:cubicBezTo>
                <a:cubicBezTo>
                  <a:pt x="7668965" y="3282125"/>
                  <a:pt x="7681873" y="3429545"/>
                  <a:pt x="7682027" y="3617564"/>
                </a:cubicBezTo>
                <a:cubicBezTo>
                  <a:pt x="7682181" y="3805583"/>
                  <a:pt x="7660483" y="4073552"/>
                  <a:pt x="7682027" y="4201249"/>
                </a:cubicBezTo>
                <a:cubicBezTo>
                  <a:pt x="7703571" y="4328947"/>
                  <a:pt x="7666442" y="4541069"/>
                  <a:pt x="7682027" y="4727206"/>
                </a:cubicBezTo>
                <a:cubicBezTo>
                  <a:pt x="7697612" y="4913343"/>
                  <a:pt x="7648722" y="5333828"/>
                  <a:pt x="7682027" y="5772708"/>
                </a:cubicBezTo>
                <a:cubicBezTo>
                  <a:pt x="7472685" y="5742858"/>
                  <a:pt x="7355980" y="5779048"/>
                  <a:pt x="7060481" y="5772708"/>
                </a:cubicBezTo>
                <a:cubicBezTo>
                  <a:pt x="6764982" y="5766368"/>
                  <a:pt x="6584801" y="5744967"/>
                  <a:pt x="6208475" y="5772708"/>
                </a:cubicBezTo>
                <a:cubicBezTo>
                  <a:pt x="5832149" y="5800449"/>
                  <a:pt x="5849324" y="5761004"/>
                  <a:pt x="5663749" y="5772708"/>
                </a:cubicBezTo>
                <a:cubicBezTo>
                  <a:pt x="5478174" y="5784412"/>
                  <a:pt x="5273362" y="5806150"/>
                  <a:pt x="4965383" y="5772708"/>
                </a:cubicBezTo>
                <a:cubicBezTo>
                  <a:pt x="4657404" y="5739266"/>
                  <a:pt x="4538205" y="5813349"/>
                  <a:pt x="4113376" y="5772708"/>
                </a:cubicBezTo>
                <a:cubicBezTo>
                  <a:pt x="3688547" y="5732067"/>
                  <a:pt x="3587182" y="5787430"/>
                  <a:pt x="3338190" y="5772708"/>
                </a:cubicBezTo>
                <a:cubicBezTo>
                  <a:pt x="3089198" y="5757986"/>
                  <a:pt x="2969950" y="5768761"/>
                  <a:pt x="2870285" y="5772708"/>
                </a:cubicBezTo>
                <a:cubicBezTo>
                  <a:pt x="2770621" y="5776655"/>
                  <a:pt x="2623927" y="5787557"/>
                  <a:pt x="2402379" y="5772708"/>
                </a:cubicBezTo>
                <a:cubicBezTo>
                  <a:pt x="2180831" y="5757859"/>
                  <a:pt x="1967571" y="5762133"/>
                  <a:pt x="1857654" y="5772708"/>
                </a:cubicBezTo>
                <a:cubicBezTo>
                  <a:pt x="1747738" y="5783283"/>
                  <a:pt x="1394401" y="5772136"/>
                  <a:pt x="1005647" y="5772708"/>
                </a:cubicBezTo>
                <a:cubicBezTo>
                  <a:pt x="616893" y="5773280"/>
                  <a:pt x="463262" y="5801801"/>
                  <a:pt x="0" y="5772708"/>
                </a:cubicBezTo>
                <a:cubicBezTo>
                  <a:pt x="-15075" y="5588167"/>
                  <a:pt x="15464" y="5301551"/>
                  <a:pt x="0" y="5073569"/>
                </a:cubicBezTo>
                <a:cubicBezTo>
                  <a:pt x="-15464" y="4845587"/>
                  <a:pt x="-13276" y="4771157"/>
                  <a:pt x="0" y="4605338"/>
                </a:cubicBezTo>
                <a:cubicBezTo>
                  <a:pt x="13276" y="4439519"/>
                  <a:pt x="13791" y="4114022"/>
                  <a:pt x="0" y="3848472"/>
                </a:cubicBezTo>
                <a:cubicBezTo>
                  <a:pt x="-13791" y="3582922"/>
                  <a:pt x="5855" y="3608294"/>
                  <a:pt x="0" y="3380241"/>
                </a:cubicBezTo>
                <a:cubicBezTo>
                  <a:pt x="-5855" y="3152188"/>
                  <a:pt x="-10108" y="2793436"/>
                  <a:pt x="0" y="2623375"/>
                </a:cubicBezTo>
                <a:cubicBezTo>
                  <a:pt x="10108" y="2453314"/>
                  <a:pt x="19002" y="2261084"/>
                  <a:pt x="0" y="2097417"/>
                </a:cubicBezTo>
                <a:cubicBezTo>
                  <a:pt x="-19002" y="1933750"/>
                  <a:pt x="26606" y="1661371"/>
                  <a:pt x="0" y="1456005"/>
                </a:cubicBezTo>
                <a:cubicBezTo>
                  <a:pt x="-26606" y="1250639"/>
                  <a:pt x="-2400" y="1124686"/>
                  <a:pt x="0" y="987774"/>
                </a:cubicBezTo>
                <a:cubicBezTo>
                  <a:pt x="2400" y="850862"/>
                  <a:pt x="-27056" y="2010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66A7CA-8A19-0B5A-4678-F06A03820513}"/>
              </a:ext>
            </a:extLst>
          </p:cNvPr>
          <p:cNvGrpSpPr/>
          <p:nvPr/>
        </p:nvGrpSpPr>
        <p:grpSpPr>
          <a:xfrm>
            <a:off x="6839190" y="961878"/>
            <a:ext cx="1527971" cy="1570537"/>
            <a:chOff x="5559687" y="950724"/>
            <a:chExt cx="1527971" cy="1570537"/>
          </a:xfrm>
        </p:grpSpPr>
        <p:pic>
          <p:nvPicPr>
            <p:cNvPr id="8" name="Graphic 7" descr="Programmer male with solid fill">
              <a:extLst>
                <a:ext uri="{FF2B5EF4-FFF2-40B4-BE49-F238E27FC236}">
                  <a16:creationId xmlns:a16="http://schemas.microsoft.com/office/drawing/2014/main" id="{1E60ED31-23D4-C703-8621-FD68F7C04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609" y="950724"/>
              <a:ext cx="1383733" cy="1383733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5580DF-01DE-269D-FACA-97B083C97985}"/>
                </a:ext>
              </a:extLst>
            </p:cNvPr>
            <p:cNvSpPr/>
            <p:nvPr/>
          </p:nvSpPr>
          <p:spPr>
            <a:xfrm>
              <a:off x="5559687" y="993290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F9D1A3-0A61-2A16-2421-057D712F0CF8}"/>
              </a:ext>
            </a:extLst>
          </p:cNvPr>
          <p:cNvGrpSpPr/>
          <p:nvPr/>
        </p:nvGrpSpPr>
        <p:grpSpPr>
          <a:xfrm>
            <a:off x="6839190" y="3077436"/>
            <a:ext cx="1527971" cy="1527971"/>
            <a:chOff x="5566489" y="3057347"/>
            <a:chExt cx="1527971" cy="1527971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7F70CEB6-69B5-B914-2FB5-BD7B4D25B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4992" y="3162223"/>
              <a:ext cx="1230971" cy="123097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454CD7-42B8-D127-43CD-F4AD09AB7E24}"/>
                </a:ext>
              </a:extLst>
            </p:cNvPr>
            <p:cNvSpPr/>
            <p:nvPr/>
          </p:nvSpPr>
          <p:spPr>
            <a:xfrm>
              <a:off x="5566489" y="3057347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3BA755-0659-F58E-C9A6-B9993500AD7C}"/>
              </a:ext>
            </a:extLst>
          </p:cNvPr>
          <p:cNvGrpSpPr/>
          <p:nvPr/>
        </p:nvGrpSpPr>
        <p:grpSpPr>
          <a:xfrm>
            <a:off x="4110638" y="4900650"/>
            <a:ext cx="1527971" cy="1527971"/>
            <a:chOff x="4110638" y="4900650"/>
            <a:chExt cx="1527971" cy="1527971"/>
          </a:xfrm>
        </p:grpSpPr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7073E142-7C45-ADA7-5A14-379455C7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94904" y="5122954"/>
              <a:ext cx="1161223" cy="116122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F82F21-4EF8-8BFF-7663-180893A39F84}"/>
                </a:ext>
              </a:extLst>
            </p:cNvPr>
            <p:cNvSpPr/>
            <p:nvPr/>
          </p:nvSpPr>
          <p:spPr>
            <a:xfrm>
              <a:off x="4110638" y="4900650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651E1F-240D-D56E-95CA-739FA72F425A}"/>
              </a:ext>
            </a:extLst>
          </p:cNvPr>
          <p:cNvGrpSpPr/>
          <p:nvPr/>
        </p:nvGrpSpPr>
        <p:grpSpPr>
          <a:xfrm>
            <a:off x="9444084" y="4900650"/>
            <a:ext cx="1527971" cy="1527971"/>
            <a:chOff x="7003279" y="4900649"/>
            <a:chExt cx="1527971" cy="1527971"/>
          </a:xfrm>
        </p:grpSpPr>
        <p:pic>
          <p:nvPicPr>
            <p:cNvPr id="23" name="Graphic 22" descr="Share with solid fill">
              <a:extLst>
                <a:ext uri="{FF2B5EF4-FFF2-40B4-BE49-F238E27FC236}">
                  <a16:creationId xmlns:a16="http://schemas.microsoft.com/office/drawing/2014/main" id="{002E7CC4-F066-D5EC-C81F-719A63EFB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03279" y="4926650"/>
              <a:ext cx="1457573" cy="1457573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C592B6-BE31-8266-17A8-0F9B4D1096D1}"/>
                </a:ext>
              </a:extLst>
            </p:cNvPr>
            <p:cNvSpPr/>
            <p:nvPr/>
          </p:nvSpPr>
          <p:spPr>
            <a:xfrm>
              <a:off x="7003279" y="4900649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817AD1-8D77-B5BA-F2A3-92D93FE11D45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728071" y="3835988"/>
            <a:ext cx="4111119" cy="543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FAEFF-CC8D-5BB5-0EF1-E0A3C4EB076E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5414843" y="4381641"/>
            <a:ext cx="1648113" cy="74277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858675-5248-0A5A-F9E4-C886B5336734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8143395" y="4381641"/>
            <a:ext cx="1524455" cy="74277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B0BF56-6DEA-57AC-D39C-D449FD843162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7603176" y="2532415"/>
            <a:ext cx="0" cy="545021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4CD19E-49D1-1541-51B8-4D0740AE544B}"/>
              </a:ext>
            </a:extLst>
          </p:cNvPr>
          <p:cNvGrpSpPr/>
          <p:nvPr/>
        </p:nvGrpSpPr>
        <p:grpSpPr>
          <a:xfrm>
            <a:off x="357413" y="2650659"/>
            <a:ext cx="2370658" cy="2370658"/>
            <a:chOff x="357413" y="2650659"/>
            <a:chExt cx="2370658" cy="2370658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41D6735-2C2A-7363-84B4-A63E76088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1106363" y="3459406"/>
              <a:ext cx="872757" cy="87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A1450D-89AE-94CB-9F8E-4E79CC6742F1}"/>
                </a:ext>
              </a:extLst>
            </p:cNvPr>
            <p:cNvSpPr/>
            <p:nvPr/>
          </p:nvSpPr>
          <p:spPr>
            <a:xfrm>
              <a:off x="357413" y="2650659"/>
              <a:ext cx="2370658" cy="2370658"/>
            </a:xfrm>
            <a:custGeom>
              <a:avLst/>
              <a:gdLst>
                <a:gd name="connsiteX0" fmla="*/ 0 w 2370658"/>
                <a:gd name="connsiteY0" fmla="*/ 1185329 h 2370658"/>
                <a:gd name="connsiteX1" fmla="*/ 1185329 w 2370658"/>
                <a:gd name="connsiteY1" fmla="*/ 0 h 2370658"/>
                <a:gd name="connsiteX2" fmla="*/ 2370658 w 2370658"/>
                <a:gd name="connsiteY2" fmla="*/ 1185329 h 2370658"/>
                <a:gd name="connsiteX3" fmla="*/ 1185329 w 2370658"/>
                <a:gd name="connsiteY3" fmla="*/ 2370658 h 2370658"/>
                <a:gd name="connsiteX4" fmla="*/ 0 w 2370658"/>
                <a:gd name="connsiteY4" fmla="*/ 1185329 h 237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658" h="2370658" extrusionOk="0">
                  <a:moveTo>
                    <a:pt x="0" y="1185329"/>
                  </a:moveTo>
                  <a:cubicBezTo>
                    <a:pt x="14199" y="488992"/>
                    <a:pt x="403701" y="41411"/>
                    <a:pt x="1185329" y="0"/>
                  </a:cubicBezTo>
                  <a:cubicBezTo>
                    <a:pt x="1893286" y="-52718"/>
                    <a:pt x="2277020" y="512970"/>
                    <a:pt x="2370658" y="1185329"/>
                  </a:cubicBezTo>
                  <a:cubicBezTo>
                    <a:pt x="2371053" y="1969855"/>
                    <a:pt x="1709441" y="2326679"/>
                    <a:pt x="1185329" y="2370658"/>
                  </a:cubicBezTo>
                  <a:cubicBezTo>
                    <a:pt x="655834" y="2377955"/>
                    <a:pt x="125370" y="1982419"/>
                    <a:pt x="0" y="1185329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itle 5">
            <a:extLst>
              <a:ext uri="{FF2B5EF4-FFF2-40B4-BE49-F238E27FC236}">
                <a16:creationId xmlns:a16="http://schemas.microsoft.com/office/drawing/2014/main" id="{3827A639-7051-3389-982C-0573B8D7216B}"/>
              </a:ext>
            </a:extLst>
          </p:cNvPr>
          <p:cNvSpPr txBox="1">
            <a:spLocks/>
          </p:cNvSpPr>
          <p:nvPr/>
        </p:nvSpPr>
        <p:spPr>
          <a:xfrm>
            <a:off x="-9486716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D6CCC-8B61-87C6-6D94-0B141BC6C26E}"/>
              </a:ext>
            </a:extLst>
          </p:cNvPr>
          <p:cNvSpPr txBox="1"/>
          <p:nvPr/>
        </p:nvSpPr>
        <p:spPr>
          <a:xfrm>
            <a:off x="522444" y="5180345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Initial design</a:t>
            </a:r>
          </a:p>
        </p:txBody>
      </p:sp>
    </p:spTree>
    <p:extLst>
      <p:ext uri="{BB962C8B-B14F-4D97-AF65-F5344CB8AC3E}">
        <p14:creationId xmlns:p14="http://schemas.microsoft.com/office/powerpoint/2010/main" val="279627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26EDAACC-21DE-294A-86C4-C0C462F3D647}"/>
              </a:ext>
            </a:extLst>
          </p:cNvPr>
          <p:cNvSpPr txBox="1">
            <a:spLocks/>
          </p:cNvSpPr>
          <p:nvPr/>
        </p:nvSpPr>
        <p:spPr>
          <a:xfrm>
            <a:off x="-9582322" y="31944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700734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Breakdown and analysis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666A7CA-8A19-0B5A-4678-F06A03820513}"/>
              </a:ext>
            </a:extLst>
          </p:cNvPr>
          <p:cNvGrpSpPr/>
          <p:nvPr/>
        </p:nvGrpSpPr>
        <p:grpSpPr>
          <a:xfrm>
            <a:off x="16980420" y="670932"/>
            <a:ext cx="1527971" cy="1570537"/>
            <a:chOff x="5559687" y="950724"/>
            <a:chExt cx="1527971" cy="1570537"/>
          </a:xfrm>
        </p:grpSpPr>
        <p:pic>
          <p:nvPicPr>
            <p:cNvPr id="8" name="Graphic 7" descr="Programmer male with solid fill">
              <a:extLst>
                <a:ext uri="{FF2B5EF4-FFF2-40B4-BE49-F238E27FC236}">
                  <a16:creationId xmlns:a16="http://schemas.microsoft.com/office/drawing/2014/main" id="{1E60ED31-23D4-C703-8621-FD68F7C04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609" y="950724"/>
              <a:ext cx="1383733" cy="1383733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5580DF-01DE-269D-FACA-97B083C97985}"/>
                </a:ext>
              </a:extLst>
            </p:cNvPr>
            <p:cNvSpPr/>
            <p:nvPr/>
          </p:nvSpPr>
          <p:spPr>
            <a:xfrm>
              <a:off x="5559687" y="993290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F9D1A3-0A61-2A16-2421-057D712F0CF8}"/>
              </a:ext>
            </a:extLst>
          </p:cNvPr>
          <p:cNvGrpSpPr/>
          <p:nvPr/>
        </p:nvGrpSpPr>
        <p:grpSpPr>
          <a:xfrm>
            <a:off x="16980420" y="2786490"/>
            <a:ext cx="1527971" cy="1527971"/>
            <a:chOff x="5566489" y="3057347"/>
            <a:chExt cx="1527971" cy="1527971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7F70CEB6-69B5-B914-2FB5-BD7B4D25B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4992" y="3162223"/>
              <a:ext cx="1230971" cy="123097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454CD7-42B8-D127-43CD-F4AD09AB7E24}"/>
                </a:ext>
              </a:extLst>
            </p:cNvPr>
            <p:cNvSpPr/>
            <p:nvPr/>
          </p:nvSpPr>
          <p:spPr>
            <a:xfrm>
              <a:off x="5566489" y="3057347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3BA755-0659-F58E-C9A6-B9993500AD7C}"/>
              </a:ext>
            </a:extLst>
          </p:cNvPr>
          <p:cNvGrpSpPr/>
          <p:nvPr/>
        </p:nvGrpSpPr>
        <p:grpSpPr>
          <a:xfrm>
            <a:off x="14251868" y="4609704"/>
            <a:ext cx="1527971" cy="1527971"/>
            <a:chOff x="4110638" y="4900650"/>
            <a:chExt cx="1527971" cy="1527971"/>
          </a:xfrm>
        </p:grpSpPr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7073E142-7C45-ADA7-5A14-379455C79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94904" y="5122954"/>
              <a:ext cx="1161223" cy="116122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F82F21-4EF8-8BFF-7663-180893A39F84}"/>
                </a:ext>
              </a:extLst>
            </p:cNvPr>
            <p:cNvSpPr/>
            <p:nvPr/>
          </p:nvSpPr>
          <p:spPr>
            <a:xfrm>
              <a:off x="4110638" y="4900650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651E1F-240D-D56E-95CA-739FA72F425A}"/>
              </a:ext>
            </a:extLst>
          </p:cNvPr>
          <p:cNvGrpSpPr/>
          <p:nvPr/>
        </p:nvGrpSpPr>
        <p:grpSpPr>
          <a:xfrm>
            <a:off x="19585314" y="4609704"/>
            <a:ext cx="1527971" cy="1527971"/>
            <a:chOff x="7003279" y="4900649"/>
            <a:chExt cx="1527971" cy="1527971"/>
          </a:xfrm>
        </p:grpSpPr>
        <p:pic>
          <p:nvPicPr>
            <p:cNvPr id="23" name="Graphic 22" descr="Share with solid fill">
              <a:extLst>
                <a:ext uri="{FF2B5EF4-FFF2-40B4-BE49-F238E27FC236}">
                  <a16:creationId xmlns:a16="http://schemas.microsoft.com/office/drawing/2014/main" id="{002E7CC4-F066-D5EC-C81F-719A63EFB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3279" y="4926650"/>
              <a:ext cx="1457573" cy="1457573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8C592B6-BE31-8266-17A8-0F9B4D1096D1}"/>
                </a:ext>
              </a:extLst>
            </p:cNvPr>
            <p:cNvSpPr/>
            <p:nvPr/>
          </p:nvSpPr>
          <p:spPr>
            <a:xfrm>
              <a:off x="7003279" y="4900649"/>
              <a:ext cx="1527971" cy="1527971"/>
            </a:xfrm>
            <a:custGeom>
              <a:avLst/>
              <a:gdLst>
                <a:gd name="connsiteX0" fmla="*/ 0 w 1527971"/>
                <a:gd name="connsiteY0" fmla="*/ 763986 h 1527971"/>
                <a:gd name="connsiteX1" fmla="*/ 763986 w 1527971"/>
                <a:gd name="connsiteY1" fmla="*/ 0 h 1527971"/>
                <a:gd name="connsiteX2" fmla="*/ 1527972 w 1527971"/>
                <a:gd name="connsiteY2" fmla="*/ 763986 h 1527971"/>
                <a:gd name="connsiteX3" fmla="*/ 763986 w 1527971"/>
                <a:gd name="connsiteY3" fmla="*/ 1527972 h 1527971"/>
                <a:gd name="connsiteX4" fmla="*/ 0 w 1527971"/>
                <a:gd name="connsiteY4" fmla="*/ 763986 h 152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971" h="1527971" extrusionOk="0">
                  <a:moveTo>
                    <a:pt x="0" y="763986"/>
                  </a:moveTo>
                  <a:cubicBezTo>
                    <a:pt x="21776" y="278101"/>
                    <a:pt x="302308" y="12959"/>
                    <a:pt x="763986" y="0"/>
                  </a:cubicBezTo>
                  <a:cubicBezTo>
                    <a:pt x="1218259" y="-31971"/>
                    <a:pt x="1486179" y="334139"/>
                    <a:pt x="1527972" y="763986"/>
                  </a:cubicBezTo>
                  <a:cubicBezTo>
                    <a:pt x="1528026" y="1203627"/>
                    <a:pt x="1103713" y="1500272"/>
                    <a:pt x="763986" y="1527972"/>
                  </a:cubicBezTo>
                  <a:cubicBezTo>
                    <a:pt x="400960" y="1531407"/>
                    <a:pt x="25039" y="1214374"/>
                    <a:pt x="0" y="763986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998235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5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FAEFF-CC8D-5BB5-0EF1-E0A3C4EB076E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15556073" y="4090695"/>
            <a:ext cx="1648113" cy="74277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858675-5248-0A5A-F9E4-C886B5336734}"/>
              </a:ext>
            </a:extLst>
          </p:cNvPr>
          <p:cNvCxnSpPr>
            <a:cxnSpLocks/>
            <a:stCxn id="36" idx="5"/>
            <a:endCxn id="38" idx="1"/>
          </p:cNvCxnSpPr>
          <p:nvPr/>
        </p:nvCxnSpPr>
        <p:spPr>
          <a:xfrm>
            <a:off x="18284625" y="4090695"/>
            <a:ext cx="1524455" cy="742775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B0BF56-6DEA-57AC-D39C-D449FD843162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V="1">
            <a:off x="17744406" y="2241469"/>
            <a:ext cx="0" cy="545021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5">
            <a:extLst>
              <a:ext uri="{FF2B5EF4-FFF2-40B4-BE49-F238E27FC236}">
                <a16:creationId xmlns:a16="http://schemas.microsoft.com/office/drawing/2014/main" id="{D5FD2680-CBBB-4038-C22D-C001B7F8E95C}"/>
              </a:ext>
            </a:extLst>
          </p:cNvPr>
          <p:cNvSpPr txBox="1">
            <a:spLocks/>
          </p:cNvSpPr>
          <p:nvPr/>
        </p:nvSpPr>
        <p:spPr>
          <a:xfrm>
            <a:off x="-9582323" y="868154"/>
            <a:ext cx="9076329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2800" dirty="0">
                <a:solidFill>
                  <a:schemeClr val="accent1"/>
                </a:solidFill>
              </a:rPr>
              <a:t>Users</a:t>
            </a:r>
          </a:p>
        </p:txBody>
      </p:sp>
      <p:pic>
        <p:nvPicPr>
          <p:cNvPr id="8194" name="Picture 2" descr="Zeus Sticker pack - Stickers Cloud">
            <a:extLst>
              <a:ext uri="{FF2B5EF4-FFF2-40B4-BE49-F238E27FC236}">
                <a16:creationId xmlns:a16="http://schemas.microsoft.com/office/drawing/2014/main" id="{D02B9471-21DB-3B1B-0AE7-33C8D9D6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7808" y="31944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FEC4590-57C0-708A-A7D7-C61631E0602B}"/>
              </a:ext>
            </a:extLst>
          </p:cNvPr>
          <p:cNvSpPr/>
          <p:nvPr/>
        </p:nvSpPr>
        <p:spPr>
          <a:xfrm>
            <a:off x="-427072" y="-312822"/>
            <a:ext cx="13254589" cy="7676147"/>
          </a:xfrm>
          <a:custGeom>
            <a:avLst/>
            <a:gdLst>
              <a:gd name="connsiteX0" fmla="*/ 0 w 13254589"/>
              <a:gd name="connsiteY0" fmla="*/ 0 h 7676147"/>
              <a:gd name="connsiteX1" fmla="*/ 432518 w 13254589"/>
              <a:gd name="connsiteY1" fmla="*/ 0 h 7676147"/>
              <a:gd name="connsiteX2" fmla="*/ 997582 w 13254589"/>
              <a:gd name="connsiteY2" fmla="*/ 0 h 7676147"/>
              <a:gd name="connsiteX3" fmla="*/ 1827738 w 13254589"/>
              <a:gd name="connsiteY3" fmla="*/ 0 h 7676147"/>
              <a:gd name="connsiteX4" fmla="*/ 2127710 w 13254589"/>
              <a:gd name="connsiteY4" fmla="*/ 0 h 7676147"/>
              <a:gd name="connsiteX5" fmla="*/ 2560229 w 13254589"/>
              <a:gd name="connsiteY5" fmla="*/ 0 h 7676147"/>
              <a:gd name="connsiteX6" fmla="*/ 3125293 w 13254589"/>
              <a:gd name="connsiteY6" fmla="*/ 0 h 7676147"/>
              <a:gd name="connsiteX7" fmla="*/ 3425265 w 13254589"/>
              <a:gd name="connsiteY7" fmla="*/ 0 h 7676147"/>
              <a:gd name="connsiteX8" fmla="*/ 3857783 w 13254589"/>
              <a:gd name="connsiteY8" fmla="*/ 0 h 7676147"/>
              <a:gd name="connsiteX9" fmla="*/ 4157755 w 13254589"/>
              <a:gd name="connsiteY9" fmla="*/ 0 h 7676147"/>
              <a:gd name="connsiteX10" fmla="*/ 4855365 w 13254589"/>
              <a:gd name="connsiteY10" fmla="*/ 0 h 7676147"/>
              <a:gd name="connsiteX11" fmla="*/ 5818067 w 13254589"/>
              <a:gd name="connsiteY11" fmla="*/ 0 h 7676147"/>
              <a:gd name="connsiteX12" fmla="*/ 6648223 w 13254589"/>
              <a:gd name="connsiteY12" fmla="*/ 0 h 7676147"/>
              <a:gd name="connsiteX13" fmla="*/ 7213287 w 13254589"/>
              <a:gd name="connsiteY13" fmla="*/ 0 h 7676147"/>
              <a:gd name="connsiteX14" fmla="*/ 7645805 w 13254589"/>
              <a:gd name="connsiteY14" fmla="*/ 0 h 7676147"/>
              <a:gd name="connsiteX15" fmla="*/ 8343415 w 13254589"/>
              <a:gd name="connsiteY15" fmla="*/ 0 h 7676147"/>
              <a:gd name="connsiteX16" fmla="*/ 9306117 w 13254589"/>
              <a:gd name="connsiteY16" fmla="*/ 0 h 7676147"/>
              <a:gd name="connsiteX17" fmla="*/ 10268818 w 13254589"/>
              <a:gd name="connsiteY17" fmla="*/ 0 h 7676147"/>
              <a:gd name="connsiteX18" fmla="*/ 11098974 w 13254589"/>
              <a:gd name="connsiteY18" fmla="*/ 0 h 7676147"/>
              <a:gd name="connsiteX19" fmla="*/ 11929130 w 13254589"/>
              <a:gd name="connsiteY19" fmla="*/ 0 h 7676147"/>
              <a:gd name="connsiteX20" fmla="*/ 13254589 w 13254589"/>
              <a:gd name="connsiteY20" fmla="*/ 0 h 7676147"/>
              <a:gd name="connsiteX21" fmla="*/ 13254589 w 13254589"/>
              <a:gd name="connsiteY21" fmla="*/ 851354 h 7676147"/>
              <a:gd name="connsiteX22" fmla="*/ 13254589 w 13254589"/>
              <a:gd name="connsiteY22" fmla="*/ 1472425 h 7676147"/>
              <a:gd name="connsiteX23" fmla="*/ 13254589 w 13254589"/>
              <a:gd name="connsiteY23" fmla="*/ 2016733 h 7676147"/>
              <a:gd name="connsiteX24" fmla="*/ 13254589 w 13254589"/>
              <a:gd name="connsiteY24" fmla="*/ 2561042 h 7676147"/>
              <a:gd name="connsiteX25" fmla="*/ 13254589 w 13254589"/>
              <a:gd name="connsiteY25" fmla="*/ 3028589 h 7676147"/>
              <a:gd name="connsiteX26" fmla="*/ 13254589 w 13254589"/>
              <a:gd name="connsiteY26" fmla="*/ 3726420 h 7676147"/>
              <a:gd name="connsiteX27" fmla="*/ 13254589 w 13254589"/>
              <a:gd name="connsiteY27" fmla="*/ 4347491 h 7676147"/>
              <a:gd name="connsiteX28" fmla="*/ 13254589 w 13254589"/>
              <a:gd name="connsiteY28" fmla="*/ 4891799 h 7676147"/>
              <a:gd name="connsiteX29" fmla="*/ 13254589 w 13254589"/>
              <a:gd name="connsiteY29" fmla="*/ 5436108 h 7676147"/>
              <a:gd name="connsiteX30" fmla="*/ 13254589 w 13254589"/>
              <a:gd name="connsiteY30" fmla="*/ 6287462 h 7676147"/>
              <a:gd name="connsiteX31" fmla="*/ 13254589 w 13254589"/>
              <a:gd name="connsiteY31" fmla="*/ 7062055 h 7676147"/>
              <a:gd name="connsiteX32" fmla="*/ 13254589 w 13254589"/>
              <a:gd name="connsiteY32" fmla="*/ 7676147 h 7676147"/>
              <a:gd name="connsiteX33" fmla="*/ 12822071 w 13254589"/>
              <a:gd name="connsiteY33" fmla="*/ 7676147 h 7676147"/>
              <a:gd name="connsiteX34" fmla="*/ 11991915 w 13254589"/>
              <a:gd name="connsiteY34" fmla="*/ 7676147 h 7676147"/>
              <a:gd name="connsiteX35" fmla="*/ 11029213 w 13254589"/>
              <a:gd name="connsiteY35" fmla="*/ 7676147 h 7676147"/>
              <a:gd name="connsiteX36" fmla="*/ 10066512 w 13254589"/>
              <a:gd name="connsiteY36" fmla="*/ 7676147 h 7676147"/>
              <a:gd name="connsiteX37" fmla="*/ 9766539 w 13254589"/>
              <a:gd name="connsiteY37" fmla="*/ 7676147 h 7676147"/>
              <a:gd name="connsiteX38" fmla="*/ 8803838 w 13254589"/>
              <a:gd name="connsiteY38" fmla="*/ 7676147 h 7676147"/>
              <a:gd name="connsiteX39" fmla="*/ 8106228 w 13254589"/>
              <a:gd name="connsiteY39" fmla="*/ 7676147 h 7676147"/>
              <a:gd name="connsiteX40" fmla="*/ 7276072 w 13254589"/>
              <a:gd name="connsiteY40" fmla="*/ 7676147 h 7676147"/>
              <a:gd name="connsiteX41" fmla="*/ 6578462 w 13254589"/>
              <a:gd name="connsiteY41" fmla="*/ 7676147 h 7676147"/>
              <a:gd name="connsiteX42" fmla="*/ 5615760 w 13254589"/>
              <a:gd name="connsiteY42" fmla="*/ 7676147 h 7676147"/>
              <a:gd name="connsiteX43" fmla="*/ 4785604 w 13254589"/>
              <a:gd name="connsiteY43" fmla="*/ 7676147 h 7676147"/>
              <a:gd name="connsiteX44" fmla="*/ 4485632 w 13254589"/>
              <a:gd name="connsiteY44" fmla="*/ 7676147 h 7676147"/>
              <a:gd name="connsiteX45" fmla="*/ 4053114 w 13254589"/>
              <a:gd name="connsiteY45" fmla="*/ 7676147 h 7676147"/>
              <a:gd name="connsiteX46" fmla="*/ 3090412 w 13254589"/>
              <a:gd name="connsiteY46" fmla="*/ 7676147 h 7676147"/>
              <a:gd name="connsiteX47" fmla="*/ 2127710 w 13254589"/>
              <a:gd name="connsiteY47" fmla="*/ 7676147 h 7676147"/>
              <a:gd name="connsiteX48" fmla="*/ 1562646 w 13254589"/>
              <a:gd name="connsiteY48" fmla="*/ 7676147 h 7676147"/>
              <a:gd name="connsiteX49" fmla="*/ 1130128 w 13254589"/>
              <a:gd name="connsiteY49" fmla="*/ 7676147 h 7676147"/>
              <a:gd name="connsiteX50" fmla="*/ 0 w 13254589"/>
              <a:gd name="connsiteY50" fmla="*/ 7676147 h 7676147"/>
              <a:gd name="connsiteX51" fmla="*/ 0 w 13254589"/>
              <a:gd name="connsiteY51" fmla="*/ 6824793 h 7676147"/>
              <a:gd name="connsiteX52" fmla="*/ 0 w 13254589"/>
              <a:gd name="connsiteY52" fmla="*/ 6050199 h 7676147"/>
              <a:gd name="connsiteX53" fmla="*/ 0 w 13254589"/>
              <a:gd name="connsiteY53" fmla="*/ 5352368 h 7676147"/>
              <a:gd name="connsiteX54" fmla="*/ 0 w 13254589"/>
              <a:gd name="connsiteY54" fmla="*/ 4654536 h 7676147"/>
              <a:gd name="connsiteX55" fmla="*/ 0 w 13254589"/>
              <a:gd name="connsiteY55" fmla="*/ 4110228 h 7676147"/>
              <a:gd name="connsiteX56" fmla="*/ 0 w 13254589"/>
              <a:gd name="connsiteY56" fmla="*/ 3335635 h 7676147"/>
              <a:gd name="connsiteX57" fmla="*/ 0 w 13254589"/>
              <a:gd name="connsiteY57" fmla="*/ 2791326 h 7676147"/>
              <a:gd name="connsiteX58" fmla="*/ 0 w 13254589"/>
              <a:gd name="connsiteY58" fmla="*/ 2247018 h 7676147"/>
              <a:gd name="connsiteX59" fmla="*/ 0 w 13254589"/>
              <a:gd name="connsiteY59" fmla="*/ 1779470 h 7676147"/>
              <a:gd name="connsiteX60" fmla="*/ 0 w 13254589"/>
              <a:gd name="connsiteY60" fmla="*/ 1311923 h 7676147"/>
              <a:gd name="connsiteX61" fmla="*/ 0 w 13254589"/>
              <a:gd name="connsiteY61" fmla="*/ 844376 h 7676147"/>
              <a:gd name="connsiteX62" fmla="*/ 0 w 13254589"/>
              <a:gd name="connsiteY62" fmla="*/ 0 h 767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254589" h="7676147" extrusionOk="0">
                <a:moveTo>
                  <a:pt x="0" y="0"/>
                </a:moveTo>
                <a:cubicBezTo>
                  <a:pt x="199438" y="5816"/>
                  <a:pt x="298513" y="-5041"/>
                  <a:pt x="432518" y="0"/>
                </a:cubicBezTo>
                <a:cubicBezTo>
                  <a:pt x="566523" y="5041"/>
                  <a:pt x="729574" y="18796"/>
                  <a:pt x="997582" y="0"/>
                </a:cubicBezTo>
                <a:cubicBezTo>
                  <a:pt x="1265590" y="-18796"/>
                  <a:pt x="1442147" y="23248"/>
                  <a:pt x="1827738" y="0"/>
                </a:cubicBezTo>
                <a:cubicBezTo>
                  <a:pt x="2213329" y="-23248"/>
                  <a:pt x="1986226" y="11241"/>
                  <a:pt x="2127710" y="0"/>
                </a:cubicBezTo>
                <a:cubicBezTo>
                  <a:pt x="2269194" y="-11241"/>
                  <a:pt x="2435311" y="12163"/>
                  <a:pt x="2560229" y="0"/>
                </a:cubicBezTo>
                <a:cubicBezTo>
                  <a:pt x="2685147" y="-12163"/>
                  <a:pt x="2967374" y="25169"/>
                  <a:pt x="3125293" y="0"/>
                </a:cubicBezTo>
                <a:cubicBezTo>
                  <a:pt x="3283212" y="-25169"/>
                  <a:pt x="3311814" y="-11599"/>
                  <a:pt x="3425265" y="0"/>
                </a:cubicBezTo>
                <a:cubicBezTo>
                  <a:pt x="3538716" y="11599"/>
                  <a:pt x="3718532" y="-1017"/>
                  <a:pt x="3857783" y="0"/>
                </a:cubicBezTo>
                <a:cubicBezTo>
                  <a:pt x="3997034" y="1017"/>
                  <a:pt x="4080515" y="-6074"/>
                  <a:pt x="4157755" y="0"/>
                </a:cubicBezTo>
                <a:cubicBezTo>
                  <a:pt x="4234995" y="6074"/>
                  <a:pt x="4585823" y="-7036"/>
                  <a:pt x="4855365" y="0"/>
                </a:cubicBezTo>
                <a:cubicBezTo>
                  <a:pt x="5124907" y="7036"/>
                  <a:pt x="5588515" y="463"/>
                  <a:pt x="5818067" y="0"/>
                </a:cubicBezTo>
                <a:cubicBezTo>
                  <a:pt x="6047619" y="-463"/>
                  <a:pt x="6378483" y="23239"/>
                  <a:pt x="6648223" y="0"/>
                </a:cubicBezTo>
                <a:cubicBezTo>
                  <a:pt x="6917963" y="-23239"/>
                  <a:pt x="6952057" y="739"/>
                  <a:pt x="7213287" y="0"/>
                </a:cubicBezTo>
                <a:cubicBezTo>
                  <a:pt x="7474517" y="-739"/>
                  <a:pt x="7485586" y="-10984"/>
                  <a:pt x="7645805" y="0"/>
                </a:cubicBezTo>
                <a:cubicBezTo>
                  <a:pt x="7806024" y="10984"/>
                  <a:pt x="8008754" y="32147"/>
                  <a:pt x="8343415" y="0"/>
                </a:cubicBezTo>
                <a:cubicBezTo>
                  <a:pt x="8678076" y="-32147"/>
                  <a:pt x="9036239" y="17634"/>
                  <a:pt x="9306117" y="0"/>
                </a:cubicBezTo>
                <a:cubicBezTo>
                  <a:pt x="9575995" y="-17634"/>
                  <a:pt x="9844985" y="44380"/>
                  <a:pt x="10268818" y="0"/>
                </a:cubicBezTo>
                <a:cubicBezTo>
                  <a:pt x="10692651" y="-44380"/>
                  <a:pt x="10834478" y="-39955"/>
                  <a:pt x="11098974" y="0"/>
                </a:cubicBezTo>
                <a:cubicBezTo>
                  <a:pt x="11363470" y="39955"/>
                  <a:pt x="11755182" y="-23401"/>
                  <a:pt x="11929130" y="0"/>
                </a:cubicBezTo>
                <a:cubicBezTo>
                  <a:pt x="12103078" y="23401"/>
                  <a:pt x="12765109" y="16801"/>
                  <a:pt x="13254589" y="0"/>
                </a:cubicBezTo>
                <a:cubicBezTo>
                  <a:pt x="13243497" y="317230"/>
                  <a:pt x="13297114" y="592582"/>
                  <a:pt x="13254589" y="851354"/>
                </a:cubicBezTo>
                <a:cubicBezTo>
                  <a:pt x="13212064" y="1110126"/>
                  <a:pt x="13229612" y="1279961"/>
                  <a:pt x="13254589" y="1472425"/>
                </a:cubicBezTo>
                <a:cubicBezTo>
                  <a:pt x="13279566" y="1664889"/>
                  <a:pt x="13269063" y="1811178"/>
                  <a:pt x="13254589" y="2016733"/>
                </a:cubicBezTo>
                <a:cubicBezTo>
                  <a:pt x="13240115" y="2222288"/>
                  <a:pt x="13268017" y="2366288"/>
                  <a:pt x="13254589" y="2561042"/>
                </a:cubicBezTo>
                <a:cubicBezTo>
                  <a:pt x="13241161" y="2755796"/>
                  <a:pt x="13265149" y="2806273"/>
                  <a:pt x="13254589" y="3028589"/>
                </a:cubicBezTo>
                <a:cubicBezTo>
                  <a:pt x="13244029" y="3250905"/>
                  <a:pt x="13250598" y="3472262"/>
                  <a:pt x="13254589" y="3726420"/>
                </a:cubicBezTo>
                <a:cubicBezTo>
                  <a:pt x="13258580" y="3980578"/>
                  <a:pt x="13277628" y="4078497"/>
                  <a:pt x="13254589" y="4347491"/>
                </a:cubicBezTo>
                <a:cubicBezTo>
                  <a:pt x="13231550" y="4616485"/>
                  <a:pt x="13241248" y="4673409"/>
                  <a:pt x="13254589" y="4891799"/>
                </a:cubicBezTo>
                <a:cubicBezTo>
                  <a:pt x="13267930" y="5110189"/>
                  <a:pt x="13241949" y="5254592"/>
                  <a:pt x="13254589" y="5436108"/>
                </a:cubicBezTo>
                <a:cubicBezTo>
                  <a:pt x="13267229" y="5617624"/>
                  <a:pt x="13212324" y="5898392"/>
                  <a:pt x="13254589" y="6287462"/>
                </a:cubicBezTo>
                <a:cubicBezTo>
                  <a:pt x="13296854" y="6676532"/>
                  <a:pt x="13224153" y="6831785"/>
                  <a:pt x="13254589" y="7062055"/>
                </a:cubicBezTo>
                <a:cubicBezTo>
                  <a:pt x="13285025" y="7292325"/>
                  <a:pt x="13280290" y="7385093"/>
                  <a:pt x="13254589" y="7676147"/>
                </a:cubicBezTo>
                <a:cubicBezTo>
                  <a:pt x="13063967" y="7695873"/>
                  <a:pt x="12978200" y="7662055"/>
                  <a:pt x="12822071" y="7676147"/>
                </a:cubicBezTo>
                <a:cubicBezTo>
                  <a:pt x="12665942" y="7690239"/>
                  <a:pt x="12258608" y="7681749"/>
                  <a:pt x="11991915" y="7676147"/>
                </a:cubicBezTo>
                <a:cubicBezTo>
                  <a:pt x="11725222" y="7670545"/>
                  <a:pt x="11343320" y="7676564"/>
                  <a:pt x="11029213" y="7676147"/>
                </a:cubicBezTo>
                <a:cubicBezTo>
                  <a:pt x="10715106" y="7675730"/>
                  <a:pt x="10546221" y="7692451"/>
                  <a:pt x="10066512" y="7676147"/>
                </a:cubicBezTo>
                <a:cubicBezTo>
                  <a:pt x="9586803" y="7659843"/>
                  <a:pt x="9833333" y="7683046"/>
                  <a:pt x="9766539" y="7676147"/>
                </a:cubicBezTo>
                <a:cubicBezTo>
                  <a:pt x="9699745" y="7669248"/>
                  <a:pt x="9154894" y="7719072"/>
                  <a:pt x="8803838" y="7676147"/>
                </a:cubicBezTo>
                <a:cubicBezTo>
                  <a:pt x="8452782" y="7633222"/>
                  <a:pt x="8316473" y="7690659"/>
                  <a:pt x="8106228" y="7676147"/>
                </a:cubicBezTo>
                <a:cubicBezTo>
                  <a:pt x="7895983" y="7661636"/>
                  <a:pt x="7588678" y="7661300"/>
                  <a:pt x="7276072" y="7676147"/>
                </a:cubicBezTo>
                <a:cubicBezTo>
                  <a:pt x="6963466" y="7690994"/>
                  <a:pt x="6810511" y="7652099"/>
                  <a:pt x="6578462" y="7676147"/>
                </a:cubicBezTo>
                <a:cubicBezTo>
                  <a:pt x="6346413" y="7700196"/>
                  <a:pt x="5811201" y="7666186"/>
                  <a:pt x="5615760" y="7676147"/>
                </a:cubicBezTo>
                <a:cubicBezTo>
                  <a:pt x="5420319" y="7686108"/>
                  <a:pt x="5082833" y="7678110"/>
                  <a:pt x="4785604" y="7676147"/>
                </a:cubicBezTo>
                <a:cubicBezTo>
                  <a:pt x="4488375" y="7674184"/>
                  <a:pt x="4578958" y="7681550"/>
                  <a:pt x="4485632" y="7676147"/>
                </a:cubicBezTo>
                <a:cubicBezTo>
                  <a:pt x="4392306" y="7670744"/>
                  <a:pt x="4186183" y="7662243"/>
                  <a:pt x="4053114" y="7676147"/>
                </a:cubicBezTo>
                <a:cubicBezTo>
                  <a:pt x="3920045" y="7690051"/>
                  <a:pt x="3461526" y="7653490"/>
                  <a:pt x="3090412" y="7676147"/>
                </a:cubicBezTo>
                <a:cubicBezTo>
                  <a:pt x="2719298" y="7698804"/>
                  <a:pt x="2560778" y="7629428"/>
                  <a:pt x="2127710" y="7676147"/>
                </a:cubicBezTo>
                <a:cubicBezTo>
                  <a:pt x="1694642" y="7722866"/>
                  <a:pt x="1788029" y="7680653"/>
                  <a:pt x="1562646" y="7676147"/>
                </a:cubicBezTo>
                <a:cubicBezTo>
                  <a:pt x="1337263" y="7671641"/>
                  <a:pt x="1250073" y="7689880"/>
                  <a:pt x="1130128" y="7676147"/>
                </a:cubicBezTo>
                <a:cubicBezTo>
                  <a:pt x="1010183" y="7662414"/>
                  <a:pt x="372324" y="7644348"/>
                  <a:pt x="0" y="7676147"/>
                </a:cubicBezTo>
                <a:cubicBezTo>
                  <a:pt x="-981" y="7311170"/>
                  <a:pt x="-28335" y="7058116"/>
                  <a:pt x="0" y="6824793"/>
                </a:cubicBezTo>
                <a:cubicBezTo>
                  <a:pt x="28335" y="6591470"/>
                  <a:pt x="6071" y="6250491"/>
                  <a:pt x="0" y="6050199"/>
                </a:cubicBezTo>
                <a:cubicBezTo>
                  <a:pt x="-6071" y="5849907"/>
                  <a:pt x="3534" y="5548132"/>
                  <a:pt x="0" y="5352368"/>
                </a:cubicBezTo>
                <a:cubicBezTo>
                  <a:pt x="-3534" y="5156604"/>
                  <a:pt x="18305" y="4813118"/>
                  <a:pt x="0" y="4654536"/>
                </a:cubicBezTo>
                <a:cubicBezTo>
                  <a:pt x="-18305" y="4495954"/>
                  <a:pt x="25542" y="4329732"/>
                  <a:pt x="0" y="4110228"/>
                </a:cubicBezTo>
                <a:cubicBezTo>
                  <a:pt x="-25542" y="3890724"/>
                  <a:pt x="12565" y="3619898"/>
                  <a:pt x="0" y="3335635"/>
                </a:cubicBezTo>
                <a:cubicBezTo>
                  <a:pt x="-12565" y="3051372"/>
                  <a:pt x="8981" y="2955487"/>
                  <a:pt x="0" y="2791326"/>
                </a:cubicBezTo>
                <a:cubicBezTo>
                  <a:pt x="-8981" y="2627165"/>
                  <a:pt x="-23310" y="2439547"/>
                  <a:pt x="0" y="2247018"/>
                </a:cubicBezTo>
                <a:cubicBezTo>
                  <a:pt x="23310" y="2054489"/>
                  <a:pt x="-6789" y="1959179"/>
                  <a:pt x="0" y="1779470"/>
                </a:cubicBezTo>
                <a:cubicBezTo>
                  <a:pt x="6789" y="1599761"/>
                  <a:pt x="16111" y="1463927"/>
                  <a:pt x="0" y="1311923"/>
                </a:cubicBezTo>
                <a:cubicBezTo>
                  <a:pt x="-16111" y="1159919"/>
                  <a:pt x="-1389" y="1029005"/>
                  <a:pt x="0" y="844376"/>
                </a:cubicBezTo>
                <a:cubicBezTo>
                  <a:pt x="1389" y="659747"/>
                  <a:pt x="-41025" y="33381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3BA40A-0B43-E8F2-C6E8-BCF401A2FBB6}"/>
              </a:ext>
            </a:extLst>
          </p:cNvPr>
          <p:cNvGrpSpPr/>
          <p:nvPr/>
        </p:nvGrpSpPr>
        <p:grpSpPr>
          <a:xfrm>
            <a:off x="1875134" y="3470933"/>
            <a:ext cx="2095366" cy="1979512"/>
            <a:chOff x="1875134" y="3470933"/>
            <a:chExt cx="2095366" cy="19795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D34605-AA46-20AC-FE8B-753D1F35412C}"/>
                </a:ext>
              </a:extLst>
            </p:cNvPr>
            <p:cNvSpPr/>
            <p:nvPr/>
          </p:nvSpPr>
          <p:spPr>
            <a:xfrm>
              <a:off x="1875134" y="3965713"/>
              <a:ext cx="2095366" cy="1484732"/>
            </a:xfrm>
            <a:custGeom>
              <a:avLst/>
              <a:gdLst>
                <a:gd name="connsiteX0" fmla="*/ 0 w 2095366"/>
                <a:gd name="connsiteY0" fmla="*/ 0 h 1484732"/>
                <a:gd name="connsiteX1" fmla="*/ 656548 w 2095366"/>
                <a:gd name="connsiteY1" fmla="*/ 0 h 1484732"/>
                <a:gd name="connsiteX2" fmla="*/ 1334050 w 2095366"/>
                <a:gd name="connsiteY2" fmla="*/ 0 h 1484732"/>
                <a:gd name="connsiteX3" fmla="*/ 2095366 w 2095366"/>
                <a:gd name="connsiteY3" fmla="*/ 0 h 1484732"/>
                <a:gd name="connsiteX4" fmla="*/ 2095366 w 2095366"/>
                <a:gd name="connsiteY4" fmla="*/ 450369 h 1484732"/>
                <a:gd name="connsiteX5" fmla="*/ 2095366 w 2095366"/>
                <a:gd name="connsiteY5" fmla="*/ 930432 h 1484732"/>
                <a:gd name="connsiteX6" fmla="*/ 2095366 w 2095366"/>
                <a:gd name="connsiteY6" fmla="*/ 1484732 h 1484732"/>
                <a:gd name="connsiteX7" fmla="*/ 1375957 w 2095366"/>
                <a:gd name="connsiteY7" fmla="*/ 1484732 h 1484732"/>
                <a:gd name="connsiteX8" fmla="*/ 656548 w 2095366"/>
                <a:gd name="connsiteY8" fmla="*/ 1484732 h 1484732"/>
                <a:gd name="connsiteX9" fmla="*/ 0 w 2095366"/>
                <a:gd name="connsiteY9" fmla="*/ 1484732 h 1484732"/>
                <a:gd name="connsiteX10" fmla="*/ 0 w 2095366"/>
                <a:gd name="connsiteY10" fmla="*/ 960127 h 1484732"/>
                <a:gd name="connsiteX11" fmla="*/ 0 w 2095366"/>
                <a:gd name="connsiteY11" fmla="*/ 480063 h 1484732"/>
                <a:gd name="connsiteX12" fmla="*/ 0 w 2095366"/>
                <a:gd name="connsiteY12" fmla="*/ 0 h 148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366" h="1484732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94180" y="115657"/>
                    <a:pt x="2092916" y="248123"/>
                    <a:pt x="2095366" y="450369"/>
                  </a:cubicBezTo>
                  <a:cubicBezTo>
                    <a:pt x="2097816" y="652615"/>
                    <a:pt x="2116929" y="715136"/>
                    <a:pt x="2095366" y="930432"/>
                  </a:cubicBezTo>
                  <a:cubicBezTo>
                    <a:pt x="2073803" y="1145728"/>
                    <a:pt x="2111103" y="1366544"/>
                    <a:pt x="2095366" y="1484732"/>
                  </a:cubicBezTo>
                  <a:cubicBezTo>
                    <a:pt x="1841340" y="1485845"/>
                    <a:pt x="1720200" y="1488490"/>
                    <a:pt x="1375957" y="1484732"/>
                  </a:cubicBezTo>
                  <a:cubicBezTo>
                    <a:pt x="1031714" y="1480974"/>
                    <a:pt x="899579" y="1473076"/>
                    <a:pt x="656548" y="1484732"/>
                  </a:cubicBezTo>
                  <a:cubicBezTo>
                    <a:pt x="413517" y="1496388"/>
                    <a:pt x="133874" y="1486464"/>
                    <a:pt x="0" y="1484732"/>
                  </a:cubicBezTo>
                  <a:cubicBezTo>
                    <a:pt x="-14113" y="1317598"/>
                    <a:pt x="-977" y="1099338"/>
                    <a:pt x="0" y="960127"/>
                  </a:cubicBezTo>
                  <a:cubicBezTo>
                    <a:pt x="977" y="820917"/>
                    <a:pt x="-11204" y="618318"/>
                    <a:pt x="0" y="480063"/>
                  </a:cubicBezTo>
                  <a:cubicBezTo>
                    <a:pt x="11204" y="341808"/>
                    <a:pt x="9398" y="239740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VN" sz="1400" dirty="0">
                  <a:solidFill>
                    <a:schemeClr val="accent1"/>
                  </a:solidFill>
                </a:rPr>
                <a:t>Energy_usage_per_client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Bill_per_client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Amount_of_days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8D6B35-A127-6E4C-2DD0-CCAA166FFEF2}"/>
                </a:ext>
              </a:extLst>
            </p:cNvPr>
            <p:cNvSpPr/>
            <p:nvPr/>
          </p:nvSpPr>
          <p:spPr>
            <a:xfrm rot="10800000" flipV="1">
              <a:off x="1875134" y="3470933"/>
              <a:ext cx="2095366" cy="500270"/>
            </a:xfrm>
            <a:custGeom>
              <a:avLst/>
              <a:gdLst>
                <a:gd name="connsiteX0" fmla="*/ 0 w 2095366"/>
                <a:gd name="connsiteY0" fmla="*/ 0 h 500270"/>
                <a:gd name="connsiteX1" fmla="*/ 656548 w 2095366"/>
                <a:gd name="connsiteY1" fmla="*/ 0 h 500270"/>
                <a:gd name="connsiteX2" fmla="*/ 1334050 w 2095366"/>
                <a:gd name="connsiteY2" fmla="*/ 0 h 500270"/>
                <a:gd name="connsiteX3" fmla="*/ 2095366 w 2095366"/>
                <a:gd name="connsiteY3" fmla="*/ 0 h 500270"/>
                <a:gd name="connsiteX4" fmla="*/ 2095366 w 2095366"/>
                <a:gd name="connsiteY4" fmla="*/ 500270 h 500270"/>
                <a:gd name="connsiteX5" fmla="*/ 1417864 w 2095366"/>
                <a:gd name="connsiteY5" fmla="*/ 500270 h 500270"/>
                <a:gd name="connsiteX6" fmla="*/ 698455 w 2095366"/>
                <a:gd name="connsiteY6" fmla="*/ 500270 h 500270"/>
                <a:gd name="connsiteX7" fmla="*/ 0 w 2095366"/>
                <a:gd name="connsiteY7" fmla="*/ 500270 h 500270"/>
                <a:gd name="connsiteX8" fmla="*/ 0 w 2095366"/>
                <a:gd name="connsiteY8" fmla="*/ 0 h 50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66" h="500270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85598" y="140046"/>
                    <a:pt x="2082415" y="269674"/>
                    <a:pt x="2095366" y="500270"/>
                  </a:cubicBezTo>
                  <a:cubicBezTo>
                    <a:pt x="1870104" y="493943"/>
                    <a:pt x="1727183" y="481971"/>
                    <a:pt x="1417864" y="500270"/>
                  </a:cubicBezTo>
                  <a:cubicBezTo>
                    <a:pt x="1108545" y="518569"/>
                    <a:pt x="993124" y="492892"/>
                    <a:pt x="698455" y="500270"/>
                  </a:cubicBezTo>
                  <a:cubicBezTo>
                    <a:pt x="403786" y="507648"/>
                    <a:pt x="223593" y="483150"/>
                    <a:pt x="0" y="500270"/>
                  </a:cubicBezTo>
                  <a:cubicBezTo>
                    <a:pt x="-9994" y="371576"/>
                    <a:pt x="-22594" y="179178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1"/>
                  </a:solidFill>
                </a:rPr>
                <a:t>Stats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E5B385-1CE1-A0E4-FC49-3314856AF1BE}"/>
              </a:ext>
            </a:extLst>
          </p:cNvPr>
          <p:cNvGrpSpPr/>
          <p:nvPr/>
        </p:nvGrpSpPr>
        <p:grpSpPr>
          <a:xfrm>
            <a:off x="5191215" y="3481374"/>
            <a:ext cx="2095366" cy="1979512"/>
            <a:chOff x="1875134" y="3470933"/>
            <a:chExt cx="2095366" cy="197951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3A29AE-4481-732F-836E-AB5C6E294393}"/>
                </a:ext>
              </a:extLst>
            </p:cNvPr>
            <p:cNvSpPr/>
            <p:nvPr/>
          </p:nvSpPr>
          <p:spPr>
            <a:xfrm>
              <a:off x="1875134" y="3965713"/>
              <a:ext cx="2095366" cy="1484732"/>
            </a:xfrm>
            <a:custGeom>
              <a:avLst/>
              <a:gdLst>
                <a:gd name="connsiteX0" fmla="*/ 0 w 2095366"/>
                <a:gd name="connsiteY0" fmla="*/ 0 h 1484732"/>
                <a:gd name="connsiteX1" fmla="*/ 656548 w 2095366"/>
                <a:gd name="connsiteY1" fmla="*/ 0 h 1484732"/>
                <a:gd name="connsiteX2" fmla="*/ 1334050 w 2095366"/>
                <a:gd name="connsiteY2" fmla="*/ 0 h 1484732"/>
                <a:gd name="connsiteX3" fmla="*/ 2095366 w 2095366"/>
                <a:gd name="connsiteY3" fmla="*/ 0 h 1484732"/>
                <a:gd name="connsiteX4" fmla="*/ 2095366 w 2095366"/>
                <a:gd name="connsiteY4" fmla="*/ 450369 h 1484732"/>
                <a:gd name="connsiteX5" fmla="*/ 2095366 w 2095366"/>
                <a:gd name="connsiteY5" fmla="*/ 930432 h 1484732"/>
                <a:gd name="connsiteX6" fmla="*/ 2095366 w 2095366"/>
                <a:gd name="connsiteY6" fmla="*/ 1484732 h 1484732"/>
                <a:gd name="connsiteX7" fmla="*/ 1375957 w 2095366"/>
                <a:gd name="connsiteY7" fmla="*/ 1484732 h 1484732"/>
                <a:gd name="connsiteX8" fmla="*/ 656548 w 2095366"/>
                <a:gd name="connsiteY8" fmla="*/ 1484732 h 1484732"/>
                <a:gd name="connsiteX9" fmla="*/ 0 w 2095366"/>
                <a:gd name="connsiteY9" fmla="*/ 1484732 h 1484732"/>
                <a:gd name="connsiteX10" fmla="*/ 0 w 2095366"/>
                <a:gd name="connsiteY10" fmla="*/ 960127 h 1484732"/>
                <a:gd name="connsiteX11" fmla="*/ 0 w 2095366"/>
                <a:gd name="connsiteY11" fmla="*/ 480063 h 1484732"/>
                <a:gd name="connsiteX12" fmla="*/ 0 w 2095366"/>
                <a:gd name="connsiteY12" fmla="*/ 0 h 148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366" h="1484732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94180" y="115657"/>
                    <a:pt x="2092916" y="248123"/>
                    <a:pt x="2095366" y="450369"/>
                  </a:cubicBezTo>
                  <a:cubicBezTo>
                    <a:pt x="2097816" y="652615"/>
                    <a:pt x="2116929" y="715136"/>
                    <a:pt x="2095366" y="930432"/>
                  </a:cubicBezTo>
                  <a:cubicBezTo>
                    <a:pt x="2073803" y="1145728"/>
                    <a:pt x="2111103" y="1366544"/>
                    <a:pt x="2095366" y="1484732"/>
                  </a:cubicBezTo>
                  <a:cubicBezTo>
                    <a:pt x="1841340" y="1485845"/>
                    <a:pt x="1720200" y="1488490"/>
                    <a:pt x="1375957" y="1484732"/>
                  </a:cubicBezTo>
                  <a:cubicBezTo>
                    <a:pt x="1031714" y="1480974"/>
                    <a:pt x="899579" y="1473076"/>
                    <a:pt x="656548" y="1484732"/>
                  </a:cubicBezTo>
                  <a:cubicBezTo>
                    <a:pt x="413517" y="1496388"/>
                    <a:pt x="133874" y="1486464"/>
                    <a:pt x="0" y="1484732"/>
                  </a:cubicBezTo>
                  <a:cubicBezTo>
                    <a:pt x="-14113" y="1317598"/>
                    <a:pt x="-977" y="1099338"/>
                    <a:pt x="0" y="960127"/>
                  </a:cubicBezTo>
                  <a:cubicBezTo>
                    <a:pt x="977" y="820917"/>
                    <a:pt x="-11204" y="618318"/>
                    <a:pt x="0" y="480063"/>
                  </a:cubicBezTo>
                  <a:cubicBezTo>
                    <a:pt x="11204" y="341808"/>
                    <a:pt x="9398" y="239740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VN" sz="14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06F7F1-E8E9-3F11-331F-0A7AA6D2A13D}"/>
                </a:ext>
              </a:extLst>
            </p:cNvPr>
            <p:cNvSpPr/>
            <p:nvPr/>
          </p:nvSpPr>
          <p:spPr>
            <a:xfrm rot="10800000" flipV="1">
              <a:off x="1875134" y="3470933"/>
              <a:ext cx="2095366" cy="500270"/>
            </a:xfrm>
            <a:custGeom>
              <a:avLst/>
              <a:gdLst>
                <a:gd name="connsiteX0" fmla="*/ 0 w 2095366"/>
                <a:gd name="connsiteY0" fmla="*/ 0 h 500270"/>
                <a:gd name="connsiteX1" fmla="*/ 656548 w 2095366"/>
                <a:gd name="connsiteY1" fmla="*/ 0 h 500270"/>
                <a:gd name="connsiteX2" fmla="*/ 1334050 w 2095366"/>
                <a:gd name="connsiteY2" fmla="*/ 0 h 500270"/>
                <a:gd name="connsiteX3" fmla="*/ 2095366 w 2095366"/>
                <a:gd name="connsiteY3" fmla="*/ 0 h 500270"/>
                <a:gd name="connsiteX4" fmla="*/ 2095366 w 2095366"/>
                <a:gd name="connsiteY4" fmla="*/ 500270 h 500270"/>
                <a:gd name="connsiteX5" fmla="*/ 1417864 w 2095366"/>
                <a:gd name="connsiteY5" fmla="*/ 500270 h 500270"/>
                <a:gd name="connsiteX6" fmla="*/ 698455 w 2095366"/>
                <a:gd name="connsiteY6" fmla="*/ 500270 h 500270"/>
                <a:gd name="connsiteX7" fmla="*/ 0 w 2095366"/>
                <a:gd name="connsiteY7" fmla="*/ 500270 h 500270"/>
                <a:gd name="connsiteX8" fmla="*/ 0 w 2095366"/>
                <a:gd name="connsiteY8" fmla="*/ 0 h 50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66" h="500270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85598" y="140046"/>
                    <a:pt x="2082415" y="269674"/>
                    <a:pt x="2095366" y="500270"/>
                  </a:cubicBezTo>
                  <a:cubicBezTo>
                    <a:pt x="1870104" y="493943"/>
                    <a:pt x="1727183" y="481971"/>
                    <a:pt x="1417864" y="500270"/>
                  </a:cubicBezTo>
                  <a:cubicBezTo>
                    <a:pt x="1108545" y="518569"/>
                    <a:pt x="993124" y="492892"/>
                    <a:pt x="698455" y="500270"/>
                  </a:cubicBezTo>
                  <a:cubicBezTo>
                    <a:pt x="403786" y="507648"/>
                    <a:pt x="223593" y="483150"/>
                    <a:pt x="0" y="500270"/>
                  </a:cubicBezTo>
                  <a:cubicBezTo>
                    <a:pt x="-9994" y="371576"/>
                    <a:pt x="-22594" y="179178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1"/>
                  </a:solidFill>
                </a:rPr>
                <a:t>Main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AFB47A-A5A5-726D-19D8-B330774CE6CC}"/>
              </a:ext>
            </a:extLst>
          </p:cNvPr>
          <p:cNvGrpSpPr/>
          <p:nvPr/>
        </p:nvGrpSpPr>
        <p:grpSpPr>
          <a:xfrm>
            <a:off x="8541104" y="3469476"/>
            <a:ext cx="2095366" cy="1979512"/>
            <a:chOff x="1875134" y="3470933"/>
            <a:chExt cx="2095366" cy="19795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66D0E8-F12B-5931-CB53-0E7FF8842B56}"/>
                </a:ext>
              </a:extLst>
            </p:cNvPr>
            <p:cNvSpPr/>
            <p:nvPr/>
          </p:nvSpPr>
          <p:spPr>
            <a:xfrm>
              <a:off x="1875134" y="3965713"/>
              <a:ext cx="2095366" cy="1484732"/>
            </a:xfrm>
            <a:custGeom>
              <a:avLst/>
              <a:gdLst>
                <a:gd name="connsiteX0" fmla="*/ 0 w 2095366"/>
                <a:gd name="connsiteY0" fmla="*/ 0 h 1484732"/>
                <a:gd name="connsiteX1" fmla="*/ 656548 w 2095366"/>
                <a:gd name="connsiteY1" fmla="*/ 0 h 1484732"/>
                <a:gd name="connsiteX2" fmla="*/ 1334050 w 2095366"/>
                <a:gd name="connsiteY2" fmla="*/ 0 h 1484732"/>
                <a:gd name="connsiteX3" fmla="*/ 2095366 w 2095366"/>
                <a:gd name="connsiteY3" fmla="*/ 0 h 1484732"/>
                <a:gd name="connsiteX4" fmla="*/ 2095366 w 2095366"/>
                <a:gd name="connsiteY4" fmla="*/ 450369 h 1484732"/>
                <a:gd name="connsiteX5" fmla="*/ 2095366 w 2095366"/>
                <a:gd name="connsiteY5" fmla="*/ 930432 h 1484732"/>
                <a:gd name="connsiteX6" fmla="*/ 2095366 w 2095366"/>
                <a:gd name="connsiteY6" fmla="*/ 1484732 h 1484732"/>
                <a:gd name="connsiteX7" fmla="*/ 1375957 w 2095366"/>
                <a:gd name="connsiteY7" fmla="*/ 1484732 h 1484732"/>
                <a:gd name="connsiteX8" fmla="*/ 656548 w 2095366"/>
                <a:gd name="connsiteY8" fmla="*/ 1484732 h 1484732"/>
                <a:gd name="connsiteX9" fmla="*/ 0 w 2095366"/>
                <a:gd name="connsiteY9" fmla="*/ 1484732 h 1484732"/>
                <a:gd name="connsiteX10" fmla="*/ 0 w 2095366"/>
                <a:gd name="connsiteY10" fmla="*/ 960127 h 1484732"/>
                <a:gd name="connsiteX11" fmla="*/ 0 w 2095366"/>
                <a:gd name="connsiteY11" fmla="*/ 480063 h 1484732"/>
                <a:gd name="connsiteX12" fmla="*/ 0 w 2095366"/>
                <a:gd name="connsiteY12" fmla="*/ 0 h 148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366" h="1484732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94180" y="115657"/>
                    <a:pt x="2092916" y="248123"/>
                    <a:pt x="2095366" y="450369"/>
                  </a:cubicBezTo>
                  <a:cubicBezTo>
                    <a:pt x="2097816" y="652615"/>
                    <a:pt x="2116929" y="715136"/>
                    <a:pt x="2095366" y="930432"/>
                  </a:cubicBezTo>
                  <a:cubicBezTo>
                    <a:pt x="2073803" y="1145728"/>
                    <a:pt x="2111103" y="1366544"/>
                    <a:pt x="2095366" y="1484732"/>
                  </a:cubicBezTo>
                  <a:cubicBezTo>
                    <a:pt x="1841340" y="1485845"/>
                    <a:pt x="1720200" y="1488490"/>
                    <a:pt x="1375957" y="1484732"/>
                  </a:cubicBezTo>
                  <a:cubicBezTo>
                    <a:pt x="1031714" y="1480974"/>
                    <a:pt x="899579" y="1473076"/>
                    <a:pt x="656548" y="1484732"/>
                  </a:cubicBezTo>
                  <a:cubicBezTo>
                    <a:pt x="413517" y="1496388"/>
                    <a:pt x="133874" y="1486464"/>
                    <a:pt x="0" y="1484732"/>
                  </a:cubicBezTo>
                  <a:cubicBezTo>
                    <a:pt x="-14113" y="1317598"/>
                    <a:pt x="-977" y="1099338"/>
                    <a:pt x="0" y="960127"/>
                  </a:cubicBezTo>
                  <a:cubicBezTo>
                    <a:pt x="977" y="820917"/>
                    <a:pt x="-11204" y="618318"/>
                    <a:pt x="0" y="480063"/>
                  </a:cubicBezTo>
                  <a:cubicBezTo>
                    <a:pt x="11204" y="341808"/>
                    <a:pt x="9398" y="239740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id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name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a</a:t>
              </a:r>
              <a:r>
                <a:rPr lang="en-VN" sz="1400" dirty="0">
                  <a:solidFill>
                    <a:schemeClr val="accent1"/>
                  </a:solidFill>
                </a:rPr>
                <a:t>ddress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info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electricity_management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amount_of_days</a:t>
              </a:r>
            </a:p>
            <a:p>
              <a:endParaRPr lang="en-VN" sz="1400" dirty="0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2E51C7-53B1-C960-D4D4-0CEA040CB439}"/>
                </a:ext>
              </a:extLst>
            </p:cNvPr>
            <p:cNvSpPr/>
            <p:nvPr/>
          </p:nvSpPr>
          <p:spPr>
            <a:xfrm rot="10800000" flipV="1">
              <a:off x="1875134" y="3470933"/>
              <a:ext cx="2095366" cy="500270"/>
            </a:xfrm>
            <a:custGeom>
              <a:avLst/>
              <a:gdLst>
                <a:gd name="connsiteX0" fmla="*/ 0 w 2095366"/>
                <a:gd name="connsiteY0" fmla="*/ 0 h 500270"/>
                <a:gd name="connsiteX1" fmla="*/ 656548 w 2095366"/>
                <a:gd name="connsiteY1" fmla="*/ 0 h 500270"/>
                <a:gd name="connsiteX2" fmla="*/ 1334050 w 2095366"/>
                <a:gd name="connsiteY2" fmla="*/ 0 h 500270"/>
                <a:gd name="connsiteX3" fmla="*/ 2095366 w 2095366"/>
                <a:gd name="connsiteY3" fmla="*/ 0 h 500270"/>
                <a:gd name="connsiteX4" fmla="*/ 2095366 w 2095366"/>
                <a:gd name="connsiteY4" fmla="*/ 500270 h 500270"/>
                <a:gd name="connsiteX5" fmla="*/ 1417864 w 2095366"/>
                <a:gd name="connsiteY5" fmla="*/ 500270 h 500270"/>
                <a:gd name="connsiteX6" fmla="*/ 698455 w 2095366"/>
                <a:gd name="connsiteY6" fmla="*/ 500270 h 500270"/>
                <a:gd name="connsiteX7" fmla="*/ 0 w 2095366"/>
                <a:gd name="connsiteY7" fmla="*/ 500270 h 500270"/>
                <a:gd name="connsiteX8" fmla="*/ 0 w 2095366"/>
                <a:gd name="connsiteY8" fmla="*/ 0 h 50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66" h="500270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85598" y="140046"/>
                    <a:pt x="2082415" y="269674"/>
                    <a:pt x="2095366" y="500270"/>
                  </a:cubicBezTo>
                  <a:cubicBezTo>
                    <a:pt x="1870104" y="493943"/>
                    <a:pt x="1727183" y="481971"/>
                    <a:pt x="1417864" y="500270"/>
                  </a:cubicBezTo>
                  <a:cubicBezTo>
                    <a:pt x="1108545" y="518569"/>
                    <a:pt x="993124" y="492892"/>
                    <a:pt x="698455" y="500270"/>
                  </a:cubicBezTo>
                  <a:cubicBezTo>
                    <a:pt x="403786" y="507648"/>
                    <a:pt x="223593" y="483150"/>
                    <a:pt x="0" y="500270"/>
                  </a:cubicBezTo>
                  <a:cubicBezTo>
                    <a:pt x="-9994" y="371576"/>
                    <a:pt x="-22594" y="179178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1"/>
                  </a:solidFill>
                </a:rPr>
                <a:t>Client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157750-95FE-D4BD-7A4D-7F759771EB57}"/>
              </a:ext>
            </a:extLst>
          </p:cNvPr>
          <p:cNvGrpSpPr/>
          <p:nvPr/>
        </p:nvGrpSpPr>
        <p:grpSpPr>
          <a:xfrm>
            <a:off x="5201774" y="1012375"/>
            <a:ext cx="2095366" cy="1229094"/>
            <a:chOff x="1875134" y="3470933"/>
            <a:chExt cx="2095366" cy="1229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65E538-003E-ACEF-3300-35C7CE989C2D}"/>
                </a:ext>
              </a:extLst>
            </p:cNvPr>
            <p:cNvSpPr/>
            <p:nvPr/>
          </p:nvSpPr>
          <p:spPr>
            <a:xfrm>
              <a:off x="1875134" y="3965713"/>
              <a:ext cx="2095366" cy="734314"/>
            </a:xfrm>
            <a:custGeom>
              <a:avLst/>
              <a:gdLst>
                <a:gd name="connsiteX0" fmla="*/ 0 w 2095366"/>
                <a:gd name="connsiteY0" fmla="*/ 0 h 734314"/>
                <a:gd name="connsiteX1" fmla="*/ 656548 w 2095366"/>
                <a:gd name="connsiteY1" fmla="*/ 0 h 734314"/>
                <a:gd name="connsiteX2" fmla="*/ 1334050 w 2095366"/>
                <a:gd name="connsiteY2" fmla="*/ 0 h 734314"/>
                <a:gd name="connsiteX3" fmla="*/ 2095366 w 2095366"/>
                <a:gd name="connsiteY3" fmla="*/ 0 h 734314"/>
                <a:gd name="connsiteX4" fmla="*/ 2095366 w 2095366"/>
                <a:gd name="connsiteY4" fmla="*/ 345128 h 734314"/>
                <a:gd name="connsiteX5" fmla="*/ 2095366 w 2095366"/>
                <a:gd name="connsiteY5" fmla="*/ 734314 h 734314"/>
                <a:gd name="connsiteX6" fmla="*/ 1375957 w 2095366"/>
                <a:gd name="connsiteY6" fmla="*/ 734314 h 734314"/>
                <a:gd name="connsiteX7" fmla="*/ 719409 w 2095366"/>
                <a:gd name="connsiteY7" fmla="*/ 734314 h 734314"/>
                <a:gd name="connsiteX8" fmla="*/ 0 w 2095366"/>
                <a:gd name="connsiteY8" fmla="*/ 734314 h 734314"/>
                <a:gd name="connsiteX9" fmla="*/ 0 w 2095366"/>
                <a:gd name="connsiteY9" fmla="*/ 381843 h 734314"/>
                <a:gd name="connsiteX10" fmla="*/ 0 w 2095366"/>
                <a:gd name="connsiteY10" fmla="*/ 0 h 73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366" h="734314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105788" y="89457"/>
                    <a:pt x="2106582" y="215727"/>
                    <a:pt x="2095366" y="345128"/>
                  </a:cubicBezTo>
                  <a:cubicBezTo>
                    <a:pt x="2084150" y="474529"/>
                    <a:pt x="2104164" y="570562"/>
                    <a:pt x="2095366" y="734314"/>
                  </a:cubicBezTo>
                  <a:cubicBezTo>
                    <a:pt x="1861513" y="716410"/>
                    <a:pt x="1670626" y="726936"/>
                    <a:pt x="1375957" y="734314"/>
                  </a:cubicBezTo>
                  <a:cubicBezTo>
                    <a:pt x="1081288" y="741692"/>
                    <a:pt x="928899" y="732034"/>
                    <a:pt x="719409" y="734314"/>
                  </a:cubicBezTo>
                  <a:cubicBezTo>
                    <a:pt x="509919" y="736594"/>
                    <a:pt x="243031" y="722658"/>
                    <a:pt x="0" y="734314"/>
                  </a:cubicBezTo>
                  <a:cubicBezTo>
                    <a:pt x="4784" y="574242"/>
                    <a:pt x="14543" y="522257"/>
                    <a:pt x="0" y="381843"/>
                  </a:cubicBezTo>
                  <a:cubicBezTo>
                    <a:pt x="-14543" y="241429"/>
                    <a:pt x="-5120" y="98078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VN" sz="1400" dirty="0">
                  <a:solidFill>
                    <a:schemeClr val="accent1"/>
                  </a:solidFill>
                </a:rPr>
                <a:t>username</a:t>
              </a:r>
            </a:p>
            <a:p>
              <a:r>
                <a:rPr lang="en-VN" sz="1400" dirty="0">
                  <a:solidFill>
                    <a:schemeClr val="accent1"/>
                  </a:solidFill>
                </a:rPr>
                <a:t>password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A2DA595-2BE3-4B61-0EE1-6B27CB1F9567}"/>
                </a:ext>
              </a:extLst>
            </p:cNvPr>
            <p:cNvSpPr/>
            <p:nvPr/>
          </p:nvSpPr>
          <p:spPr>
            <a:xfrm rot="10800000" flipV="1">
              <a:off x="1875134" y="3470933"/>
              <a:ext cx="2095366" cy="500270"/>
            </a:xfrm>
            <a:custGeom>
              <a:avLst/>
              <a:gdLst>
                <a:gd name="connsiteX0" fmla="*/ 0 w 2095366"/>
                <a:gd name="connsiteY0" fmla="*/ 0 h 500270"/>
                <a:gd name="connsiteX1" fmla="*/ 656548 w 2095366"/>
                <a:gd name="connsiteY1" fmla="*/ 0 h 500270"/>
                <a:gd name="connsiteX2" fmla="*/ 1334050 w 2095366"/>
                <a:gd name="connsiteY2" fmla="*/ 0 h 500270"/>
                <a:gd name="connsiteX3" fmla="*/ 2095366 w 2095366"/>
                <a:gd name="connsiteY3" fmla="*/ 0 h 500270"/>
                <a:gd name="connsiteX4" fmla="*/ 2095366 w 2095366"/>
                <a:gd name="connsiteY4" fmla="*/ 500270 h 500270"/>
                <a:gd name="connsiteX5" fmla="*/ 1417864 w 2095366"/>
                <a:gd name="connsiteY5" fmla="*/ 500270 h 500270"/>
                <a:gd name="connsiteX6" fmla="*/ 698455 w 2095366"/>
                <a:gd name="connsiteY6" fmla="*/ 500270 h 500270"/>
                <a:gd name="connsiteX7" fmla="*/ 0 w 2095366"/>
                <a:gd name="connsiteY7" fmla="*/ 500270 h 500270"/>
                <a:gd name="connsiteX8" fmla="*/ 0 w 2095366"/>
                <a:gd name="connsiteY8" fmla="*/ 0 h 50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366" h="500270" extrusionOk="0">
                  <a:moveTo>
                    <a:pt x="0" y="0"/>
                  </a:moveTo>
                  <a:cubicBezTo>
                    <a:pt x="231232" y="-4895"/>
                    <a:pt x="462266" y="-7998"/>
                    <a:pt x="656548" y="0"/>
                  </a:cubicBezTo>
                  <a:cubicBezTo>
                    <a:pt x="850830" y="7998"/>
                    <a:pt x="1078873" y="861"/>
                    <a:pt x="1334050" y="0"/>
                  </a:cubicBezTo>
                  <a:cubicBezTo>
                    <a:pt x="1589227" y="-861"/>
                    <a:pt x="1776648" y="-11851"/>
                    <a:pt x="2095366" y="0"/>
                  </a:cubicBezTo>
                  <a:cubicBezTo>
                    <a:pt x="2085598" y="140046"/>
                    <a:pt x="2082415" y="269674"/>
                    <a:pt x="2095366" y="500270"/>
                  </a:cubicBezTo>
                  <a:cubicBezTo>
                    <a:pt x="1870104" y="493943"/>
                    <a:pt x="1727183" y="481971"/>
                    <a:pt x="1417864" y="500270"/>
                  </a:cubicBezTo>
                  <a:cubicBezTo>
                    <a:pt x="1108545" y="518569"/>
                    <a:pt x="993124" y="492892"/>
                    <a:pt x="698455" y="500270"/>
                  </a:cubicBezTo>
                  <a:cubicBezTo>
                    <a:pt x="403786" y="507648"/>
                    <a:pt x="223593" y="483150"/>
                    <a:pt x="0" y="500270"/>
                  </a:cubicBezTo>
                  <a:cubicBezTo>
                    <a:pt x="-9994" y="371576"/>
                    <a:pt x="-22594" y="179178"/>
                    <a:pt x="0" y="0"/>
                  </a:cubicBezTo>
                  <a:close/>
                </a:path>
              </a:pathLst>
            </a:custGeom>
            <a:noFill/>
            <a:ln w="38100">
              <a:prstDash val="dashDot"/>
              <a:extLst>
                <a:ext uri="{C807C97D-BFC1-408E-A445-0C87EB9F89A2}">
                  <ask:lineSketchStyleProps xmlns:ask="http://schemas.microsoft.com/office/drawing/2018/sketchyshapes" xmlns="" sd="302348511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>
                  <a:solidFill>
                    <a:schemeClr val="accent1"/>
                  </a:solidFill>
                </a:rPr>
                <a:t>User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2F52D1-A6B5-4BC0-B23E-2C3D578D6994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6238898" y="2241469"/>
            <a:ext cx="10559" cy="123990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8587E7-8446-080F-5689-DD1B74126E7E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3970500" y="4708079"/>
            <a:ext cx="1220715" cy="10441"/>
          </a:xfrm>
          <a:prstGeom prst="straightConnector1">
            <a:avLst/>
          </a:prstGeom>
          <a:ln w="19050"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3E2EA3-BF8A-84AF-27AD-E71CFCACE90C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7286581" y="4706622"/>
            <a:ext cx="1254523" cy="11898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47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9719DC-9A19-67A6-6893-B2C44A08F16C}"/>
              </a:ext>
            </a:extLst>
          </p:cNvPr>
          <p:cNvSpPr txBox="1"/>
          <p:nvPr/>
        </p:nvSpPr>
        <p:spPr>
          <a:xfrm>
            <a:off x="8017541" y="9237064"/>
            <a:ext cx="4051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dirty="0"/>
              <a:t>Outro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2731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43F095E6-DBE6-8E1F-C9D3-21A565E031EB}"/>
              </a:ext>
            </a:extLst>
          </p:cNvPr>
          <p:cNvSpPr txBox="1">
            <a:spLocks/>
          </p:cNvSpPr>
          <p:nvPr/>
        </p:nvSpPr>
        <p:spPr>
          <a:xfrm>
            <a:off x="1493520" y="-1128196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/>
              <a:t>Breakdown and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945CCB-968E-678B-AF8F-32A952B2653F}"/>
              </a:ext>
            </a:extLst>
          </p:cNvPr>
          <p:cNvSpPr/>
          <p:nvPr/>
        </p:nvSpPr>
        <p:spPr>
          <a:xfrm>
            <a:off x="3397961" y="8076171"/>
            <a:ext cx="2095366" cy="1830106"/>
          </a:xfrm>
          <a:custGeom>
            <a:avLst/>
            <a:gdLst>
              <a:gd name="connsiteX0" fmla="*/ 0 w 2095366"/>
              <a:gd name="connsiteY0" fmla="*/ 0 h 1830106"/>
              <a:gd name="connsiteX1" fmla="*/ 656548 w 2095366"/>
              <a:gd name="connsiteY1" fmla="*/ 0 h 1830106"/>
              <a:gd name="connsiteX2" fmla="*/ 1334050 w 2095366"/>
              <a:gd name="connsiteY2" fmla="*/ 0 h 1830106"/>
              <a:gd name="connsiteX3" fmla="*/ 2095366 w 2095366"/>
              <a:gd name="connsiteY3" fmla="*/ 0 h 1830106"/>
              <a:gd name="connsiteX4" fmla="*/ 2095366 w 2095366"/>
              <a:gd name="connsiteY4" fmla="*/ 555132 h 1830106"/>
              <a:gd name="connsiteX5" fmla="*/ 2095366 w 2095366"/>
              <a:gd name="connsiteY5" fmla="*/ 1146866 h 1830106"/>
              <a:gd name="connsiteX6" fmla="*/ 2095366 w 2095366"/>
              <a:gd name="connsiteY6" fmla="*/ 1830106 h 1830106"/>
              <a:gd name="connsiteX7" fmla="*/ 1375957 w 2095366"/>
              <a:gd name="connsiteY7" fmla="*/ 1830106 h 1830106"/>
              <a:gd name="connsiteX8" fmla="*/ 656548 w 2095366"/>
              <a:gd name="connsiteY8" fmla="*/ 1830106 h 1830106"/>
              <a:gd name="connsiteX9" fmla="*/ 0 w 2095366"/>
              <a:gd name="connsiteY9" fmla="*/ 1830106 h 1830106"/>
              <a:gd name="connsiteX10" fmla="*/ 0 w 2095366"/>
              <a:gd name="connsiteY10" fmla="*/ 1183469 h 1830106"/>
              <a:gd name="connsiteX11" fmla="*/ 0 w 2095366"/>
              <a:gd name="connsiteY11" fmla="*/ 591734 h 1830106"/>
              <a:gd name="connsiteX12" fmla="*/ 0 w 2095366"/>
              <a:gd name="connsiteY12" fmla="*/ 0 h 18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5366" h="1830106" extrusionOk="0">
                <a:moveTo>
                  <a:pt x="0" y="0"/>
                </a:moveTo>
                <a:cubicBezTo>
                  <a:pt x="231232" y="-4895"/>
                  <a:pt x="462266" y="-7998"/>
                  <a:pt x="656548" y="0"/>
                </a:cubicBezTo>
                <a:cubicBezTo>
                  <a:pt x="850830" y="7998"/>
                  <a:pt x="1078873" y="861"/>
                  <a:pt x="1334050" y="0"/>
                </a:cubicBezTo>
                <a:cubicBezTo>
                  <a:pt x="1589227" y="-861"/>
                  <a:pt x="1776648" y="-11851"/>
                  <a:pt x="2095366" y="0"/>
                </a:cubicBezTo>
                <a:cubicBezTo>
                  <a:pt x="2070907" y="116105"/>
                  <a:pt x="2082949" y="392441"/>
                  <a:pt x="2095366" y="555132"/>
                </a:cubicBezTo>
                <a:cubicBezTo>
                  <a:pt x="2107783" y="717823"/>
                  <a:pt x="2088712" y="948796"/>
                  <a:pt x="2095366" y="1146866"/>
                </a:cubicBezTo>
                <a:cubicBezTo>
                  <a:pt x="2102020" y="1344936"/>
                  <a:pt x="2070416" y="1535641"/>
                  <a:pt x="2095366" y="1830106"/>
                </a:cubicBezTo>
                <a:cubicBezTo>
                  <a:pt x="1841340" y="1831219"/>
                  <a:pt x="1720200" y="1833864"/>
                  <a:pt x="1375957" y="1830106"/>
                </a:cubicBezTo>
                <a:cubicBezTo>
                  <a:pt x="1031714" y="1826348"/>
                  <a:pt x="899579" y="1818450"/>
                  <a:pt x="656548" y="1830106"/>
                </a:cubicBezTo>
                <a:cubicBezTo>
                  <a:pt x="413517" y="1841762"/>
                  <a:pt x="133874" y="1831838"/>
                  <a:pt x="0" y="1830106"/>
                </a:cubicBezTo>
                <a:cubicBezTo>
                  <a:pt x="8634" y="1536179"/>
                  <a:pt x="30700" y="1485410"/>
                  <a:pt x="0" y="1183469"/>
                </a:cubicBezTo>
                <a:cubicBezTo>
                  <a:pt x="-30700" y="881528"/>
                  <a:pt x="2038" y="823844"/>
                  <a:pt x="0" y="591734"/>
                </a:cubicBezTo>
                <a:cubicBezTo>
                  <a:pt x="-2038" y="359624"/>
                  <a:pt x="803" y="189907"/>
                  <a:pt x="0" y="0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95EDA-7551-0B79-F1A9-C10A2691E1DD}"/>
              </a:ext>
            </a:extLst>
          </p:cNvPr>
          <p:cNvSpPr/>
          <p:nvPr/>
        </p:nvSpPr>
        <p:spPr>
          <a:xfrm>
            <a:off x="4274287" y="1023166"/>
            <a:ext cx="7540171" cy="5281381"/>
          </a:xfrm>
          <a:custGeom>
            <a:avLst/>
            <a:gdLst>
              <a:gd name="connsiteX0" fmla="*/ 0 w 7540171"/>
              <a:gd name="connsiteY0" fmla="*/ 0 h 5281381"/>
              <a:gd name="connsiteX1" fmla="*/ 534667 w 7540171"/>
              <a:gd name="connsiteY1" fmla="*/ 0 h 5281381"/>
              <a:gd name="connsiteX2" fmla="*/ 1144735 w 7540171"/>
              <a:gd name="connsiteY2" fmla="*/ 0 h 5281381"/>
              <a:gd name="connsiteX3" fmla="*/ 1905607 w 7540171"/>
              <a:gd name="connsiteY3" fmla="*/ 0 h 5281381"/>
              <a:gd name="connsiteX4" fmla="*/ 2364872 w 7540171"/>
              <a:gd name="connsiteY4" fmla="*/ 0 h 5281381"/>
              <a:gd name="connsiteX5" fmla="*/ 2899538 w 7540171"/>
              <a:gd name="connsiteY5" fmla="*/ 0 h 5281381"/>
              <a:gd name="connsiteX6" fmla="*/ 3509607 w 7540171"/>
              <a:gd name="connsiteY6" fmla="*/ 0 h 5281381"/>
              <a:gd name="connsiteX7" fmla="*/ 3968872 w 7540171"/>
              <a:gd name="connsiteY7" fmla="*/ 0 h 5281381"/>
              <a:gd name="connsiteX8" fmla="*/ 4503538 w 7540171"/>
              <a:gd name="connsiteY8" fmla="*/ 0 h 5281381"/>
              <a:gd name="connsiteX9" fmla="*/ 4962803 w 7540171"/>
              <a:gd name="connsiteY9" fmla="*/ 0 h 5281381"/>
              <a:gd name="connsiteX10" fmla="*/ 5648274 w 7540171"/>
              <a:gd name="connsiteY10" fmla="*/ 0 h 5281381"/>
              <a:gd name="connsiteX11" fmla="*/ 6484547 w 7540171"/>
              <a:gd name="connsiteY11" fmla="*/ 0 h 5281381"/>
              <a:gd name="connsiteX12" fmla="*/ 7540171 w 7540171"/>
              <a:gd name="connsiteY12" fmla="*/ 0 h 5281381"/>
              <a:gd name="connsiteX13" fmla="*/ 7540171 w 7540171"/>
              <a:gd name="connsiteY13" fmla="*/ 607359 h 5281381"/>
              <a:gd name="connsiteX14" fmla="*/ 7540171 w 7540171"/>
              <a:gd name="connsiteY14" fmla="*/ 1109090 h 5281381"/>
              <a:gd name="connsiteX15" fmla="*/ 7540171 w 7540171"/>
              <a:gd name="connsiteY15" fmla="*/ 1822076 h 5281381"/>
              <a:gd name="connsiteX16" fmla="*/ 7540171 w 7540171"/>
              <a:gd name="connsiteY16" fmla="*/ 2323808 h 5281381"/>
              <a:gd name="connsiteX17" fmla="*/ 7540171 w 7540171"/>
              <a:gd name="connsiteY17" fmla="*/ 3089608 h 5281381"/>
              <a:gd name="connsiteX18" fmla="*/ 7540171 w 7540171"/>
              <a:gd name="connsiteY18" fmla="*/ 3749781 h 5281381"/>
              <a:gd name="connsiteX19" fmla="*/ 7540171 w 7540171"/>
              <a:gd name="connsiteY19" fmla="*/ 4357139 h 5281381"/>
              <a:gd name="connsiteX20" fmla="*/ 7540171 w 7540171"/>
              <a:gd name="connsiteY20" fmla="*/ 5281381 h 5281381"/>
              <a:gd name="connsiteX21" fmla="*/ 6779299 w 7540171"/>
              <a:gd name="connsiteY21" fmla="*/ 5281381 h 5281381"/>
              <a:gd name="connsiteX22" fmla="*/ 5943026 w 7540171"/>
              <a:gd name="connsiteY22" fmla="*/ 5281381 h 5281381"/>
              <a:gd name="connsiteX23" fmla="*/ 5106752 w 7540171"/>
              <a:gd name="connsiteY23" fmla="*/ 5281381 h 5281381"/>
              <a:gd name="connsiteX24" fmla="*/ 4572086 w 7540171"/>
              <a:gd name="connsiteY24" fmla="*/ 5281381 h 5281381"/>
              <a:gd name="connsiteX25" fmla="*/ 3886615 w 7540171"/>
              <a:gd name="connsiteY25" fmla="*/ 5281381 h 5281381"/>
              <a:gd name="connsiteX26" fmla="*/ 3050342 w 7540171"/>
              <a:gd name="connsiteY26" fmla="*/ 5281381 h 5281381"/>
              <a:gd name="connsiteX27" fmla="*/ 2289470 w 7540171"/>
              <a:gd name="connsiteY27" fmla="*/ 5281381 h 5281381"/>
              <a:gd name="connsiteX28" fmla="*/ 1830205 w 7540171"/>
              <a:gd name="connsiteY28" fmla="*/ 5281381 h 5281381"/>
              <a:gd name="connsiteX29" fmla="*/ 1370940 w 7540171"/>
              <a:gd name="connsiteY29" fmla="*/ 5281381 h 5281381"/>
              <a:gd name="connsiteX30" fmla="*/ 836274 w 7540171"/>
              <a:gd name="connsiteY30" fmla="*/ 5281381 h 5281381"/>
              <a:gd name="connsiteX31" fmla="*/ 0 w 7540171"/>
              <a:gd name="connsiteY31" fmla="*/ 5281381 h 5281381"/>
              <a:gd name="connsiteX32" fmla="*/ 0 w 7540171"/>
              <a:gd name="connsiteY32" fmla="*/ 4568395 h 5281381"/>
              <a:gd name="connsiteX33" fmla="*/ 0 w 7540171"/>
              <a:gd name="connsiteY33" fmla="*/ 4066663 h 5281381"/>
              <a:gd name="connsiteX34" fmla="*/ 0 w 7540171"/>
              <a:gd name="connsiteY34" fmla="*/ 3564932 h 5281381"/>
              <a:gd name="connsiteX35" fmla="*/ 0 w 7540171"/>
              <a:gd name="connsiteY35" fmla="*/ 2799132 h 5281381"/>
              <a:gd name="connsiteX36" fmla="*/ 0 w 7540171"/>
              <a:gd name="connsiteY36" fmla="*/ 2297401 h 5281381"/>
              <a:gd name="connsiteX37" fmla="*/ 0 w 7540171"/>
              <a:gd name="connsiteY37" fmla="*/ 1531600 h 5281381"/>
              <a:gd name="connsiteX38" fmla="*/ 0 w 7540171"/>
              <a:gd name="connsiteY38" fmla="*/ 977055 h 5281381"/>
              <a:gd name="connsiteX39" fmla="*/ 0 w 7540171"/>
              <a:gd name="connsiteY39" fmla="*/ 0 h 528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540171" h="5281381" extrusionOk="0">
                <a:moveTo>
                  <a:pt x="0" y="0"/>
                </a:moveTo>
                <a:cubicBezTo>
                  <a:pt x="108032" y="-14589"/>
                  <a:pt x="341985" y="-1421"/>
                  <a:pt x="534667" y="0"/>
                </a:cubicBezTo>
                <a:cubicBezTo>
                  <a:pt x="727349" y="1421"/>
                  <a:pt x="850724" y="-8254"/>
                  <a:pt x="1144735" y="0"/>
                </a:cubicBezTo>
                <a:cubicBezTo>
                  <a:pt x="1438746" y="8254"/>
                  <a:pt x="1573288" y="2379"/>
                  <a:pt x="1905607" y="0"/>
                </a:cubicBezTo>
                <a:cubicBezTo>
                  <a:pt x="2237926" y="-2379"/>
                  <a:pt x="2186112" y="7900"/>
                  <a:pt x="2364872" y="0"/>
                </a:cubicBezTo>
                <a:cubicBezTo>
                  <a:pt x="2543632" y="-7900"/>
                  <a:pt x="2633704" y="18206"/>
                  <a:pt x="2899538" y="0"/>
                </a:cubicBezTo>
                <a:cubicBezTo>
                  <a:pt x="3165372" y="-18206"/>
                  <a:pt x="3275484" y="-24557"/>
                  <a:pt x="3509607" y="0"/>
                </a:cubicBezTo>
                <a:cubicBezTo>
                  <a:pt x="3743730" y="24557"/>
                  <a:pt x="3827404" y="-2265"/>
                  <a:pt x="3968872" y="0"/>
                </a:cubicBezTo>
                <a:cubicBezTo>
                  <a:pt x="4110340" y="2265"/>
                  <a:pt x="4296459" y="13444"/>
                  <a:pt x="4503538" y="0"/>
                </a:cubicBezTo>
                <a:cubicBezTo>
                  <a:pt x="4710617" y="-13444"/>
                  <a:pt x="4845711" y="21261"/>
                  <a:pt x="4962803" y="0"/>
                </a:cubicBezTo>
                <a:cubicBezTo>
                  <a:pt x="5079895" y="-21261"/>
                  <a:pt x="5407671" y="6901"/>
                  <a:pt x="5648274" y="0"/>
                </a:cubicBezTo>
                <a:cubicBezTo>
                  <a:pt x="5888877" y="-6901"/>
                  <a:pt x="6231011" y="38847"/>
                  <a:pt x="6484547" y="0"/>
                </a:cubicBezTo>
                <a:cubicBezTo>
                  <a:pt x="6738083" y="-38847"/>
                  <a:pt x="7200851" y="7465"/>
                  <a:pt x="7540171" y="0"/>
                </a:cubicBezTo>
                <a:cubicBezTo>
                  <a:pt x="7564139" y="243794"/>
                  <a:pt x="7540177" y="479782"/>
                  <a:pt x="7540171" y="607359"/>
                </a:cubicBezTo>
                <a:cubicBezTo>
                  <a:pt x="7540165" y="734936"/>
                  <a:pt x="7526623" y="883778"/>
                  <a:pt x="7540171" y="1109090"/>
                </a:cubicBezTo>
                <a:cubicBezTo>
                  <a:pt x="7553719" y="1334402"/>
                  <a:pt x="7564242" y="1632567"/>
                  <a:pt x="7540171" y="1822076"/>
                </a:cubicBezTo>
                <a:cubicBezTo>
                  <a:pt x="7516100" y="2011585"/>
                  <a:pt x="7546586" y="2151538"/>
                  <a:pt x="7540171" y="2323808"/>
                </a:cubicBezTo>
                <a:cubicBezTo>
                  <a:pt x="7533756" y="2496078"/>
                  <a:pt x="7509763" y="2791526"/>
                  <a:pt x="7540171" y="3089608"/>
                </a:cubicBezTo>
                <a:cubicBezTo>
                  <a:pt x="7570579" y="3387690"/>
                  <a:pt x="7549214" y="3611818"/>
                  <a:pt x="7540171" y="3749781"/>
                </a:cubicBezTo>
                <a:cubicBezTo>
                  <a:pt x="7531128" y="3887744"/>
                  <a:pt x="7549193" y="4074276"/>
                  <a:pt x="7540171" y="4357139"/>
                </a:cubicBezTo>
                <a:cubicBezTo>
                  <a:pt x="7531149" y="4640002"/>
                  <a:pt x="7533709" y="5072924"/>
                  <a:pt x="7540171" y="5281381"/>
                </a:cubicBezTo>
                <a:cubicBezTo>
                  <a:pt x="7293070" y="5249683"/>
                  <a:pt x="6963269" y="5304327"/>
                  <a:pt x="6779299" y="5281381"/>
                </a:cubicBezTo>
                <a:cubicBezTo>
                  <a:pt x="6595329" y="5258435"/>
                  <a:pt x="6350955" y="5305365"/>
                  <a:pt x="5943026" y="5281381"/>
                </a:cubicBezTo>
                <a:cubicBezTo>
                  <a:pt x="5535097" y="5257397"/>
                  <a:pt x="5421150" y="5280945"/>
                  <a:pt x="5106752" y="5281381"/>
                </a:cubicBezTo>
                <a:cubicBezTo>
                  <a:pt x="4792354" y="5281817"/>
                  <a:pt x="4720631" y="5258135"/>
                  <a:pt x="4572086" y="5281381"/>
                </a:cubicBezTo>
                <a:cubicBezTo>
                  <a:pt x="4423541" y="5304627"/>
                  <a:pt x="4066989" y="5293477"/>
                  <a:pt x="3886615" y="5281381"/>
                </a:cubicBezTo>
                <a:cubicBezTo>
                  <a:pt x="3706241" y="5269285"/>
                  <a:pt x="3443208" y="5294425"/>
                  <a:pt x="3050342" y="5281381"/>
                </a:cubicBezTo>
                <a:cubicBezTo>
                  <a:pt x="2657476" y="5268337"/>
                  <a:pt x="2653944" y="5270689"/>
                  <a:pt x="2289470" y="5281381"/>
                </a:cubicBezTo>
                <a:cubicBezTo>
                  <a:pt x="1924996" y="5292073"/>
                  <a:pt x="2016009" y="5259698"/>
                  <a:pt x="1830205" y="5281381"/>
                </a:cubicBezTo>
                <a:cubicBezTo>
                  <a:pt x="1644402" y="5303064"/>
                  <a:pt x="1531776" y="5289024"/>
                  <a:pt x="1370940" y="5281381"/>
                </a:cubicBezTo>
                <a:cubicBezTo>
                  <a:pt x="1210104" y="5273738"/>
                  <a:pt x="983825" y="5296602"/>
                  <a:pt x="836274" y="5281381"/>
                </a:cubicBezTo>
                <a:cubicBezTo>
                  <a:pt x="688723" y="5266160"/>
                  <a:pt x="368902" y="5285789"/>
                  <a:pt x="0" y="5281381"/>
                </a:cubicBezTo>
                <a:cubicBezTo>
                  <a:pt x="21666" y="5079325"/>
                  <a:pt x="34450" y="4764515"/>
                  <a:pt x="0" y="4568395"/>
                </a:cubicBezTo>
                <a:cubicBezTo>
                  <a:pt x="-34450" y="4372275"/>
                  <a:pt x="7946" y="4264867"/>
                  <a:pt x="0" y="4066663"/>
                </a:cubicBezTo>
                <a:cubicBezTo>
                  <a:pt x="-7946" y="3868459"/>
                  <a:pt x="-13922" y="3731014"/>
                  <a:pt x="0" y="3564932"/>
                </a:cubicBezTo>
                <a:cubicBezTo>
                  <a:pt x="13922" y="3398850"/>
                  <a:pt x="-2767" y="3148004"/>
                  <a:pt x="0" y="2799132"/>
                </a:cubicBezTo>
                <a:cubicBezTo>
                  <a:pt x="2767" y="2450260"/>
                  <a:pt x="8027" y="2466546"/>
                  <a:pt x="0" y="2297401"/>
                </a:cubicBezTo>
                <a:cubicBezTo>
                  <a:pt x="-8027" y="2128256"/>
                  <a:pt x="111" y="1886382"/>
                  <a:pt x="0" y="1531600"/>
                </a:cubicBezTo>
                <a:cubicBezTo>
                  <a:pt x="-111" y="1176818"/>
                  <a:pt x="-24792" y="1158649"/>
                  <a:pt x="0" y="977055"/>
                </a:cubicBezTo>
                <a:cubicBezTo>
                  <a:pt x="24792" y="795461"/>
                  <a:pt x="-34988" y="344125"/>
                  <a:pt x="0" y="0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703AEC-98F1-99A6-5E1F-6E33B096D14C}"/>
              </a:ext>
            </a:extLst>
          </p:cNvPr>
          <p:cNvSpPr/>
          <p:nvPr/>
        </p:nvSpPr>
        <p:spPr>
          <a:xfrm>
            <a:off x="293437" y="7989830"/>
            <a:ext cx="2095366" cy="1830106"/>
          </a:xfrm>
          <a:custGeom>
            <a:avLst/>
            <a:gdLst>
              <a:gd name="connsiteX0" fmla="*/ 0 w 2095366"/>
              <a:gd name="connsiteY0" fmla="*/ 0 h 1830106"/>
              <a:gd name="connsiteX1" fmla="*/ 656548 w 2095366"/>
              <a:gd name="connsiteY1" fmla="*/ 0 h 1830106"/>
              <a:gd name="connsiteX2" fmla="*/ 1334050 w 2095366"/>
              <a:gd name="connsiteY2" fmla="*/ 0 h 1830106"/>
              <a:gd name="connsiteX3" fmla="*/ 2095366 w 2095366"/>
              <a:gd name="connsiteY3" fmla="*/ 0 h 1830106"/>
              <a:gd name="connsiteX4" fmla="*/ 2095366 w 2095366"/>
              <a:gd name="connsiteY4" fmla="*/ 555132 h 1830106"/>
              <a:gd name="connsiteX5" fmla="*/ 2095366 w 2095366"/>
              <a:gd name="connsiteY5" fmla="*/ 1146866 h 1830106"/>
              <a:gd name="connsiteX6" fmla="*/ 2095366 w 2095366"/>
              <a:gd name="connsiteY6" fmla="*/ 1830106 h 1830106"/>
              <a:gd name="connsiteX7" fmla="*/ 1375957 w 2095366"/>
              <a:gd name="connsiteY7" fmla="*/ 1830106 h 1830106"/>
              <a:gd name="connsiteX8" fmla="*/ 656548 w 2095366"/>
              <a:gd name="connsiteY8" fmla="*/ 1830106 h 1830106"/>
              <a:gd name="connsiteX9" fmla="*/ 0 w 2095366"/>
              <a:gd name="connsiteY9" fmla="*/ 1830106 h 1830106"/>
              <a:gd name="connsiteX10" fmla="*/ 0 w 2095366"/>
              <a:gd name="connsiteY10" fmla="*/ 1183469 h 1830106"/>
              <a:gd name="connsiteX11" fmla="*/ 0 w 2095366"/>
              <a:gd name="connsiteY11" fmla="*/ 591734 h 1830106"/>
              <a:gd name="connsiteX12" fmla="*/ 0 w 2095366"/>
              <a:gd name="connsiteY12" fmla="*/ 0 h 18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5366" h="1830106" extrusionOk="0">
                <a:moveTo>
                  <a:pt x="0" y="0"/>
                </a:moveTo>
                <a:cubicBezTo>
                  <a:pt x="231232" y="-4895"/>
                  <a:pt x="462266" y="-7998"/>
                  <a:pt x="656548" y="0"/>
                </a:cubicBezTo>
                <a:cubicBezTo>
                  <a:pt x="850830" y="7998"/>
                  <a:pt x="1078873" y="861"/>
                  <a:pt x="1334050" y="0"/>
                </a:cubicBezTo>
                <a:cubicBezTo>
                  <a:pt x="1589227" y="-861"/>
                  <a:pt x="1776648" y="-11851"/>
                  <a:pt x="2095366" y="0"/>
                </a:cubicBezTo>
                <a:cubicBezTo>
                  <a:pt x="2070907" y="116105"/>
                  <a:pt x="2082949" y="392441"/>
                  <a:pt x="2095366" y="555132"/>
                </a:cubicBezTo>
                <a:cubicBezTo>
                  <a:pt x="2107783" y="717823"/>
                  <a:pt x="2088712" y="948796"/>
                  <a:pt x="2095366" y="1146866"/>
                </a:cubicBezTo>
                <a:cubicBezTo>
                  <a:pt x="2102020" y="1344936"/>
                  <a:pt x="2070416" y="1535641"/>
                  <a:pt x="2095366" y="1830106"/>
                </a:cubicBezTo>
                <a:cubicBezTo>
                  <a:pt x="1841340" y="1831219"/>
                  <a:pt x="1720200" y="1833864"/>
                  <a:pt x="1375957" y="1830106"/>
                </a:cubicBezTo>
                <a:cubicBezTo>
                  <a:pt x="1031714" y="1826348"/>
                  <a:pt x="899579" y="1818450"/>
                  <a:pt x="656548" y="1830106"/>
                </a:cubicBezTo>
                <a:cubicBezTo>
                  <a:pt x="413517" y="1841762"/>
                  <a:pt x="133874" y="1831838"/>
                  <a:pt x="0" y="1830106"/>
                </a:cubicBezTo>
                <a:cubicBezTo>
                  <a:pt x="8634" y="1536179"/>
                  <a:pt x="30700" y="1485410"/>
                  <a:pt x="0" y="1183469"/>
                </a:cubicBezTo>
                <a:cubicBezTo>
                  <a:pt x="-30700" y="881528"/>
                  <a:pt x="2038" y="823844"/>
                  <a:pt x="0" y="591734"/>
                </a:cubicBezTo>
                <a:cubicBezTo>
                  <a:pt x="-2038" y="359624"/>
                  <a:pt x="803" y="189907"/>
                  <a:pt x="0" y="0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69E3D-A2FD-99E2-681F-80CEC93E84A3}"/>
              </a:ext>
            </a:extLst>
          </p:cNvPr>
          <p:cNvSpPr/>
          <p:nvPr/>
        </p:nvSpPr>
        <p:spPr>
          <a:xfrm>
            <a:off x="6414807" y="8076171"/>
            <a:ext cx="2095366" cy="1830106"/>
          </a:xfrm>
          <a:custGeom>
            <a:avLst/>
            <a:gdLst>
              <a:gd name="connsiteX0" fmla="*/ 0 w 2095366"/>
              <a:gd name="connsiteY0" fmla="*/ 0 h 1830106"/>
              <a:gd name="connsiteX1" fmla="*/ 656548 w 2095366"/>
              <a:gd name="connsiteY1" fmla="*/ 0 h 1830106"/>
              <a:gd name="connsiteX2" fmla="*/ 1334050 w 2095366"/>
              <a:gd name="connsiteY2" fmla="*/ 0 h 1830106"/>
              <a:gd name="connsiteX3" fmla="*/ 2095366 w 2095366"/>
              <a:gd name="connsiteY3" fmla="*/ 0 h 1830106"/>
              <a:gd name="connsiteX4" fmla="*/ 2095366 w 2095366"/>
              <a:gd name="connsiteY4" fmla="*/ 555132 h 1830106"/>
              <a:gd name="connsiteX5" fmla="*/ 2095366 w 2095366"/>
              <a:gd name="connsiteY5" fmla="*/ 1146866 h 1830106"/>
              <a:gd name="connsiteX6" fmla="*/ 2095366 w 2095366"/>
              <a:gd name="connsiteY6" fmla="*/ 1830106 h 1830106"/>
              <a:gd name="connsiteX7" fmla="*/ 1375957 w 2095366"/>
              <a:gd name="connsiteY7" fmla="*/ 1830106 h 1830106"/>
              <a:gd name="connsiteX8" fmla="*/ 656548 w 2095366"/>
              <a:gd name="connsiteY8" fmla="*/ 1830106 h 1830106"/>
              <a:gd name="connsiteX9" fmla="*/ 0 w 2095366"/>
              <a:gd name="connsiteY9" fmla="*/ 1830106 h 1830106"/>
              <a:gd name="connsiteX10" fmla="*/ 0 w 2095366"/>
              <a:gd name="connsiteY10" fmla="*/ 1183469 h 1830106"/>
              <a:gd name="connsiteX11" fmla="*/ 0 w 2095366"/>
              <a:gd name="connsiteY11" fmla="*/ 591734 h 1830106"/>
              <a:gd name="connsiteX12" fmla="*/ 0 w 2095366"/>
              <a:gd name="connsiteY12" fmla="*/ 0 h 18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5366" h="1830106" extrusionOk="0">
                <a:moveTo>
                  <a:pt x="0" y="0"/>
                </a:moveTo>
                <a:cubicBezTo>
                  <a:pt x="231232" y="-4895"/>
                  <a:pt x="462266" y="-7998"/>
                  <a:pt x="656548" y="0"/>
                </a:cubicBezTo>
                <a:cubicBezTo>
                  <a:pt x="850830" y="7998"/>
                  <a:pt x="1078873" y="861"/>
                  <a:pt x="1334050" y="0"/>
                </a:cubicBezTo>
                <a:cubicBezTo>
                  <a:pt x="1589227" y="-861"/>
                  <a:pt x="1776648" y="-11851"/>
                  <a:pt x="2095366" y="0"/>
                </a:cubicBezTo>
                <a:cubicBezTo>
                  <a:pt x="2070907" y="116105"/>
                  <a:pt x="2082949" y="392441"/>
                  <a:pt x="2095366" y="555132"/>
                </a:cubicBezTo>
                <a:cubicBezTo>
                  <a:pt x="2107783" y="717823"/>
                  <a:pt x="2088712" y="948796"/>
                  <a:pt x="2095366" y="1146866"/>
                </a:cubicBezTo>
                <a:cubicBezTo>
                  <a:pt x="2102020" y="1344936"/>
                  <a:pt x="2070416" y="1535641"/>
                  <a:pt x="2095366" y="1830106"/>
                </a:cubicBezTo>
                <a:cubicBezTo>
                  <a:pt x="1841340" y="1831219"/>
                  <a:pt x="1720200" y="1833864"/>
                  <a:pt x="1375957" y="1830106"/>
                </a:cubicBezTo>
                <a:cubicBezTo>
                  <a:pt x="1031714" y="1826348"/>
                  <a:pt x="899579" y="1818450"/>
                  <a:pt x="656548" y="1830106"/>
                </a:cubicBezTo>
                <a:cubicBezTo>
                  <a:pt x="413517" y="1841762"/>
                  <a:pt x="133874" y="1831838"/>
                  <a:pt x="0" y="1830106"/>
                </a:cubicBezTo>
                <a:cubicBezTo>
                  <a:pt x="8634" y="1536179"/>
                  <a:pt x="30700" y="1485410"/>
                  <a:pt x="0" y="1183469"/>
                </a:cubicBezTo>
                <a:cubicBezTo>
                  <a:pt x="-30700" y="881528"/>
                  <a:pt x="2038" y="823844"/>
                  <a:pt x="0" y="591734"/>
                </a:cubicBezTo>
                <a:cubicBezTo>
                  <a:pt x="-2038" y="359624"/>
                  <a:pt x="803" y="189907"/>
                  <a:pt x="0" y="0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B813A5-082D-99EE-6F4D-862598F35A52}"/>
              </a:ext>
            </a:extLst>
          </p:cNvPr>
          <p:cNvSpPr/>
          <p:nvPr/>
        </p:nvSpPr>
        <p:spPr>
          <a:xfrm>
            <a:off x="9206082" y="8076171"/>
            <a:ext cx="2095366" cy="1830106"/>
          </a:xfrm>
          <a:custGeom>
            <a:avLst/>
            <a:gdLst>
              <a:gd name="connsiteX0" fmla="*/ 0 w 2095366"/>
              <a:gd name="connsiteY0" fmla="*/ 0 h 1830106"/>
              <a:gd name="connsiteX1" fmla="*/ 656548 w 2095366"/>
              <a:gd name="connsiteY1" fmla="*/ 0 h 1830106"/>
              <a:gd name="connsiteX2" fmla="*/ 1334050 w 2095366"/>
              <a:gd name="connsiteY2" fmla="*/ 0 h 1830106"/>
              <a:gd name="connsiteX3" fmla="*/ 2095366 w 2095366"/>
              <a:gd name="connsiteY3" fmla="*/ 0 h 1830106"/>
              <a:gd name="connsiteX4" fmla="*/ 2095366 w 2095366"/>
              <a:gd name="connsiteY4" fmla="*/ 555132 h 1830106"/>
              <a:gd name="connsiteX5" fmla="*/ 2095366 w 2095366"/>
              <a:gd name="connsiteY5" fmla="*/ 1146866 h 1830106"/>
              <a:gd name="connsiteX6" fmla="*/ 2095366 w 2095366"/>
              <a:gd name="connsiteY6" fmla="*/ 1830106 h 1830106"/>
              <a:gd name="connsiteX7" fmla="*/ 1375957 w 2095366"/>
              <a:gd name="connsiteY7" fmla="*/ 1830106 h 1830106"/>
              <a:gd name="connsiteX8" fmla="*/ 656548 w 2095366"/>
              <a:gd name="connsiteY8" fmla="*/ 1830106 h 1830106"/>
              <a:gd name="connsiteX9" fmla="*/ 0 w 2095366"/>
              <a:gd name="connsiteY9" fmla="*/ 1830106 h 1830106"/>
              <a:gd name="connsiteX10" fmla="*/ 0 w 2095366"/>
              <a:gd name="connsiteY10" fmla="*/ 1183469 h 1830106"/>
              <a:gd name="connsiteX11" fmla="*/ 0 w 2095366"/>
              <a:gd name="connsiteY11" fmla="*/ 591734 h 1830106"/>
              <a:gd name="connsiteX12" fmla="*/ 0 w 2095366"/>
              <a:gd name="connsiteY12" fmla="*/ 0 h 18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95366" h="1830106" extrusionOk="0">
                <a:moveTo>
                  <a:pt x="0" y="0"/>
                </a:moveTo>
                <a:cubicBezTo>
                  <a:pt x="231232" y="-4895"/>
                  <a:pt x="462266" y="-7998"/>
                  <a:pt x="656548" y="0"/>
                </a:cubicBezTo>
                <a:cubicBezTo>
                  <a:pt x="850830" y="7998"/>
                  <a:pt x="1078873" y="861"/>
                  <a:pt x="1334050" y="0"/>
                </a:cubicBezTo>
                <a:cubicBezTo>
                  <a:pt x="1589227" y="-861"/>
                  <a:pt x="1776648" y="-11851"/>
                  <a:pt x="2095366" y="0"/>
                </a:cubicBezTo>
                <a:cubicBezTo>
                  <a:pt x="2070907" y="116105"/>
                  <a:pt x="2082949" y="392441"/>
                  <a:pt x="2095366" y="555132"/>
                </a:cubicBezTo>
                <a:cubicBezTo>
                  <a:pt x="2107783" y="717823"/>
                  <a:pt x="2088712" y="948796"/>
                  <a:pt x="2095366" y="1146866"/>
                </a:cubicBezTo>
                <a:cubicBezTo>
                  <a:pt x="2102020" y="1344936"/>
                  <a:pt x="2070416" y="1535641"/>
                  <a:pt x="2095366" y="1830106"/>
                </a:cubicBezTo>
                <a:cubicBezTo>
                  <a:pt x="1841340" y="1831219"/>
                  <a:pt x="1720200" y="1833864"/>
                  <a:pt x="1375957" y="1830106"/>
                </a:cubicBezTo>
                <a:cubicBezTo>
                  <a:pt x="1031714" y="1826348"/>
                  <a:pt x="899579" y="1818450"/>
                  <a:pt x="656548" y="1830106"/>
                </a:cubicBezTo>
                <a:cubicBezTo>
                  <a:pt x="413517" y="1841762"/>
                  <a:pt x="133874" y="1831838"/>
                  <a:pt x="0" y="1830106"/>
                </a:cubicBezTo>
                <a:cubicBezTo>
                  <a:pt x="8634" y="1536179"/>
                  <a:pt x="30700" y="1485410"/>
                  <a:pt x="0" y="1183469"/>
                </a:cubicBezTo>
                <a:cubicBezTo>
                  <a:pt x="-30700" y="881528"/>
                  <a:pt x="2038" y="823844"/>
                  <a:pt x="0" y="591734"/>
                </a:cubicBezTo>
                <a:cubicBezTo>
                  <a:pt x="-2038" y="359624"/>
                  <a:pt x="803" y="189907"/>
                  <a:pt x="0" y="0"/>
                </a:cubicBezTo>
                <a:close/>
              </a:path>
            </a:pathLst>
          </a:custGeom>
          <a:noFill/>
          <a:ln w="38100">
            <a:prstDash val="dashDot"/>
            <a:extLst>
              <a:ext uri="{C807C97D-BFC1-408E-A445-0C87EB9F89A2}">
                <ask:lineSketchStyleProps xmlns:ask="http://schemas.microsoft.com/office/drawing/2018/sketchyshapes" xmlns="" sd="30234851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1" name="Picture 2" descr="Zeus Sticker pack - Stickers Cloud">
            <a:extLst>
              <a:ext uri="{FF2B5EF4-FFF2-40B4-BE49-F238E27FC236}">
                <a16:creationId xmlns:a16="http://schemas.microsoft.com/office/drawing/2014/main" id="{D9392858-2278-233C-7D6E-5D0685B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722" y="31944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BE802A1-B386-1652-1EF5-EF2BF164C33D}"/>
              </a:ext>
            </a:extLst>
          </p:cNvPr>
          <p:cNvSpPr txBox="1"/>
          <p:nvPr/>
        </p:nvSpPr>
        <p:spPr>
          <a:xfrm>
            <a:off x="1572979" y="214552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b="1" dirty="0"/>
              <a:t>Login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CD2C6-4565-8352-5B0C-2C013DC5A5D5}"/>
              </a:ext>
            </a:extLst>
          </p:cNvPr>
          <p:cNvGrpSpPr/>
          <p:nvPr/>
        </p:nvGrpSpPr>
        <p:grpSpPr>
          <a:xfrm>
            <a:off x="220300" y="2726267"/>
            <a:ext cx="3665900" cy="369332"/>
            <a:chOff x="220300" y="2726267"/>
            <a:chExt cx="36659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FF6A20-0EBA-B022-9BEE-C5124464BCE8}"/>
                </a:ext>
              </a:extLst>
            </p:cNvPr>
            <p:cNvSpPr txBox="1"/>
            <p:nvPr/>
          </p:nvSpPr>
          <p:spPr>
            <a:xfrm>
              <a:off x="220300" y="272626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VN" dirty="0"/>
                <a:t>Username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EC72792-1750-D6D9-1391-9D6562BAD620}"/>
                </a:ext>
              </a:extLst>
            </p:cNvPr>
            <p:cNvSpPr/>
            <p:nvPr/>
          </p:nvSpPr>
          <p:spPr>
            <a:xfrm>
              <a:off x="1341120" y="2726267"/>
              <a:ext cx="2545080" cy="369332"/>
            </a:xfrm>
            <a:custGeom>
              <a:avLst/>
              <a:gdLst>
                <a:gd name="connsiteX0" fmla="*/ 0 w 2545080"/>
                <a:gd name="connsiteY0" fmla="*/ 61557 h 369332"/>
                <a:gd name="connsiteX1" fmla="*/ 61557 w 2545080"/>
                <a:gd name="connsiteY1" fmla="*/ 0 h 369332"/>
                <a:gd name="connsiteX2" fmla="*/ 715488 w 2545080"/>
                <a:gd name="connsiteY2" fmla="*/ 0 h 369332"/>
                <a:gd name="connsiteX3" fmla="*/ 1320979 w 2545080"/>
                <a:gd name="connsiteY3" fmla="*/ 0 h 369332"/>
                <a:gd name="connsiteX4" fmla="*/ 1902251 w 2545080"/>
                <a:gd name="connsiteY4" fmla="*/ 0 h 369332"/>
                <a:gd name="connsiteX5" fmla="*/ 2483523 w 2545080"/>
                <a:gd name="connsiteY5" fmla="*/ 0 h 369332"/>
                <a:gd name="connsiteX6" fmla="*/ 2545080 w 2545080"/>
                <a:gd name="connsiteY6" fmla="*/ 61557 h 369332"/>
                <a:gd name="connsiteX7" fmla="*/ 2545080 w 2545080"/>
                <a:gd name="connsiteY7" fmla="*/ 307775 h 369332"/>
                <a:gd name="connsiteX8" fmla="*/ 2483523 w 2545080"/>
                <a:gd name="connsiteY8" fmla="*/ 369332 h 369332"/>
                <a:gd name="connsiteX9" fmla="*/ 1829592 w 2545080"/>
                <a:gd name="connsiteY9" fmla="*/ 369332 h 369332"/>
                <a:gd name="connsiteX10" fmla="*/ 1272540 w 2545080"/>
                <a:gd name="connsiteY10" fmla="*/ 369332 h 369332"/>
                <a:gd name="connsiteX11" fmla="*/ 618609 w 2545080"/>
                <a:gd name="connsiteY11" fmla="*/ 369332 h 369332"/>
                <a:gd name="connsiteX12" fmla="*/ 61557 w 2545080"/>
                <a:gd name="connsiteY12" fmla="*/ 369332 h 369332"/>
                <a:gd name="connsiteX13" fmla="*/ 0 w 2545080"/>
                <a:gd name="connsiteY13" fmla="*/ 307775 h 369332"/>
                <a:gd name="connsiteX14" fmla="*/ 0 w 2545080"/>
                <a:gd name="connsiteY14" fmla="*/ 61557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5080" h="369332" extrusionOk="0">
                  <a:moveTo>
                    <a:pt x="0" y="61557"/>
                  </a:moveTo>
                  <a:cubicBezTo>
                    <a:pt x="-125" y="30054"/>
                    <a:pt x="29077" y="-731"/>
                    <a:pt x="61557" y="0"/>
                  </a:cubicBezTo>
                  <a:cubicBezTo>
                    <a:pt x="206243" y="-3001"/>
                    <a:pt x="554012" y="5644"/>
                    <a:pt x="715488" y="0"/>
                  </a:cubicBezTo>
                  <a:cubicBezTo>
                    <a:pt x="876964" y="-5644"/>
                    <a:pt x="1035337" y="-18130"/>
                    <a:pt x="1320979" y="0"/>
                  </a:cubicBezTo>
                  <a:cubicBezTo>
                    <a:pt x="1606621" y="18130"/>
                    <a:pt x="1668580" y="-11394"/>
                    <a:pt x="1902251" y="0"/>
                  </a:cubicBezTo>
                  <a:cubicBezTo>
                    <a:pt x="2135922" y="11394"/>
                    <a:pt x="2304204" y="1818"/>
                    <a:pt x="2483523" y="0"/>
                  </a:cubicBezTo>
                  <a:cubicBezTo>
                    <a:pt x="2518579" y="-582"/>
                    <a:pt x="2543539" y="30237"/>
                    <a:pt x="2545080" y="61557"/>
                  </a:cubicBezTo>
                  <a:cubicBezTo>
                    <a:pt x="2533173" y="151282"/>
                    <a:pt x="2542284" y="195984"/>
                    <a:pt x="2545080" y="307775"/>
                  </a:cubicBezTo>
                  <a:cubicBezTo>
                    <a:pt x="2543560" y="339123"/>
                    <a:pt x="2517393" y="370318"/>
                    <a:pt x="2483523" y="369332"/>
                  </a:cubicBezTo>
                  <a:cubicBezTo>
                    <a:pt x="2204664" y="347881"/>
                    <a:pt x="2148165" y="393146"/>
                    <a:pt x="1829592" y="369332"/>
                  </a:cubicBezTo>
                  <a:cubicBezTo>
                    <a:pt x="1511019" y="345518"/>
                    <a:pt x="1453474" y="362831"/>
                    <a:pt x="1272540" y="369332"/>
                  </a:cubicBezTo>
                  <a:cubicBezTo>
                    <a:pt x="1091606" y="375833"/>
                    <a:pt x="786054" y="355822"/>
                    <a:pt x="618609" y="369332"/>
                  </a:cubicBezTo>
                  <a:cubicBezTo>
                    <a:pt x="451164" y="382842"/>
                    <a:pt x="320969" y="352923"/>
                    <a:pt x="61557" y="369332"/>
                  </a:cubicBezTo>
                  <a:cubicBezTo>
                    <a:pt x="29061" y="363889"/>
                    <a:pt x="-524" y="340316"/>
                    <a:pt x="0" y="307775"/>
                  </a:cubicBezTo>
                  <a:cubicBezTo>
                    <a:pt x="-8680" y="238414"/>
                    <a:pt x="-11294" y="115439"/>
                    <a:pt x="0" y="61557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3861098075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CE1354C-B22A-6A66-4000-37D379640A98}"/>
              </a:ext>
            </a:extLst>
          </p:cNvPr>
          <p:cNvGrpSpPr/>
          <p:nvPr/>
        </p:nvGrpSpPr>
        <p:grpSpPr>
          <a:xfrm>
            <a:off x="220300" y="3142906"/>
            <a:ext cx="3665900" cy="375509"/>
            <a:chOff x="220300" y="3142906"/>
            <a:chExt cx="3665900" cy="3755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F04FFA-33E0-30F2-8F18-EFE159935CFB}"/>
                </a:ext>
              </a:extLst>
            </p:cNvPr>
            <p:cNvSpPr txBox="1"/>
            <p:nvPr/>
          </p:nvSpPr>
          <p:spPr>
            <a:xfrm>
              <a:off x="220300" y="3142906"/>
              <a:ext cx="1008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VN" dirty="0"/>
                <a:t>Password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8F93E34-3B1C-0270-C3A9-9231E373E63F}"/>
                </a:ext>
              </a:extLst>
            </p:cNvPr>
            <p:cNvSpPr/>
            <p:nvPr/>
          </p:nvSpPr>
          <p:spPr>
            <a:xfrm>
              <a:off x="1341120" y="3149083"/>
              <a:ext cx="2545080" cy="369332"/>
            </a:xfrm>
            <a:custGeom>
              <a:avLst/>
              <a:gdLst>
                <a:gd name="connsiteX0" fmla="*/ 0 w 2545080"/>
                <a:gd name="connsiteY0" fmla="*/ 61557 h 369332"/>
                <a:gd name="connsiteX1" fmla="*/ 61557 w 2545080"/>
                <a:gd name="connsiteY1" fmla="*/ 0 h 369332"/>
                <a:gd name="connsiteX2" fmla="*/ 691268 w 2545080"/>
                <a:gd name="connsiteY2" fmla="*/ 0 h 369332"/>
                <a:gd name="connsiteX3" fmla="*/ 1248320 w 2545080"/>
                <a:gd name="connsiteY3" fmla="*/ 0 h 369332"/>
                <a:gd name="connsiteX4" fmla="*/ 1902251 w 2545080"/>
                <a:gd name="connsiteY4" fmla="*/ 0 h 369332"/>
                <a:gd name="connsiteX5" fmla="*/ 2483523 w 2545080"/>
                <a:gd name="connsiteY5" fmla="*/ 0 h 369332"/>
                <a:gd name="connsiteX6" fmla="*/ 2545080 w 2545080"/>
                <a:gd name="connsiteY6" fmla="*/ 61557 h 369332"/>
                <a:gd name="connsiteX7" fmla="*/ 2545080 w 2545080"/>
                <a:gd name="connsiteY7" fmla="*/ 307775 h 369332"/>
                <a:gd name="connsiteX8" fmla="*/ 2483523 w 2545080"/>
                <a:gd name="connsiteY8" fmla="*/ 369332 h 369332"/>
                <a:gd name="connsiteX9" fmla="*/ 1926471 w 2545080"/>
                <a:gd name="connsiteY9" fmla="*/ 369332 h 369332"/>
                <a:gd name="connsiteX10" fmla="*/ 1272540 w 2545080"/>
                <a:gd name="connsiteY10" fmla="*/ 369332 h 369332"/>
                <a:gd name="connsiteX11" fmla="*/ 691268 w 2545080"/>
                <a:gd name="connsiteY11" fmla="*/ 369332 h 369332"/>
                <a:gd name="connsiteX12" fmla="*/ 61557 w 2545080"/>
                <a:gd name="connsiteY12" fmla="*/ 369332 h 369332"/>
                <a:gd name="connsiteX13" fmla="*/ 0 w 2545080"/>
                <a:gd name="connsiteY13" fmla="*/ 307775 h 369332"/>
                <a:gd name="connsiteX14" fmla="*/ 0 w 2545080"/>
                <a:gd name="connsiteY14" fmla="*/ 61557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5080" h="369332" extrusionOk="0">
                  <a:moveTo>
                    <a:pt x="0" y="61557"/>
                  </a:moveTo>
                  <a:cubicBezTo>
                    <a:pt x="2360" y="24874"/>
                    <a:pt x="26374" y="-1564"/>
                    <a:pt x="61557" y="0"/>
                  </a:cubicBezTo>
                  <a:cubicBezTo>
                    <a:pt x="226450" y="1180"/>
                    <a:pt x="478039" y="19325"/>
                    <a:pt x="691268" y="0"/>
                  </a:cubicBezTo>
                  <a:cubicBezTo>
                    <a:pt x="904497" y="-19325"/>
                    <a:pt x="1125801" y="-7894"/>
                    <a:pt x="1248320" y="0"/>
                  </a:cubicBezTo>
                  <a:cubicBezTo>
                    <a:pt x="1370839" y="7894"/>
                    <a:pt x="1655454" y="-6899"/>
                    <a:pt x="1902251" y="0"/>
                  </a:cubicBezTo>
                  <a:cubicBezTo>
                    <a:pt x="2149048" y="6899"/>
                    <a:pt x="2232872" y="-21595"/>
                    <a:pt x="2483523" y="0"/>
                  </a:cubicBezTo>
                  <a:cubicBezTo>
                    <a:pt x="2515039" y="-7342"/>
                    <a:pt x="2545697" y="28875"/>
                    <a:pt x="2545080" y="61557"/>
                  </a:cubicBezTo>
                  <a:cubicBezTo>
                    <a:pt x="2537026" y="177010"/>
                    <a:pt x="2536271" y="249786"/>
                    <a:pt x="2545080" y="307775"/>
                  </a:cubicBezTo>
                  <a:cubicBezTo>
                    <a:pt x="2553361" y="341782"/>
                    <a:pt x="2515817" y="365541"/>
                    <a:pt x="2483523" y="369332"/>
                  </a:cubicBezTo>
                  <a:cubicBezTo>
                    <a:pt x="2221171" y="346350"/>
                    <a:pt x="2151425" y="349707"/>
                    <a:pt x="1926471" y="369332"/>
                  </a:cubicBezTo>
                  <a:cubicBezTo>
                    <a:pt x="1701517" y="388957"/>
                    <a:pt x="1584649" y="374673"/>
                    <a:pt x="1272540" y="369332"/>
                  </a:cubicBezTo>
                  <a:cubicBezTo>
                    <a:pt x="960431" y="363991"/>
                    <a:pt x="933175" y="383669"/>
                    <a:pt x="691268" y="369332"/>
                  </a:cubicBezTo>
                  <a:cubicBezTo>
                    <a:pt x="449361" y="354995"/>
                    <a:pt x="231200" y="363766"/>
                    <a:pt x="61557" y="369332"/>
                  </a:cubicBezTo>
                  <a:cubicBezTo>
                    <a:pt x="24475" y="377173"/>
                    <a:pt x="1157" y="343165"/>
                    <a:pt x="0" y="307775"/>
                  </a:cubicBezTo>
                  <a:cubicBezTo>
                    <a:pt x="11290" y="200075"/>
                    <a:pt x="-653" y="155975"/>
                    <a:pt x="0" y="61557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Dot"/>
              <a:extLst>
                <a:ext uri="{C807C97D-BFC1-408E-A445-0C87EB9F89A2}">
                  <ask:lineSketchStyleProps xmlns:ask="http://schemas.microsoft.com/office/drawing/2018/sketchyshapes" xmlns="" sd="2901930735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EA35D4D-AF16-B7A4-77AA-14AEA40B847E}"/>
              </a:ext>
            </a:extLst>
          </p:cNvPr>
          <p:cNvSpPr txBox="1"/>
          <p:nvPr/>
        </p:nvSpPr>
        <p:spPr>
          <a:xfrm>
            <a:off x="2515988" y="3935054"/>
            <a:ext cx="881973" cy="369332"/>
          </a:xfrm>
          <a:custGeom>
            <a:avLst/>
            <a:gdLst>
              <a:gd name="connsiteX0" fmla="*/ 0 w 881973"/>
              <a:gd name="connsiteY0" fmla="*/ 0 h 369332"/>
              <a:gd name="connsiteX1" fmla="*/ 432167 w 881973"/>
              <a:gd name="connsiteY1" fmla="*/ 0 h 369332"/>
              <a:gd name="connsiteX2" fmla="*/ 881973 w 881973"/>
              <a:gd name="connsiteY2" fmla="*/ 0 h 369332"/>
              <a:gd name="connsiteX3" fmla="*/ 881973 w 881973"/>
              <a:gd name="connsiteY3" fmla="*/ 369332 h 369332"/>
              <a:gd name="connsiteX4" fmla="*/ 423347 w 881973"/>
              <a:gd name="connsiteY4" fmla="*/ 369332 h 369332"/>
              <a:gd name="connsiteX5" fmla="*/ 0 w 881973"/>
              <a:gd name="connsiteY5" fmla="*/ 369332 h 369332"/>
              <a:gd name="connsiteX6" fmla="*/ 0 w 881973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73" h="369332" extrusionOk="0">
                <a:moveTo>
                  <a:pt x="0" y="0"/>
                </a:moveTo>
                <a:cubicBezTo>
                  <a:pt x="154349" y="7936"/>
                  <a:pt x="286867" y="15424"/>
                  <a:pt x="432167" y="0"/>
                </a:cubicBezTo>
                <a:cubicBezTo>
                  <a:pt x="577467" y="-15424"/>
                  <a:pt x="757999" y="13318"/>
                  <a:pt x="881973" y="0"/>
                </a:cubicBezTo>
                <a:cubicBezTo>
                  <a:pt x="867960" y="178671"/>
                  <a:pt x="898332" y="190167"/>
                  <a:pt x="881973" y="369332"/>
                </a:cubicBezTo>
                <a:cubicBezTo>
                  <a:pt x="769673" y="361560"/>
                  <a:pt x="583633" y="388106"/>
                  <a:pt x="423347" y="369332"/>
                </a:cubicBezTo>
                <a:cubicBezTo>
                  <a:pt x="263061" y="350558"/>
                  <a:pt x="189010" y="385626"/>
                  <a:pt x="0" y="369332"/>
                </a:cubicBezTo>
                <a:cubicBezTo>
                  <a:pt x="-16139" y="247784"/>
                  <a:pt x="15366" y="14063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41747432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Sign 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620992-C608-FB94-5106-9ACA9995F931}"/>
              </a:ext>
            </a:extLst>
          </p:cNvPr>
          <p:cNvSpPr txBox="1"/>
          <p:nvPr/>
        </p:nvSpPr>
        <p:spPr>
          <a:xfrm>
            <a:off x="863900" y="3957243"/>
            <a:ext cx="768159" cy="369332"/>
          </a:xfrm>
          <a:custGeom>
            <a:avLst/>
            <a:gdLst>
              <a:gd name="connsiteX0" fmla="*/ 0 w 768159"/>
              <a:gd name="connsiteY0" fmla="*/ 0 h 369332"/>
              <a:gd name="connsiteX1" fmla="*/ 384080 w 768159"/>
              <a:gd name="connsiteY1" fmla="*/ 0 h 369332"/>
              <a:gd name="connsiteX2" fmla="*/ 768159 w 768159"/>
              <a:gd name="connsiteY2" fmla="*/ 0 h 369332"/>
              <a:gd name="connsiteX3" fmla="*/ 768159 w 768159"/>
              <a:gd name="connsiteY3" fmla="*/ 369332 h 369332"/>
              <a:gd name="connsiteX4" fmla="*/ 368716 w 768159"/>
              <a:gd name="connsiteY4" fmla="*/ 369332 h 369332"/>
              <a:gd name="connsiteX5" fmla="*/ 0 w 768159"/>
              <a:gd name="connsiteY5" fmla="*/ 369332 h 369332"/>
              <a:gd name="connsiteX6" fmla="*/ 0 w 768159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159" h="369332" extrusionOk="0">
                <a:moveTo>
                  <a:pt x="0" y="0"/>
                </a:moveTo>
                <a:cubicBezTo>
                  <a:pt x="82718" y="-9224"/>
                  <a:pt x="270255" y="-13153"/>
                  <a:pt x="384080" y="0"/>
                </a:cubicBezTo>
                <a:cubicBezTo>
                  <a:pt x="497905" y="13153"/>
                  <a:pt x="586676" y="10026"/>
                  <a:pt x="768159" y="0"/>
                </a:cubicBezTo>
                <a:cubicBezTo>
                  <a:pt x="778616" y="160542"/>
                  <a:pt x="765739" y="238082"/>
                  <a:pt x="768159" y="369332"/>
                </a:cubicBezTo>
                <a:cubicBezTo>
                  <a:pt x="630226" y="353883"/>
                  <a:pt x="565182" y="371962"/>
                  <a:pt x="368716" y="369332"/>
                </a:cubicBezTo>
                <a:cubicBezTo>
                  <a:pt x="172250" y="366702"/>
                  <a:pt x="77113" y="365987"/>
                  <a:pt x="0" y="369332"/>
                </a:cubicBezTo>
                <a:cubicBezTo>
                  <a:pt x="6982" y="259234"/>
                  <a:pt x="13767" y="15139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1051614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Log 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39B126-D1F9-6DAB-1404-93E433CD1E73}"/>
              </a:ext>
            </a:extLst>
          </p:cNvPr>
          <p:cNvSpPr txBox="1"/>
          <p:nvPr/>
        </p:nvSpPr>
        <p:spPr>
          <a:xfrm>
            <a:off x="4598274" y="12355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Sign up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EE5B6C-BD9D-1548-9898-554D5932BD2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480247" y="1420236"/>
            <a:ext cx="1036056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F016B8-1A97-E7C2-3013-2B4D4A321693}"/>
              </a:ext>
            </a:extLst>
          </p:cNvPr>
          <p:cNvSpPr txBox="1"/>
          <p:nvPr/>
        </p:nvSpPr>
        <p:spPr>
          <a:xfrm>
            <a:off x="6516303" y="123557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Username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F47396-D88E-54BB-5AB9-D7DC16AECB7C}"/>
              </a:ext>
            </a:extLst>
          </p:cNvPr>
          <p:cNvSpPr txBox="1"/>
          <p:nvPr/>
        </p:nvSpPr>
        <p:spPr>
          <a:xfrm>
            <a:off x="6516302" y="1644456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Password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5D8F6C8-FC58-0ADC-38D2-B88F7BECB5C9}"/>
              </a:ext>
            </a:extLst>
          </p:cNvPr>
          <p:cNvCxnSpPr>
            <a:stCxn id="49" idx="2"/>
            <a:endCxn id="53" idx="1"/>
          </p:cNvCxnSpPr>
          <p:nvPr/>
        </p:nvCxnSpPr>
        <p:spPr>
          <a:xfrm rot="16200000" flipH="1">
            <a:off x="5665671" y="978491"/>
            <a:ext cx="224220" cy="1477041"/>
          </a:xfrm>
          <a:prstGeom prst="bentConnector2">
            <a:avLst/>
          </a:prstGeom>
          <a:ln w="1905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DD3EF5-A2B2-535F-228E-59D2EF64EE2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525168" y="1829122"/>
            <a:ext cx="139023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705518-40A8-7923-C401-EB0A03D06893}"/>
              </a:ext>
            </a:extLst>
          </p:cNvPr>
          <p:cNvSpPr txBox="1"/>
          <p:nvPr/>
        </p:nvSpPr>
        <p:spPr>
          <a:xfrm>
            <a:off x="7572606" y="1837750"/>
            <a:ext cx="1295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400" dirty="0"/>
              <a:t>Masked prompt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C8CBD2-6C9C-A544-0133-B1AE98C9BA86}"/>
              </a:ext>
            </a:extLst>
          </p:cNvPr>
          <p:cNvSpPr txBox="1"/>
          <p:nvPr/>
        </p:nvSpPr>
        <p:spPr>
          <a:xfrm>
            <a:off x="8913745" y="1675233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400" dirty="0"/>
              <a:t>Encryption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30A901-69C9-ABF8-3ABD-D64EAD46039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895745" y="1829122"/>
            <a:ext cx="462060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8C8449-7694-D7C5-0835-00DBFB545C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637123" y="1420236"/>
            <a:ext cx="272068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Paper with solid fill">
            <a:extLst>
              <a:ext uri="{FF2B5EF4-FFF2-40B4-BE49-F238E27FC236}">
                <a16:creationId xmlns:a16="http://schemas.microsoft.com/office/drawing/2014/main" id="{36AD5F62-0738-679B-9F17-11F0E5CD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5389" y="3095599"/>
            <a:ext cx="1492153" cy="1492153"/>
          </a:xfrm>
          <a:prstGeom prst="rect">
            <a:avLst/>
          </a:prstGeom>
        </p:spPr>
      </p:pic>
      <p:sp>
        <p:nvSpPr>
          <p:cNvPr id="79" name="Right Brace 78">
            <a:extLst>
              <a:ext uri="{FF2B5EF4-FFF2-40B4-BE49-F238E27FC236}">
                <a16:creationId xmlns:a16="http://schemas.microsoft.com/office/drawing/2014/main" id="{84CC0DC6-FAA9-762E-5F3E-E7E08C43EC52}"/>
              </a:ext>
            </a:extLst>
          </p:cNvPr>
          <p:cNvSpPr/>
          <p:nvPr/>
        </p:nvSpPr>
        <p:spPr>
          <a:xfrm>
            <a:off x="10357805" y="1420236"/>
            <a:ext cx="212044" cy="408885"/>
          </a:xfrm>
          <a:custGeom>
            <a:avLst/>
            <a:gdLst>
              <a:gd name="connsiteX0" fmla="*/ 0 w 212044"/>
              <a:gd name="connsiteY0" fmla="*/ 0 h 408885"/>
              <a:gd name="connsiteX1" fmla="*/ 106022 w 212044"/>
              <a:gd name="connsiteY1" fmla="*/ 17670 h 408885"/>
              <a:gd name="connsiteX2" fmla="*/ 106022 w 212044"/>
              <a:gd name="connsiteY2" fmla="*/ 186773 h 408885"/>
              <a:gd name="connsiteX3" fmla="*/ 212044 w 212044"/>
              <a:gd name="connsiteY3" fmla="*/ 204443 h 408885"/>
              <a:gd name="connsiteX4" fmla="*/ 106022 w 212044"/>
              <a:gd name="connsiteY4" fmla="*/ 222113 h 408885"/>
              <a:gd name="connsiteX5" fmla="*/ 106022 w 212044"/>
              <a:gd name="connsiteY5" fmla="*/ 391215 h 408885"/>
              <a:gd name="connsiteX6" fmla="*/ 0 w 212044"/>
              <a:gd name="connsiteY6" fmla="*/ 408885 h 408885"/>
              <a:gd name="connsiteX7" fmla="*/ 0 w 212044"/>
              <a:gd name="connsiteY7" fmla="*/ 0 h 408885"/>
              <a:gd name="connsiteX0" fmla="*/ 0 w 212044"/>
              <a:gd name="connsiteY0" fmla="*/ 0 h 408885"/>
              <a:gd name="connsiteX1" fmla="*/ 106022 w 212044"/>
              <a:gd name="connsiteY1" fmla="*/ 17670 h 408885"/>
              <a:gd name="connsiteX2" fmla="*/ 106022 w 212044"/>
              <a:gd name="connsiteY2" fmla="*/ 186773 h 408885"/>
              <a:gd name="connsiteX3" fmla="*/ 212044 w 212044"/>
              <a:gd name="connsiteY3" fmla="*/ 204443 h 408885"/>
              <a:gd name="connsiteX4" fmla="*/ 106022 w 212044"/>
              <a:gd name="connsiteY4" fmla="*/ 222113 h 408885"/>
              <a:gd name="connsiteX5" fmla="*/ 106022 w 212044"/>
              <a:gd name="connsiteY5" fmla="*/ 391215 h 408885"/>
              <a:gd name="connsiteX6" fmla="*/ 0 w 212044"/>
              <a:gd name="connsiteY6" fmla="*/ 408885 h 40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044" h="408885" stroke="0" extrusionOk="0">
                <a:moveTo>
                  <a:pt x="0" y="0"/>
                </a:moveTo>
                <a:cubicBezTo>
                  <a:pt x="59656" y="219"/>
                  <a:pt x="105825" y="7747"/>
                  <a:pt x="106022" y="17670"/>
                </a:cubicBezTo>
                <a:cubicBezTo>
                  <a:pt x="121100" y="69918"/>
                  <a:pt x="100246" y="134025"/>
                  <a:pt x="106022" y="186773"/>
                </a:cubicBezTo>
                <a:cubicBezTo>
                  <a:pt x="107071" y="190587"/>
                  <a:pt x="152471" y="195122"/>
                  <a:pt x="212044" y="204443"/>
                </a:cubicBezTo>
                <a:cubicBezTo>
                  <a:pt x="153503" y="201897"/>
                  <a:pt x="108159" y="213083"/>
                  <a:pt x="106022" y="222113"/>
                </a:cubicBezTo>
                <a:cubicBezTo>
                  <a:pt x="112322" y="270215"/>
                  <a:pt x="101186" y="311325"/>
                  <a:pt x="106022" y="391215"/>
                </a:cubicBezTo>
                <a:cubicBezTo>
                  <a:pt x="108471" y="406760"/>
                  <a:pt x="65151" y="401615"/>
                  <a:pt x="0" y="408885"/>
                </a:cubicBezTo>
                <a:cubicBezTo>
                  <a:pt x="-34073" y="304544"/>
                  <a:pt x="37284" y="170583"/>
                  <a:pt x="0" y="0"/>
                </a:cubicBezTo>
                <a:close/>
              </a:path>
              <a:path w="212044" h="408885" fill="none" extrusionOk="0">
                <a:moveTo>
                  <a:pt x="0" y="0"/>
                </a:moveTo>
                <a:cubicBezTo>
                  <a:pt x="59052" y="-130"/>
                  <a:pt x="107817" y="9293"/>
                  <a:pt x="106022" y="17670"/>
                </a:cubicBezTo>
                <a:cubicBezTo>
                  <a:pt x="125749" y="77916"/>
                  <a:pt x="89490" y="120403"/>
                  <a:pt x="106022" y="186773"/>
                </a:cubicBezTo>
                <a:cubicBezTo>
                  <a:pt x="107051" y="200833"/>
                  <a:pt x="153589" y="202082"/>
                  <a:pt x="212044" y="204443"/>
                </a:cubicBezTo>
                <a:cubicBezTo>
                  <a:pt x="154386" y="202321"/>
                  <a:pt x="106728" y="212044"/>
                  <a:pt x="106022" y="222113"/>
                </a:cubicBezTo>
                <a:cubicBezTo>
                  <a:pt x="113676" y="270245"/>
                  <a:pt x="97160" y="352092"/>
                  <a:pt x="106022" y="391215"/>
                </a:cubicBezTo>
                <a:cubicBezTo>
                  <a:pt x="115810" y="400136"/>
                  <a:pt x="46664" y="409659"/>
                  <a:pt x="0" y="408885"/>
                </a:cubicBezTo>
              </a:path>
              <a:path w="212044" h="408885" fill="none" stroke="0" extrusionOk="0">
                <a:moveTo>
                  <a:pt x="0" y="0"/>
                </a:moveTo>
                <a:cubicBezTo>
                  <a:pt x="56980" y="-1381"/>
                  <a:pt x="106559" y="7516"/>
                  <a:pt x="106022" y="17670"/>
                </a:cubicBezTo>
                <a:cubicBezTo>
                  <a:pt x="124063" y="54490"/>
                  <a:pt x="99745" y="127004"/>
                  <a:pt x="106022" y="186773"/>
                </a:cubicBezTo>
                <a:cubicBezTo>
                  <a:pt x="104009" y="206177"/>
                  <a:pt x="165865" y="199039"/>
                  <a:pt x="212044" y="204443"/>
                </a:cubicBezTo>
                <a:cubicBezTo>
                  <a:pt x="152374" y="203983"/>
                  <a:pt x="105418" y="211110"/>
                  <a:pt x="106022" y="222113"/>
                </a:cubicBezTo>
                <a:cubicBezTo>
                  <a:pt x="122508" y="295549"/>
                  <a:pt x="93895" y="324277"/>
                  <a:pt x="106022" y="391215"/>
                </a:cubicBezTo>
                <a:cubicBezTo>
                  <a:pt x="105929" y="402798"/>
                  <a:pt x="60982" y="413513"/>
                  <a:pt x="0" y="40888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xmlns="" sd="818398899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F2B666-E54F-63AA-1666-66DA46A32E0E}"/>
              </a:ext>
            </a:extLst>
          </p:cNvPr>
          <p:cNvSpPr txBox="1"/>
          <p:nvPr/>
        </p:nvSpPr>
        <p:spPr>
          <a:xfrm>
            <a:off x="10615836" y="1459789"/>
            <a:ext cx="72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Pickle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C30FDEC-1E84-0606-A18C-C8458EC67F6E}"/>
              </a:ext>
            </a:extLst>
          </p:cNvPr>
          <p:cNvCxnSpPr>
            <a:stCxn id="80" idx="2"/>
            <a:endCxn id="72" idx="3"/>
          </p:cNvCxnSpPr>
          <p:nvPr/>
        </p:nvCxnSpPr>
        <p:spPr>
          <a:xfrm rot="5400000">
            <a:off x="8935991" y="1800673"/>
            <a:ext cx="2012555" cy="2069451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04567A7-A0AB-2821-E869-E1170B026D80}"/>
              </a:ext>
            </a:extLst>
          </p:cNvPr>
          <p:cNvSpPr txBox="1"/>
          <p:nvPr/>
        </p:nvSpPr>
        <p:spPr>
          <a:xfrm flipH="1">
            <a:off x="10602071" y="51149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Log in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66BE8D-D643-C9DE-58F1-FBB3D0762907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H="1">
            <a:off x="9509108" y="5299566"/>
            <a:ext cx="1092963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6B7F295-4611-7A0E-F249-E20F042B3996}"/>
              </a:ext>
            </a:extLst>
          </p:cNvPr>
          <p:cNvSpPr txBox="1"/>
          <p:nvPr/>
        </p:nvSpPr>
        <p:spPr>
          <a:xfrm flipH="1">
            <a:off x="8388288" y="5114900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Username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7E35D-427B-379D-C73E-5CC2991AE157}"/>
              </a:ext>
            </a:extLst>
          </p:cNvPr>
          <p:cNvSpPr txBox="1"/>
          <p:nvPr/>
        </p:nvSpPr>
        <p:spPr>
          <a:xfrm flipH="1">
            <a:off x="8500243" y="5523786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/>
              <a:t>Password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A88F84-6D94-8DE4-EF02-21A6FAE802F8}"/>
              </a:ext>
            </a:extLst>
          </p:cNvPr>
          <p:cNvCxnSpPr>
            <a:cxnSpLocks/>
            <a:stCxn id="94" idx="2"/>
            <a:endCxn id="97" idx="1"/>
          </p:cNvCxnSpPr>
          <p:nvPr/>
        </p:nvCxnSpPr>
        <p:spPr>
          <a:xfrm rot="5400000">
            <a:off x="10135520" y="4857822"/>
            <a:ext cx="224220" cy="1477041"/>
          </a:xfrm>
          <a:prstGeom prst="bentConnector2">
            <a:avLst/>
          </a:prstGeom>
          <a:ln w="1905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5CB695-AC86-92A0-7F8B-E0BAFBE7807B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7110011" y="5708452"/>
            <a:ext cx="139023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B54B2C-5E49-B57A-C8E3-2AA89F611AD6}"/>
              </a:ext>
            </a:extLst>
          </p:cNvPr>
          <p:cNvSpPr txBox="1"/>
          <p:nvPr/>
        </p:nvSpPr>
        <p:spPr>
          <a:xfrm flipH="1">
            <a:off x="7157450" y="5717080"/>
            <a:ext cx="1295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400" dirty="0"/>
              <a:t>Masked prompt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E3851C-DB11-ECA2-A7FD-F8FC783C7313}"/>
              </a:ext>
            </a:extLst>
          </p:cNvPr>
          <p:cNvSpPr txBox="1"/>
          <p:nvPr/>
        </p:nvSpPr>
        <p:spPr>
          <a:xfrm flipH="1">
            <a:off x="6129666" y="5554563"/>
            <a:ext cx="982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400" dirty="0"/>
              <a:t>Encryption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8382E65-95FE-C452-A863-1C6272C4B49E}"/>
              </a:ext>
            </a:extLst>
          </p:cNvPr>
          <p:cNvCxnSpPr>
            <a:cxnSpLocks/>
            <a:stCxn id="101" idx="3"/>
          </p:cNvCxnSpPr>
          <p:nvPr/>
        </p:nvCxnSpPr>
        <p:spPr>
          <a:xfrm flipH="1">
            <a:off x="5667606" y="5708452"/>
            <a:ext cx="462060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BF940F6-0487-20E5-818E-EC36C6BFBAF3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5667606" y="5299566"/>
            <a:ext cx="272068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037895CF-0067-C20E-2941-289952CC3123}"/>
              </a:ext>
            </a:extLst>
          </p:cNvPr>
          <p:cNvSpPr/>
          <p:nvPr/>
        </p:nvSpPr>
        <p:spPr>
          <a:xfrm flipH="1">
            <a:off x="5455562" y="5299566"/>
            <a:ext cx="212044" cy="408885"/>
          </a:xfrm>
          <a:custGeom>
            <a:avLst/>
            <a:gdLst>
              <a:gd name="connsiteX0" fmla="*/ 0 w 212044"/>
              <a:gd name="connsiteY0" fmla="*/ 0 h 408885"/>
              <a:gd name="connsiteX1" fmla="*/ 106022 w 212044"/>
              <a:gd name="connsiteY1" fmla="*/ 17670 h 408885"/>
              <a:gd name="connsiteX2" fmla="*/ 106022 w 212044"/>
              <a:gd name="connsiteY2" fmla="*/ 186773 h 408885"/>
              <a:gd name="connsiteX3" fmla="*/ 212044 w 212044"/>
              <a:gd name="connsiteY3" fmla="*/ 204443 h 408885"/>
              <a:gd name="connsiteX4" fmla="*/ 106022 w 212044"/>
              <a:gd name="connsiteY4" fmla="*/ 222113 h 408885"/>
              <a:gd name="connsiteX5" fmla="*/ 106022 w 212044"/>
              <a:gd name="connsiteY5" fmla="*/ 391215 h 408885"/>
              <a:gd name="connsiteX6" fmla="*/ 0 w 212044"/>
              <a:gd name="connsiteY6" fmla="*/ 408885 h 408885"/>
              <a:gd name="connsiteX7" fmla="*/ 0 w 212044"/>
              <a:gd name="connsiteY7" fmla="*/ 0 h 408885"/>
              <a:gd name="connsiteX0" fmla="*/ 0 w 212044"/>
              <a:gd name="connsiteY0" fmla="*/ 0 h 408885"/>
              <a:gd name="connsiteX1" fmla="*/ 106022 w 212044"/>
              <a:gd name="connsiteY1" fmla="*/ 17670 h 408885"/>
              <a:gd name="connsiteX2" fmla="*/ 106022 w 212044"/>
              <a:gd name="connsiteY2" fmla="*/ 186773 h 408885"/>
              <a:gd name="connsiteX3" fmla="*/ 212044 w 212044"/>
              <a:gd name="connsiteY3" fmla="*/ 204443 h 408885"/>
              <a:gd name="connsiteX4" fmla="*/ 106022 w 212044"/>
              <a:gd name="connsiteY4" fmla="*/ 222113 h 408885"/>
              <a:gd name="connsiteX5" fmla="*/ 106022 w 212044"/>
              <a:gd name="connsiteY5" fmla="*/ 391215 h 408885"/>
              <a:gd name="connsiteX6" fmla="*/ 0 w 212044"/>
              <a:gd name="connsiteY6" fmla="*/ 408885 h 408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044" h="408885" stroke="0" extrusionOk="0">
                <a:moveTo>
                  <a:pt x="0" y="0"/>
                </a:moveTo>
                <a:cubicBezTo>
                  <a:pt x="59656" y="219"/>
                  <a:pt x="105825" y="7747"/>
                  <a:pt x="106022" y="17670"/>
                </a:cubicBezTo>
                <a:cubicBezTo>
                  <a:pt x="121100" y="69918"/>
                  <a:pt x="100246" y="134025"/>
                  <a:pt x="106022" y="186773"/>
                </a:cubicBezTo>
                <a:cubicBezTo>
                  <a:pt x="107071" y="190587"/>
                  <a:pt x="152471" y="195122"/>
                  <a:pt x="212044" y="204443"/>
                </a:cubicBezTo>
                <a:cubicBezTo>
                  <a:pt x="153503" y="201897"/>
                  <a:pt x="108159" y="213083"/>
                  <a:pt x="106022" y="222113"/>
                </a:cubicBezTo>
                <a:cubicBezTo>
                  <a:pt x="112322" y="270215"/>
                  <a:pt x="101186" y="311325"/>
                  <a:pt x="106022" y="391215"/>
                </a:cubicBezTo>
                <a:cubicBezTo>
                  <a:pt x="108471" y="406760"/>
                  <a:pt x="65151" y="401615"/>
                  <a:pt x="0" y="408885"/>
                </a:cubicBezTo>
                <a:cubicBezTo>
                  <a:pt x="-34073" y="304544"/>
                  <a:pt x="37284" y="170583"/>
                  <a:pt x="0" y="0"/>
                </a:cubicBezTo>
                <a:close/>
              </a:path>
              <a:path w="212044" h="408885" fill="none" extrusionOk="0">
                <a:moveTo>
                  <a:pt x="0" y="0"/>
                </a:moveTo>
                <a:cubicBezTo>
                  <a:pt x="59052" y="-130"/>
                  <a:pt x="107817" y="9293"/>
                  <a:pt x="106022" y="17670"/>
                </a:cubicBezTo>
                <a:cubicBezTo>
                  <a:pt x="125749" y="77916"/>
                  <a:pt x="89490" y="120403"/>
                  <a:pt x="106022" y="186773"/>
                </a:cubicBezTo>
                <a:cubicBezTo>
                  <a:pt x="107051" y="200833"/>
                  <a:pt x="153589" y="202082"/>
                  <a:pt x="212044" y="204443"/>
                </a:cubicBezTo>
                <a:cubicBezTo>
                  <a:pt x="154386" y="202321"/>
                  <a:pt x="106728" y="212044"/>
                  <a:pt x="106022" y="222113"/>
                </a:cubicBezTo>
                <a:cubicBezTo>
                  <a:pt x="113676" y="270245"/>
                  <a:pt x="97160" y="352092"/>
                  <a:pt x="106022" y="391215"/>
                </a:cubicBezTo>
                <a:cubicBezTo>
                  <a:pt x="115810" y="400136"/>
                  <a:pt x="46664" y="409659"/>
                  <a:pt x="0" y="408885"/>
                </a:cubicBezTo>
              </a:path>
              <a:path w="212044" h="408885" fill="none" stroke="0" extrusionOk="0">
                <a:moveTo>
                  <a:pt x="0" y="0"/>
                </a:moveTo>
                <a:cubicBezTo>
                  <a:pt x="56980" y="-1381"/>
                  <a:pt x="106559" y="7516"/>
                  <a:pt x="106022" y="17670"/>
                </a:cubicBezTo>
                <a:cubicBezTo>
                  <a:pt x="124063" y="54490"/>
                  <a:pt x="99745" y="127004"/>
                  <a:pt x="106022" y="186773"/>
                </a:cubicBezTo>
                <a:cubicBezTo>
                  <a:pt x="104009" y="206177"/>
                  <a:pt x="165865" y="199039"/>
                  <a:pt x="212044" y="204443"/>
                </a:cubicBezTo>
                <a:cubicBezTo>
                  <a:pt x="152374" y="203983"/>
                  <a:pt x="105418" y="211110"/>
                  <a:pt x="106022" y="222113"/>
                </a:cubicBezTo>
                <a:cubicBezTo>
                  <a:pt x="122508" y="295549"/>
                  <a:pt x="93895" y="324277"/>
                  <a:pt x="106022" y="391215"/>
                </a:cubicBezTo>
                <a:cubicBezTo>
                  <a:pt x="105929" y="402798"/>
                  <a:pt x="60982" y="413513"/>
                  <a:pt x="0" y="40888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xmlns="" sd="818398899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75BA66-9C8F-1F22-AB15-530D348CF966}"/>
              </a:ext>
            </a:extLst>
          </p:cNvPr>
          <p:cNvSpPr txBox="1"/>
          <p:nvPr/>
        </p:nvSpPr>
        <p:spPr>
          <a:xfrm>
            <a:off x="7443321" y="4565690"/>
            <a:ext cx="143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400" dirty="0"/>
              <a:t>user_database.obj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6DBC9C-5217-9AC3-3DC0-F09F11124184}"/>
              </a:ext>
            </a:extLst>
          </p:cNvPr>
          <p:cNvSpPr txBox="1"/>
          <p:nvPr/>
        </p:nvSpPr>
        <p:spPr>
          <a:xfrm>
            <a:off x="4441567" y="3666770"/>
            <a:ext cx="10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Unpickle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4893117-5A9F-E5E2-B969-ED9EF0EC8780}"/>
              </a:ext>
            </a:extLst>
          </p:cNvPr>
          <p:cNvCxnSpPr>
            <a:cxnSpLocks/>
            <a:stCxn id="72" idx="1"/>
            <a:endCxn id="118" idx="3"/>
          </p:cNvCxnSpPr>
          <p:nvPr/>
        </p:nvCxnSpPr>
        <p:spPr>
          <a:xfrm flipH="1">
            <a:off x="5456204" y="3841676"/>
            <a:ext cx="1959185" cy="976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B104856-D945-5AE5-6003-D0B861B18357}"/>
              </a:ext>
            </a:extLst>
          </p:cNvPr>
          <p:cNvCxnSpPr>
            <a:cxnSpLocks/>
            <a:stCxn id="118" idx="2"/>
            <a:endCxn id="129" idx="0"/>
          </p:cNvCxnSpPr>
          <p:nvPr/>
        </p:nvCxnSpPr>
        <p:spPr>
          <a:xfrm flipH="1">
            <a:off x="4947753" y="4036102"/>
            <a:ext cx="1133" cy="126753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86F7FEE-C5A5-64A8-A987-D2480A76AA65}"/>
              </a:ext>
            </a:extLst>
          </p:cNvPr>
          <p:cNvSpPr txBox="1"/>
          <p:nvPr/>
        </p:nvSpPr>
        <p:spPr>
          <a:xfrm>
            <a:off x="4440434" y="5303638"/>
            <a:ext cx="10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Check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1965C0AC-76AD-8184-F181-45D11A6A53B3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3886201" y="3851435"/>
            <a:ext cx="555367" cy="2980259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itle 5">
            <a:extLst>
              <a:ext uri="{FF2B5EF4-FFF2-40B4-BE49-F238E27FC236}">
                <a16:creationId xmlns:a16="http://schemas.microsoft.com/office/drawing/2014/main" id="{0377BB82-6F53-38D3-DF3B-9F66A0DB603D}"/>
              </a:ext>
            </a:extLst>
          </p:cNvPr>
          <p:cNvSpPr txBox="1">
            <a:spLocks/>
          </p:cNvSpPr>
          <p:nvPr/>
        </p:nvSpPr>
        <p:spPr>
          <a:xfrm>
            <a:off x="36867" y="868154"/>
            <a:ext cx="9076329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2800" dirty="0">
                <a:solidFill>
                  <a:schemeClr val="accent1"/>
                </a:solidFill>
              </a:rPr>
              <a:t>Users</a:t>
            </a:r>
          </a:p>
        </p:txBody>
      </p:sp>
      <p:sp>
        <p:nvSpPr>
          <p:cNvPr id="145" name="Title 5">
            <a:extLst>
              <a:ext uri="{FF2B5EF4-FFF2-40B4-BE49-F238E27FC236}">
                <a16:creationId xmlns:a16="http://schemas.microsoft.com/office/drawing/2014/main" id="{B2DDE5D7-C72B-5958-8FF0-836FCB784F80}"/>
              </a:ext>
            </a:extLst>
          </p:cNvPr>
          <p:cNvSpPr txBox="1">
            <a:spLocks/>
          </p:cNvSpPr>
          <p:nvPr/>
        </p:nvSpPr>
        <p:spPr>
          <a:xfrm>
            <a:off x="-2205206" y="1960767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Statistic</a:t>
            </a:r>
          </a:p>
        </p:txBody>
      </p:sp>
      <p:sp>
        <p:nvSpPr>
          <p:cNvPr id="146" name="Title 5">
            <a:extLst>
              <a:ext uri="{FF2B5EF4-FFF2-40B4-BE49-F238E27FC236}">
                <a16:creationId xmlns:a16="http://schemas.microsoft.com/office/drawing/2014/main" id="{D5D48E4B-A61B-737A-6784-9433AAD1E5CF}"/>
              </a:ext>
            </a:extLst>
          </p:cNvPr>
          <p:cNvSpPr txBox="1">
            <a:spLocks/>
          </p:cNvSpPr>
          <p:nvPr/>
        </p:nvSpPr>
        <p:spPr>
          <a:xfrm>
            <a:off x="-2205205" y="3528650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147" name="Title 5">
            <a:extLst>
              <a:ext uri="{FF2B5EF4-FFF2-40B4-BE49-F238E27FC236}">
                <a16:creationId xmlns:a16="http://schemas.microsoft.com/office/drawing/2014/main" id="{FD857E36-2D37-A871-1E52-A3456D16E188}"/>
              </a:ext>
            </a:extLst>
          </p:cNvPr>
          <p:cNvSpPr txBox="1">
            <a:spLocks/>
          </p:cNvSpPr>
          <p:nvPr/>
        </p:nvSpPr>
        <p:spPr>
          <a:xfrm>
            <a:off x="-2205204" y="5181681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Clients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60490AF-DEAC-41A4-046C-6D67313A1AAA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-1597996" y="4197099"/>
            <a:ext cx="1" cy="98458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69AA10D-E971-D5F5-C0EA-690A99E68118}"/>
              </a:ext>
            </a:extLst>
          </p:cNvPr>
          <p:cNvCxnSpPr>
            <a:cxnSpLocks/>
            <a:stCxn id="146" idx="0"/>
            <a:endCxn id="145" idx="2"/>
          </p:cNvCxnSpPr>
          <p:nvPr/>
        </p:nvCxnSpPr>
        <p:spPr>
          <a:xfrm flipH="1" flipV="1">
            <a:off x="-1597997" y="2629216"/>
            <a:ext cx="1" cy="8994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7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8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39" grpId="0" animBg="1"/>
      <p:bldP spid="41" grpId="0" animBg="1"/>
      <p:bldP spid="49" grpId="0"/>
      <p:bldP spid="52" grpId="0"/>
      <p:bldP spid="53" grpId="0"/>
      <p:bldP spid="60" grpId="0"/>
      <p:bldP spid="63" grpId="0"/>
      <p:bldP spid="79" grpId="0" animBg="1"/>
      <p:bldP spid="80" grpId="0"/>
      <p:bldP spid="94" grpId="0"/>
      <p:bldP spid="96" grpId="0"/>
      <p:bldP spid="97" grpId="0"/>
      <p:bldP spid="100" grpId="0"/>
      <p:bldP spid="101" grpId="0"/>
      <p:bldP spid="104" grpId="0" animBg="1"/>
      <p:bldP spid="117" grpId="0"/>
      <p:bldP spid="118" grpId="0"/>
      <p:bldP spid="1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43F095E6-DBE6-8E1F-C9D3-21A565E031EB}"/>
              </a:ext>
            </a:extLst>
          </p:cNvPr>
          <p:cNvSpPr txBox="1">
            <a:spLocks/>
          </p:cNvSpPr>
          <p:nvPr/>
        </p:nvSpPr>
        <p:spPr>
          <a:xfrm>
            <a:off x="1493520" y="-1202004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/>
              <a:t>Breakdown and analysis</a:t>
            </a:r>
          </a:p>
        </p:txBody>
      </p:sp>
      <p:sp>
        <p:nvSpPr>
          <p:cNvPr id="144" name="Title 5">
            <a:extLst>
              <a:ext uri="{FF2B5EF4-FFF2-40B4-BE49-F238E27FC236}">
                <a16:creationId xmlns:a16="http://schemas.microsoft.com/office/drawing/2014/main" id="{0377BB82-6F53-38D3-DF3B-9F66A0DB603D}"/>
              </a:ext>
            </a:extLst>
          </p:cNvPr>
          <p:cNvSpPr txBox="1">
            <a:spLocks/>
          </p:cNvSpPr>
          <p:nvPr/>
        </p:nvSpPr>
        <p:spPr>
          <a:xfrm>
            <a:off x="12745953" y="868154"/>
            <a:ext cx="9076329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2800" dirty="0">
                <a:solidFill>
                  <a:schemeClr val="accent1"/>
                </a:solidFill>
              </a:rPr>
              <a:t>Users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B21EE4EE-35A7-912D-FE5E-E53756B438A7}"/>
              </a:ext>
            </a:extLst>
          </p:cNvPr>
          <p:cNvSpPr txBox="1">
            <a:spLocks/>
          </p:cNvSpPr>
          <p:nvPr/>
        </p:nvSpPr>
        <p:spPr>
          <a:xfrm>
            <a:off x="3238834" y="1880483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Statistic</a:t>
            </a:r>
          </a:p>
        </p:txBody>
      </p:sp>
      <p:sp>
        <p:nvSpPr>
          <p:cNvPr id="58" name="Title 5">
            <a:extLst>
              <a:ext uri="{FF2B5EF4-FFF2-40B4-BE49-F238E27FC236}">
                <a16:creationId xmlns:a16="http://schemas.microsoft.com/office/drawing/2014/main" id="{22B07B73-BE18-31D9-B288-D725683C9D0C}"/>
              </a:ext>
            </a:extLst>
          </p:cNvPr>
          <p:cNvSpPr txBox="1">
            <a:spLocks/>
          </p:cNvSpPr>
          <p:nvPr/>
        </p:nvSpPr>
        <p:spPr>
          <a:xfrm>
            <a:off x="3238835" y="3448366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59" name="Title 5">
            <a:extLst>
              <a:ext uri="{FF2B5EF4-FFF2-40B4-BE49-F238E27FC236}">
                <a16:creationId xmlns:a16="http://schemas.microsoft.com/office/drawing/2014/main" id="{693108ED-0322-0205-F00F-ADF23FD1A1BB}"/>
              </a:ext>
            </a:extLst>
          </p:cNvPr>
          <p:cNvSpPr txBox="1">
            <a:spLocks/>
          </p:cNvSpPr>
          <p:nvPr/>
        </p:nvSpPr>
        <p:spPr>
          <a:xfrm>
            <a:off x="3238836" y="5101397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Clients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2FFF33-1B13-71A6-DE99-6D8BE126BBF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3846044" y="4116815"/>
            <a:ext cx="1" cy="98458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411E3D-567D-3781-41AD-2A4BA28C7337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3846043" y="2548932"/>
            <a:ext cx="1" cy="8994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Zeus Sticker pack - Stickers Cloud">
            <a:extLst>
              <a:ext uri="{FF2B5EF4-FFF2-40B4-BE49-F238E27FC236}">
                <a16:creationId xmlns:a16="http://schemas.microsoft.com/office/drawing/2014/main" id="{27D702CB-89A2-35F4-DBBC-9890E793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17808" y="31944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E575AB-9124-EABB-1C24-7954B83847BA}"/>
              </a:ext>
            </a:extLst>
          </p:cNvPr>
          <p:cNvSpPr/>
          <p:nvPr/>
        </p:nvSpPr>
        <p:spPr>
          <a:xfrm>
            <a:off x="1822096" y="1064277"/>
            <a:ext cx="4047893" cy="5470067"/>
          </a:xfrm>
          <a:custGeom>
            <a:avLst/>
            <a:gdLst>
              <a:gd name="connsiteX0" fmla="*/ 0 w 4047893"/>
              <a:gd name="connsiteY0" fmla="*/ 0 h 5470067"/>
              <a:gd name="connsiteX1" fmla="*/ 634170 w 4047893"/>
              <a:gd name="connsiteY1" fmla="*/ 0 h 5470067"/>
              <a:gd name="connsiteX2" fmla="*/ 1187382 w 4047893"/>
              <a:gd name="connsiteY2" fmla="*/ 0 h 5470067"/>
              <a:gd name="connsiteX3" fmla="*/ 1942989 w 4047893"/>
              <a:gd name="connsiteY3" fmla="*/ 0 h 5470067"/>
              <a:gd name="connsiteX4" fmla="*/ 2577159 w 4047893"/>
              <a:gd name="connsiteY4" fmla="*/ 0 h 5470067"/>
              <a:gd name="connsiteX5" fmla="*/ 3211328 w 4047893"/>
              <a:gd name="connsiteY5" fmla="*/ 0 h 5470067"/>
              <a:gd name="connsiteX6" fmla="*/ 4047893 w 4047893"/>
              <a:gd name="connsiteY6" fmla="*/ 0 h 5470067"/>
              <a:gd name="connsiteX7" fmla="*/ 4047893 w 4047893"/>
              <a:gd name="connsiteY7" fmla="*/ 574357 h 5470067"/>
              <a:gd name="connsiteX8" fmla="*/ 4047893 w 4047893"/>
              <a:gd name="connsiteY8" fmla="*/ 1258115 h 5470067"/>
              <a:gd name="connsiteX9" fmla="*/ 4047893 w 4047893"/>
              <a:gd name="connsiteY9" fmla="*/ 1832472 h 5470067"/>
              <a:gd name="connsiteX10" fmla="*/ 4047893 w 4047893"/>
              <a:gd name="connsiteY10" fmla="*/ 2406829 h 5470067"/>
              <a:gd name="connsiteX11" fmla="*/ 4047893 w 4047893"/>
              <a:gd name="connsiteY11" fmla="*/ 3090588 h 5470067"/>
              <a:gd name="connsiteX12" fmla="*/ 4047893 w 4047893"/>
              <a:gd name="connsiteY12" fmla="*/ 3829047 h 5470067"/>
              <a:gd name="connsiteX13" fmla="*/ 4047893 w 4047893"/>
              <a:gd name="connsiteY13" fmla="*/ 4348703 h 5470067"/>
              <a:gd name="connsiteX14" fmla="*/ 4047893 w 4047893"/>
              <a:gd name="connsiteY14" fmla="*/ 5470067 h 5470067"/>
              <a:gd name="connsiteX15" fmla="*/ 3373244 w 4047893"/>
              <a:gd name="connsiteY15" fmla="*/ 5470067 h 5470067"/>
              <a:gd name="connsiteX16" fmla="*/ 2698595 w 4047893"/>
              <a:gd name="connsiteY16" fmla="*/ 5470067 h 5470067"/>
              <a:gd name="connsiteX17" fmla="*/ 1942989 w 4047893"/>
              <a:gd name="connsiteY17" fmla="*/ 5470067 h 5470067"/>
              <a:gd name="connsiteX18" fmla="*/ 1268340 w 4047893"/>
              <a:gd name="connsiteY18" fmla="*/ 5470067 h 5470067"/>
              <a:gd name="connsiteX19" fmla="*/ 715128 w 4047893"/>
              <a:gd name="connsiteY19" fmla="*/ 5470067 h 5470067"/>
              <a:gd name="connsiteX20" fmla="*/ 0 w 4047893"/>
              <a:gd name="connsiteY20" fmla="*/ 5470067 h 5470067"/>
              <a:gd name="connsiteX21" fmla="*/ 0 w 4047893"/>
              <a:gd name="connsiteY21" fmla="*/ 4676907 h 5470067"/>
              <a:gd name="connsiteX22" fmla="*/ 0 w 4047893"/>
              <a:gd name="connsiteY22" fmla="*/ 3883748 h 5470067"/>
              <a:gd name="connsiteX23" fmla="*/ 0 w 4047893"/>
              <a:gd name="connsiteY23" fmla="*/ 3199989 h 5470067"/>
              <a:gd name="connsiteX24" fmla="*/ 0 w 4047893"/>
              <a:gd name="connsiteY24" fmla="*/ 2570931 h 5470067"/>
              <a:gd name="connsiteX25" fmla="*/ 0 w 4047893"/>
              <a:gd name="connsiteY25" fmla="*/ 2051275 h 5470067"/>
              <a:gd name="connsiteX26" fmla="*/ 0 w 4047893"/>
              <a:gd name="connsiteY26" fmla="*/ 1531619 h 5470067"/>
              <a:gd name="connsiteX27" fmla="*/ 0 w 4047893"/>
              <a:gd name="connsiteY27" fmla="*/ 793160 h 5470067"/>
              <a:gd name="connsiteX28" fmla="*/ 0 w 4047893"/>
              <a:gd name="connsiteY28" fmla="*/ 0 h 547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47893" h="5470067" extrusionOk="0">
                <a:moveTo>
                  <a:pt x="0" y="0"/>
                </a:moveTo>
                <a:cubicBezTo>
                  <a:pt x="202863" y="16456"/>
                  <a:pt x="379585" y="30115"/>
                  <a:pt x="634170" y="0"/>
                </a:cubicBezTo>
                <a:cubicBezTo>
                  <a:pt x="888755" y="-30115"/>
                  <a:pt x="981043" y="14752"/>
                  <a:pt x="1187382" y="0"/>
                </a:cubicBezTo>
                <a:cubicBezTo>
                  <a:pt x="1393721" y="-14752"/>
                  <a:pt x="1716294" y="-19610"/>
                  <a:pt x="1942989" y="0"/>
                </a:cubicBezTo>
                <a:cubicBezTo>
                  <a:pt x="2169684" y="19610"/>
                  <a:pt x="2301483" y="4049"/>
                  <a:pt x="2577159" y="0"/>
                </a:cubicBezTo>
                <a:cubicBezTo>
                  <a:pt x="2852835" y="-4049"/>
                  <a:pt x="3000638" y="-6966"/>
                  <a:pt x="3211328" y="0"/>
                </a:cubicBezTo>
                <a:cubicBezTo>
                  <a:pt x="3422018" y="6966"/>
                  <a:pt x="3666863" y="37802"/>
                  <a:pt x="4047893" y="0"/>
                </a:cubicBezTo>
                <a:cubicBezTo>
                  <a:pt x="4047131" y="159626"/>
                  <a:pt x="4037965" y="404407"/>
                  <a:pt x="4047893" y="574357"/>
                </a:cubicBezTo>
                <a:cubicBezTo>
                  <a:pt x="4057821" y="744307"/>
                  <a:pt x="4018552" y="1064719"/>
                  <a:pt x="4047893" y="1258115"/>
                </a:cubicBezTo>
                <a:cubicBezTo>
                  <a:pt x="4077234" y="1451511"/>
                  <a:pt x="4074566" y="1575561"/>
                  <a:pt x="4047893" y="1832472"/>
                </a:cubicBezTo>
                <a:cubicBezTo>
                  <a:pt x="4021220" y="2089383"/>
                  <a:pt x="4061005" y="2246112"/>
                  <a:pt x="4047893" y="2406829"/>
                </a:cubicBezTo>
                <a:cubicBezTo>
                  <a:pt x="4034781" y="2567546"/>
                  <a:pt x="4033806" y="2885049"/>
                  <a:pt x="4047893" y="3090588"/>
                </a:cubicBezTo>
                <a:cubicBezTo>
                  <a:pt x="4061980" y="3296127"/>
                  <a:pt x="4023269" y="3505403"/>
                  <a:pt x="4047893" y="3829047"/>
                </a:cubicBezTo>
                <a:cubicBezTo>
                  <a:pt x="4072517" y="4152691"/>
                  <a:pt x="4040164" y="4197678"/>
                  <a:pt x="4047893" y="4348703"/>
                </a:cubicBezTo>
                <a:cubicBezTo>
                  <a:pt x="4055622" y="4499728"/>
                  <a:pt x="4031282" y="5215815"/>
                  <a:pt x="4047893" y="5470067"/>
                </a:cubicBezTo>
                <a:cubicBezTo>
                  <a:pt x="3790127" y="5445766"/>
                  <a:pt x="3595403" y="5477226"/>
                  <a:pt x="3373244" y="5470067"/>
                </a:cubicBezTo>
                <a:cubicBezTo>
                  <a:pt x="3151085" y="5462908"/>
                  <a:pt x="2889048" y="5467533"/>
                  <a:pt x="2698595" y="5470067"/>
                </a:cubicBezTo>
                <a:cubicBezTo>
                  <a:pt x="2508142" y="5472601"/>
                  <a:pt x="2170958" y="5488757"/>
                  <a:pt x="1942989" y="5470067"/>
                </a:cubicBezTo>
                <a:cubicBezTo>
                  <a:pt x="1715020" y="5451377"/>
                  <a:pt x="1588302" y="5437776"/>
                  <a:pt x="1268340" y="5470067"/>
                </a:cubicBezTo>
                <a:cubicBezTo>
                  <a:pt x="948378" y="5502358"/>
                  <a:pt x="849314" y="5459343"/>
                  <a:pt x="715128" y="5470067"/>
                </a:cubicBezTo>
                <a:cubicBezTo>
                  <a:pt x="580942" y="5480791"/>
                  <a:pt x="296990" y="5484183"/>
                  <a:pt x="0" y="5470067"/>
                </a:cubicBezTo>
                <a:cubicBezTo>
                  <a:pt x="-3570" y="5236623"/>
                  <a:pt x="-29306" y="4915822"/>
                  <a:pt x="0" y="4676907"/>
                </a:cubicBezTo>
                <a:cubicBezTo>
                  <a:pt x="29306" y="4437992"/>
                  <a:pt x="-21968" y="4051701"/>
                  <a:pt x="0" y="3883748"/>
                </a:cubicBezTo>
                <a:cubicBezTo>
                  <a:pt x="21968" y="3715795"/>
                  <a:pt x="-27976" y="3499249"/>
                  <a:pt x="0" y="3199989"/>
                </a:cubicBezTo>
                <a:cubicBezTo>
                  <a:pt x="27976" y="2900729"/>
                  <a:pt x="19743" y="2726106"/>
                  <a:pt x="0" y="2570931"/>
                </a:cubicBezTo>
                <a:cubicBezTo>
                  <a:pt x="-19743" y="2415756"/>
                  <a:pt x="24174" y="2262910"/>
                  <a:pt x="0" y="2051275"/>
                </a:cubicBezTo>
                <a:cubicBezTo>
                  <a:pt x="-24174" y="1839640"/>
                  <a:pt x="-25145" y="1714634"/>
                  <a:pt x="0" y="1531619"/>
                </a:cubicBezTo>
                <a:cubicBezTo>
                  <a:pt x="25145" y="1348604"/>
                  <a:pt x="30480" y="1048486"/>
                  <a:pt x="0" y="793160"/>
                </a:cubicBezTo>
                <a:cubicBezTo>
                  <a:pt x="-30480" y="537834"/>
                  <a:pt x="4098" y="36932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FDB419-470E-38B7-8D32-B91BDEFB5EB5}"/>
              </a:ext>
            </a:extLst>
          </p:cNvPr>
          <p:cNvCxnSpPr>
            <a:stCxn id="2" idx="3"/>
          </p:cNvCxnSpPr>
          <p:nvPr/>
        </p:nvCxnSpPr>
        <p:spPr>
          <a:xfrm flipV="1">
            <a:off x="5869989" y="3799310"/>
            <a:ext cx="122218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292F7-5EB5-5B41-4E2C-3D2617343C05}"/>
              </a:ext>
            </a:extLst>
          </p:cNvPr>
          <p:cNvSpPr/>
          <p:nvPr/>
        </p:nvSpPr>
        <p:spPr>
          <a:xfrm>
            <a:off x="7092177" y="2714924"/>
            <a:ext cx="3692088" cy="2102174"/>
          </a:xfrm>
          <a:custGeom>
            <a:avLst/>
            <a:gdLst>
              <a:gd name="connsiteX0" fmla="*/ 0 w 3692088"/>
              <a:gd name="connsiteY0" fmla="*/ 0 h 2102174"/>
              <a:gd name="connsiteX1" fmla="*/ 578427 w 3692088"/>
              <a:gd name="connsiteY1" fmla="*/ 0 h 2102174"/>
              <a:gd name="connsiteX2" fmla="*/ 1083012 w 3692088"/>
              <a:gd name="connsiteY2" fmla="*/ 0 h 2102174"/>
              <a:gd name="connsiteX3" fmla="*/ 1772202 w 3692088"/>
              <a:gd name="connsiteY3" fmla="*/ 0 h 2102174"/>
              <a:gd name="connsiteX4" fmla="*/ 2350629 w 3692088"/>
              <a:gd name="connsiteY4" fmla="*/ 0 h 2102174"/>
              <a:gd name="connsiteX5" fmla="*/ 2929056 w 3692088"/>
              <a:gd name="connsiteY5" fmla="*/ 0 h 2102174"/>
              <a:gd name="connsiteX6" fmla="*/ 3692088 w 3692088"/>
              <a:gd name="connsiteY6" fmla="*/ 0 h 2102174"/>
              <a:gd name="connsiteX7" fmla="*/ 3692088 w 3692088"/>
              <a:gd name="connsiteY7" fmla="*/ 483500 h 2102174"/>
              <a:gd name="connsiteX8" fmla="*/ 3692088 w 3692088"/>
              <a:gd name="connsiteY8" fmla="*/ 1009044 h 2102174"/>
              <a:gd name="connsiteX9" fmla="*/ 3692088 w 3692088"/>
              <a:gd name="connsiteY9" fmla="*/ 1492544 h 2102174"/>
              <a:gd name="connsiteX10" fmla="*/ 3692088 w 3692088"/>
              <a:gd name="connsiteY10" fmla="*/ 2102174 h 2102174"/>
              <a:gd name="connsiteX11" fmla="*/ 3076740 w 3692088"/>
              <a:gd name="connsiteY11" fmla="*/ 2102174 h 2102174"/>
              <a:gd name="connsiteX12" fmla="*/ 2498313 w 3692088"/>
              <a:gd name="connsiteY12" fmla="*/ 2102174 h 2102174"/>
              <a:gd name="connsiteX13" fmla="*/ 1809123 w 3692088"/>
              <a:gd name="connsiteY13" fmla="*/ 2102174 h 2102174"/>
              <a:gd name="connsiteX14" fmla="*/ 1119933 w 3692088"/>
              <a:gd name="connsiteY14" fmla="*/ 2102174 h 2102174"/>
              <a:gd name="connsiteX15" fmla="*/ 578427 w 3692088"/>
              <a:gd name="connsiteY15" fmla="*/ 2102174 h 2102174"/>
              <a:gd name="connsiteX16" fmla="*/ 0 w 3692088"/>
              <a:gd name="connsiteY16" fmla="*/ 2102174 h 2102174"/>
              <a:gd name="connsiteX17" fmla="*/ 0 w 3692088"/>
              <a:gd name="connsiteY17" fmla="*/ 1534587 h 2102174"/>
              <a:gd name="connsiteX18" fmla="*/ 0 w 3692088"/>
              <a:gd name="connsiteY18" fmla="*/ 1072109 h 2102174"/>
              <a:gd name="connsiteX19" fmla="*/ 0 w 3692088"/>
              <a:gd name="connsiteY19" fmla="*/ 588609 h 2102174"/>
              <a:gd name="connsiteX20" fmla="*/ 0 w 3692088"/>
              <a:gd name="connsiteY20" fmla="*/ 0 h 210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92088" h="2102174" extrusionOk="0">
                <a:moveTo>
                  <a:pt x="0" y="0"/>
                </a:moveTo>
                <a:cubicBezTo>
                  <a:pt x="190101" y="-24045"/>
                  <a:pt x="302839" y="6902"/>
                  <a:pt x="578427" y="0"/>
                </a:cubicBezTo>
                <a:cubicBezTo>
                  <a:pt x="854015" y="-6902"/>
                  <a:pt x="838170" y="-16571"/>
                  <a:pt x="1083012" y="0"/>
                </a:cubicBezTo>
                <a:cubicBezTo>
                  <a:pt x="1327854" y="16571"/>
                  <a:pt x="1513533" y="-23979"/>
                  <a:pt x="1772202" y="0"/>
                </a:cubicBezTo>
                <a:cubicBezTo>
                  <a:pt x="2030871" y="23979"/>
                  <a:pt x="2138172" y="17835"/>
                  <a:pt x="2350629" y="0"/>
                </a:cubicBezTo>
                <a:cubicBezTo>
                  <a:pt x="2563086" y="-17835"/>
                  <a:pt x="2798609" y="9086"/>
                  <a:pt x="2929056" y="0"/>
                </a:cubicBezTo>
                <a:cubicBezTo>
                  <a:pt x="3059503" y="-9086"/>
                  <a:pt x="3416652" y="-7835"/>
                  <a:pt x="3692088" y="0"/>
                </a:cubicBezTo>
                <a:cubicBezTo>
                  <a:pt x="3700136" y="160305"/>
                  <a:pt x="3714394" y="245865"/>
                  <a:pt x="3692088" y="483500"/>
                </a:cubicBezTo>
                <a:cubicBezTo>
                  <a:pt x="3669782" y="721135"/>
                  <a:pt x="3714561" y="761924"/>
                  <a:pt x="3692088" y="1009044"/>
                </a:cubicBezTo>
                <a:cubicBezTo>
                  <a:pt x="3669615" y="1256164"/>
                  <a:pt x="3705363" y="1287424"/>
                  <a:pt x="3692088" y="1492544"/>
                </a:cubicBezTo>
                <a:cubicBezTo>
                  <a:pt x="3678813" y="1697664"/>
                  <a:pt x="3664994" y="1809546"/>
                  <a:pt x="3692088" y="2102174"/>
                </a:cubicBezTo>
                <a:cubicBezTo>
                  <a:pt x="3491137" y="2071965"/>
                  <a:pt x="3303746" y="2075525"/>
                  <a:pt x="3076740" y="2102174"/>
                </a:cubicBezTo>
                <a:cubicBezTo>
                  <a:pt x="2849734" y="2128823"/>
                  <a:pt x="2776105" y="2127540"/>
                  <a:pt x="2498313" y="2102174"/>
                </a:cubicBezTo>
                <a:cubicBezTo>
                  <a:pt x="2220521" y="2076808"/>
                  <a:pt x="2152755" y="2107871"/>
                  <a:pt x="1809123" y="2102174"/>
                </a:cubicBezTo>
                <a:cubicBezTo>
                  <a:pt x="1465491" y="2096478"/>
                  <a:pt x="1301651" y="2099141"/>
                  <a:pt x="1119933" y="2102174"/>
                </a:cubicBezTo>
                <a:cubicBezTo>
                  <a:pt x="938215" y="2105208"/>
                  <a:pt x="724612" y="2099558"/>
                  <a:pt x="578427" y="2102174"/>
                </a:cubicBezTo>
                <a:cubicBezTo>
                  <a:pt x="432242" y="2104790"/>
                  <a:pt x="135338" y="2088025"/>
                  <a:pt x="0" y="2102174"/>
                </a:cubicBezTo>
                <a:cubicBezTo>
                  <a:pt x="4738" y="1858100"/>
                  <a:pt x="24588" y="1692653"/>
                  <a:pt x="0" y="1534587"/>
                </a:cubicBezTo>
                <a:cubicBezTo>
                  <a:pt x="-24588" y="1376521"/>
                  <a:pt x="-16597" y="1188831"/>
                  <a:pt x="0" y="1072109"/>
                </a:cubicBezTo>
                <a:cubicBezTo>
                  <a:pt x="16597" y="955387"/>
                  <a:pt x="-15136" y="810121"/>
                  <a:pt x="0" y="588609"/>
                </a:cubicBezTo>
                <a:cubicBezTo>
                  <a:pt x="15136" y="367097"/>
                  <a:pt x="-18795" y="14088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1C4626EF-7051-1FEA-3842-6D22BF349153}"/>
              </a:ext>
            </a:extLst>
          </p:cNvPr>
          <p:cNvSpPr txBox="1">
            <a:spLocks/>
          </p:cNvSpPr>
          <p:nvPr/>
        </p:nvSpPr>
        <p:spPr>
          <a:xfrm>
            <a:off x="8338931" y="3465085"/>
            <a:ext cx="1198580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AC23A-1257-7B64-BFF5-08546AAFE62B}"/>
              </a:ext>
            </a:extLst>
          </p:cNvPr>
          <p:cNvSpPr txBox="1"/>
          <p:nvPr/>
        </p:nvSpPr>
        <p:spPr>
          <a:xfrm>
            <a:off x="7448225" y="3982868"/>
            <a:ext cx="31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made by Pyside6, based on PyQt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F4540B-D141-7AD0-D9F7-93A1FCF6076F}"/>
              </a:ext>
            </a:extLst>
          </p:cNvPr>
          <p:cNvSpPr txBox="1"/>
          <p:nvPr/>
        </p:nvSpPr>
        <p:spPr>
          <a:xfrm>
            <a:off x="7991771" y="5246626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139992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990BC0-BAC5-1DEF-EF9E-B5C70822B859}"/>
              </a:ext>
            </a:extLst>
          </p:cNvPr>
          <p:cNvCxnSpPr>
            <a:cxnSpLocks/>
          </p:cNvCxnSpPr>
          <p:nvPr/>
        </p:nvCxnSpPr>
        <p:spPr>
          <a:xfrm>
            <a:off x="8296778" y="1870539"/>
            <a:ext cx="0" cy="122489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5">
            <a:extLst>
              <a:ext uri="{FF2B5EF4-FFF2-40B4-BE49-F238E27FC236}">
                <a16:creationId xmlns:a16="http://schemas.microsoft.com/office/drawing/2014/main" id="{0E87F734-FE67-4D52-F55C-150DFF023436}"/>
              </a:ext>
            </a:extLst>
          </p:cNvPr>
          <p:cNvSpPr txBox="1">
            <a:spLocks/>
          </p:cNvSpPr>
          <p:nvPr/>
        </p:nvSpPr>
        <p:spPr>
          <a:xfrm>
            <a:off x="1557835" y="0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dirty="0">
                <a:solidFill>
                  <a:schemeClr val="accent1"/>
                </a:solidFill>
              </a:rPr>
              <a:t>Methodologies</a:t>
            </a: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B21EE4EE-35A7-912D-FE5E-E53756B438A7}"/>
              </a:ext>
            </a:extLst>
          </p:cNvPr>
          <p:cNvSpPr txBox="1">
            <a:spLocks/>
          </p:cNvSpPr>
          <p:nvPr/>
        </p:nvSpPr>
        <p:spPr>
          <a:xfrm>
            <a:off x="5424473" y="-1155375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Statistic</a:t>
            </a:r>
          </a:p>
        </p:txBody>
      </p:sp>
      <p:sp>
        <p:nvSpPr>
          <p:cNvPr id="59" name="Title 5">
            <a:extLst>
              <a:ext uri="{FF2B5EF4-FFF2-40B4-BE49-F238E27FC236}">
                <a16:creationId xmlns:a16="http://schemas.microsoft.com/office/drawing/2014/main" id="{693108ED-0322-0205-F00F-ADF23FD1A1BB}"/>
              </a:ext>
            </a:extLst>
          </p:cNvPr>
          <p:cNvSpPr txBox="1">
            <a:spLocks/>
          </p:cNvSpPr>
          <p:nvPr/>
        </p:nvSpPr>
        <p:spPr>
          <a:xfrm>
            <a:off x="5424475" y="868154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VN" sz="2800" dirty="0">
                <a:solidFill>
                  <a:schemeClr val="accent1"/>
                </a:solidFill>
              </a:rPr>
              <a:t>Clients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411E3D-567D-3781-41AD-2A4BA28C7337}"/>
              </a:ext>
            </a:extLst>
          </p:cNvPr>
          <p:cNvCxnSpPr>
            <a:cxnSpLocks/>
          </p:cNvCxnSpPr>
          <p:nvPr/>
        </p:nvCxnSpPr>
        <p:spPr>
          <a:xfrm flipH="1" flipV="1">
            <a:off x="6031682" y="-1789448"/>
            <a:ext cx="1" cy="89943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5">
            <a:extLst>
              <a:ext uri="{FF2B5EF4-FFF2-40B4-BE49-F238E27FC236}">
                <a16:creationId xmlns:a16="http://schemas.microsoft.com/office/drawing/2014/main" id="{471C00B4-BAD3-E67A-90D3-000A71D20631}"/>
              </a:ext>
            </a:extLst>
          </p:cNvPr>
          <p:cNvSpPr txBox="1">
            <a:spLocks/>
          </p:cNvSpPr>
          <p:nvPr/>
        </p:nvSpPr>
        <p:spPr>
          <a:xfrm>
            <a:off x="2622539" y="3429000"/>
            <a:ext cx="1214417" cy="668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VN" sz="28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F022-A716-FE3A-CC30-65FD12AD1542}"/>
              </a:ext>
            </a:extLst>
          </p:cNvPr>
          <p:cNvSpPr/>
          <p:nvPr/>
        </p:nvSpPr>
        <p:spPr>
          <a:xfrm>
            <a:off x="647599" y="3148011"/>
            <a:ext cx="3307679" cy="377401"/>
          </a:xfrm>
          <a:custGeom>
            <a:avLst/>
            <a:gdLst>
              <a:gd name="connsiteX0" fmla="*/ 0 w 3307679"/>
              <a:gd name="connsiteY0" fmla="*/ 188701 h 377401"/>
              <a:gd name="connsiteX1" fmla="*/ 188701 w 3307679"/>
              <a:gd name="connsiteY1" fmla="*/ 0 h 377401"/>
              <a:gd name="connsiteX2" fmla="*/ 833362 w 3307679"/>
              <a:gd name="connsiteY2" fmla="*/ 0 h 377401"/>
              <a:gd name="connsiteX3" fmla="*/ 1419418 w 3307679"/>
              <a:gd name="connsiteY3" fmla="*/ 0 h 377401"/>
              <a:gd name="connsiteX4" fmla="*/ 1976171 w 3307679"/>
              <a:gd name="connsiteY4" fmla="*/ 0 h 377401"/>
              <a:gd name="connsiteX5" fmla="*/ 3118979 w 3307679"/>
              <a:gd name="connsiteY5" fmla="*/ 0 h 377401"/>
              <a:gd name="connsiteX6" fmla="*/ 3307680 w 3307679"/>
              <a:gd name="connsiteY6" fmla="*/ 188701 h 377401"/>
              <a:gd name="connsiteX7" fmla="*/ 3307679 w 3307679"/>
              <a:gd name="connsiteY7" fmla="*/ 188701 h 377401"/>
              <a:gd name="connsiteX8" fmla="*/ 3118978 w 3307679"/>
              <a:gd name="connsiteY8" fmla="*/ 377402 h 377401"/>
              <a:gd name="connsiteX9" fmla="*/ 2532923 w 3307679"/>
              <a:gd name="connsiteY9" fmla="*/ 377402 h 377401"/>
              <a:gd name="connsiteX10" fmla="*/ 1888262 w 3307679"/>
              <a:gd name="connsiteY10" fmla="*/ 377402 h 377401"/>
              <a:gd name="connsiteX11" fmla="*/ 1243601 w 3307679"/>
              <a:gd name="connsiteY11" fmla="*/ 377401 h 377401"/>
              <a:gd name="connsiteX12" fmla="*/ 716151 w 3307679"/>
              <a:gd name="connsiteY12" fmla="*/ 377401 h 377401"/>
              <a:gd name="connsiteX13" fmla="*/ 188701 w 3307679"/>
              <a:gd name="connsiteY13" fmla="*/ 377401 h 377401"/>
              <a:gd name="connsiteX14" fmla="*/ 0 w 3307679"/>
              <a:gd name="connsiteY14" fmla="*/ 188700 h 377401"/>
              <a:gd name="connsiteX15" fmla="*/ 0 w 3307679"/>
              <a:gd name="connsiteY15" fmla="*/ 188701 h 37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07679" h="377401" extrusionOk="0">
                <a:moveTo>
                  <a:pt x="0" y="188701"/>
                </a:moveTo>
                <a:cubicBezTo>
                  <a:pt x="-1242" y="109226"/>
                  <a:pt x="93533" y="-4361"/>
                  <a:pt x="188701" y="0"/>
                </a:cubicBezTo>
                <a:cubicBezTo>
                  <a:pt x="437938" y="-16608"/>
                  <a:pt x="659278" y="1116"/>
                  <a:pt x="833362" y="0"/>
                </a:cubicBezTo>
                <a:cubicBezTo>
                  <a:pt x="1007446" y="-1116"/>
                  <a:pt x="1170007" y="19150"/>
                  <a:pt x="1419418" y="0"/>
                </a:cubicBezTo>
                <a:cubicBezTo>
                  <a:pt x="1668829" y="-19150"/>
                  <a:pt x="1746954" y="-889"/>
                  <a:pt x="1976171" y="0"/>
                </a:cubicBezTo>
                <a:cubicBezTo>
                  <a:pt x="2205388" y="889"/>
                  <a:pt x="2836790" y="-8626"/>
                  <a:pt x="3118979" y="0"/>
                </a:cubicBezTo>
                <a:cubicBezTo>
                  <a:pt x="3235192" y="-6586"/>
                  <a:pt x="3300516" y="96926"/>
                  <a:pt x="3307680" y="188701"/>
                </a:cubicBezTo>
                <a:lnTo>
                  <a:pt x="3307679" y="188701"/>
                </a:lnTo>
                <a:cubicBezTo>
                  <a:pt x="3302952" y="300355"/>
                  <a:pt x="3230763" y="384360"/>
                  <a:pt x="3118978" y="377402"/>
                </a:cubicBezTo>
                <a:cubicBezTo>
                  <a:pt x="2956126" y="348695"/>
                  <a:pt x="2764730" y="366279"/>
                  <a:pt x="2532923" y="377402"/>
                </a:cubicBezTo>
                <a:cubicBezTo>
                  <a:pt x="2301117" y="388525"/>
                  <a:pt x="2190356" y="403708"/>
                  <a:pt x="1888262" y="377402"/>
                </a:cubicBezTo>
                <a:cubicBezTo>
                  <a:pt x="1586168" y="351096"/>
                  <a:pt x="1508393" y="404311"/>
                  <a:pt x="1243601" y="377401"/>
                </a:cubicBezTo>
                <a:cubicBezTo>
                  <a:pt x="978808" y="350491"/>
                  <a:pt x="940334" y="383207"/>
                  <a:pt x="716151" y="377401"/>
                </a:cubicBezTo>
                <a:cubicBezTo>
                  <a:pt x="491968" y="371596"/>
                  <a:pt x="447271" y="392301"/>
                  <a:pt x="188701" y="377401"/>
                </a:cubicBezTo>
                <a:cubicBezTo>
                  <a:pt x="73250" y="368412"/>
                  <a:pt x="2247" y="284768"/>
                  <a:pt x="0" y="188700"/>
                </a:cubicBezTo>
                <a:lnTo>
                  <a:pt x="0" y="18870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861098075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Upin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1DA07-D40F-B4C3-3782-1DBFD5837088}"/>
              </a:ext>
            </a:extLst>
          </p:cNvPr>
          <p:cNvSpPr/>
          <p:nvPr/>
        </p:nvSpPr>
        <p:spPr>
          <a:xfrm>
            <a:off x="647598" y="3565025"/>
            <a:ext cx="3307679" cy="2481953"/>
          </a:xfrm>
          <a:custGeom>
            <a:avLst/>
            <a:gdLst>
              <a:gd name="connsiteX0" fmla="*/ 0 w 3307679"/>
              <a:gd name="connsiteY0" fmla="*/ 0 h 2481953"/>
              <a:gd name="connsiteX1" fmla="*/ 562305 w 3307679"/>
              <a:gd name="connsiteY1" fmla="*/ 0 h 2481953"/>
              <a:gd name="connsiteX2" fmla="*/ 1190764 w 3307679"/>
              <a:gd name="connsiteY2" fmla="*/ 0 h 2481953"/>
              <a:gd name="connsiteX3" fmla="*/ 1918454 w 3307679"/>
              <a:gd name="connsiteY3" fmla="*/ 0 h 2481953"/>
              <a:gd name="connsiteX4" fmla="*/ 2613066 w 3307679"/>
              <a:gd name="connsiteY4" fmla="*/ 0 h 2481953"/>
              <a:gd name="connsiteX5" fmla="*/ 3307679 w 3307679"/>
              <a:gd name="connsiteY5" fmla="*/ 0 h 2481953"/>
              <a:gd name="connsiteX6" fmla="*/ 3307679 w 3307679"/>
              <a:gd name="connsiteY6" fmla="*/ 595669 h 2481953"/>
              <a:gd name="connsiteX7" fmla="*/ 3307679 w 3307679"/>
              <a:gd name="connsiteY7" fmla="*/ 1141698 h 2481953"/>
              <a:gd name="connsiteX8" fmla="*/ 3307679 w 3307679"/>
              <a:gd name="connsiteY8" fmla="*/ 1737367 h 2481953"/>
              <a:gd name="connsiteX9" fmla="*/ 3307679 w 3307679"/>
              <a:gd name="connsiteY9" fmla="*/ 2481953 h 2481953"/>
              <a:gd name="connsiteX10" fmla="*/ 2579990 w 3307679"/>
              <a:gd name="connsiteY10" fmla="*/ 2481953 h 2481953"/>
              <a:gd name="connsiteX11" fmla="*/ 1984607 w 3307679"/>
              <a:gd name="connsiteY11" fmla="*/ 2481953 h 2481953"/>
              <a:gd name="connsiteX12" fmla="*/ 1256918 w 3307679"/>
              <a:gd name="connsiteY12" fmla="*/ 2481953 h 2481953"/>
              <a:gd name="connsiteX13" fmla="*/ 694613 w 3307679"/>
              <a:gd name="connsiteY13" fmla="*/ 2481953 h 2481953"/>
              <a:gd name="connsiteX14" fmla="*/ 0 w 3307679"/>
              <a:gd name="connsiteY14" fmla="*/ 2481953 h 2481953"/>
              <a:gd name="connsiteX15" fmla="*/ 0 w 3307679"/>
              <a:gd name="connsiteY15" fmla="*/ 1886284 h 2481953"/>
              <a:gd name="connsiteX16" fmla="*/ 0 w 3307679"/>
              <a:gd name="connsiteY16" fmla="*/ 1216157 h 2481953"/>
              <a:gd name="connsiteX17" fmla="*/ 0 w 3307679"/>
              <a:gd name="connsiteY17" fmla="*/ 620488 h 2481953"/>
              <a:gd name="connsiteX18" fmla="*/ 0 w 3307679"/>
              <a:gd name="connsiteY18" fmla="*/ 0 h 24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07679" h="2481953" extrusionOk="0">
                <a:moveTo>
                  <a:pt x="0" y="0"/>
                </a:moveTo>
                <a:cubicBezTo>
                  <a:pt x="200682" y="-17244"/>
                  <a:pt x="282902" y="-14546"/>
                  <a:pt x="562305" y="0"/>
                </a:cubicBezTo>
                <a:cubicBezTo>
                  <a:pt x="841708" y="14546"/>
                  <a:pt x="1064042" y="13082"/>
                  <a:pt x="1190764" y="0"/>
                </a:cubicBezTo>
                <a:cubicBezTo>
                  <a:pt x="1317486" y="-13082"/>
                  <a:pt x="1554722" y="-35073"/>
                  <a:pt x="1918454" y="0"/>
                </a:cubicBezTo>
                <a:cubicBezTo>
                  <a:pt x="2282186" y="35073"/>
                  <a:pt x="2409571" y="29819"/>
                  <a:pt x="2613066" y="0"/>
                </a:cubicBezTo>
                <a:cubicBezTo>
                  <a:pt x="2816561" y="-29819"/>
                  <a:pt x="3070734" y="-563"/>
                  <a:pt x="3307679" y="0"/>
                </a:cubicBezTo>
                <a:cubicBezTo>
                  <a:pt x="3301772" y="176946"/>
                  <a:pt x="3277993" y="417271"/>
                  <a:pt x="3307679" y="595669"/>
                </a:cubicBezTo>
                <a:cubicBezTo>
                  <a:pt x="3337365" y="774067"/>
                  <a:pt x="3304265" y="989466"/>
                  <a:pt x="3307679" y="1141698"/>
                </a:cubicBezTo>
                <a:cubicBezTo>
                  <a:pt x="3311093" y="1293930"/>
                  <a:pt x="3291533" y="1528931"/>
                  <a:pt x="3307679" y="1737367"/>
                </a:cubicBezTo>
                <a:cubicBezTo>
                  <a:pt x="3323825" y="1945803"/>
                  <a:pt x="3329725" y="2323208"/>
                  <a:pt x="3307679" y="2481953"/>
                </a:cubicBezTo>
                <a:cubicBezTo>
                  <a:pt x="3057589" y="2517713"/>
                  <a:pt x="2898333" y="2488518"/>
                  <a:pt x="2579990" y="2481953"/>
                </a:cubicBezTo>
                <a:cubicBezTo>
                  <a:pt x="2261647" y="2475388"/>
                  <a:pt x="2167190" y="2500403"/>
                  <a:pt x="1984607" y="2481953"/>
                </a:cubicBezTo>
                <a:cubicBezTo>
                  <a:pt x="1802024" y="2463503"/>
                  <a:pt x="1536658" y="2467453"/>
                  <a:pt x="1256918" y="2481953"/>
                </a:cubicBezTo>
                <a:cubicBezTo>
                  <a:pt x="977178" y="2496453"/>
                  <a:pt x="907590" y="2480427"/>
                  <a:pt x="694613" y="2481953"/>
                </a:cubicBezTo>
                <a:cubicBezTo>
                  <a:pt x="481636" y="2483479"/>
                  <a:pt x="156947" y="2488843"/>
                  <a:pt x="0" y="2481953"/>
                </a:cubicBezTo>
                <a:cubicBezTo>
                  <a:pt x="7740" y="2280480"/>
                  <a:pt x="-2683" y="2138048"/>
                  <a:pt x="0" y="1886284"/>
                </a:cubicBezTo>
                <a:cubicBezTo>
                  <a:pt x="2683" y="1634520"/>
                  <a:pt x="24401" y="1381459"/>
                  <a:pt x="0" y="1216157"/>
                </a:cubicBezTo>
                <a:cubicBezTo>
                  <a:pt x="-24401" y="1050855"/>
                  <a:pt x="24273" y="750696"/>
                  <a:pt x="0" y="620488"/>
                </a:cubicBezTo>
                <a:cubicBezTo>
                  <a:pt x="-24273" y="490280"/>
                  <a:pt x="-6087" y="15321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8610980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VN" dirty="0">
                <a:solidFill>
                  <a:schemeClr val="accent1"/>
                </a:solidFill>
                <a:highlight>
                  <a:srgbClr val="FFFF00"/>
                </a:highlight>
              </a:rPr>
              <a:t>HDD-OM3g4lul / Upin               </a:t>
            </a:r>
            <a:r>
              <a:rPr lang="en-VN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AFA8F1-924D-4222-1B2F-17B85914DAA7}"/>
              </a:ext>
            </a:extLst>
          </p:cNvPr>
          <p:cNvSpPr/>
          <p:nvPr/>
        </p:nvSpPr>
        <p:spPr>
          <a:xfrm>
            <a:off x="1756555" y="2675980"/>
            <a:ext cx="1089763" cy="377401"/>
          </a:xfrm>
          <a:custGeom>
            <a:avLst/>
            <a:gdLst>
              <a:gd name="connsiteX0" fmla="*/ 0 w 1089763"/>
              <a:gd name="connsiteY0" fmla="*/ 0 h 377401"/>
              <a:gd name="connsiteX1" fmla="*/ 0 w 1089763"/>
              <a:gd name="connsiteY1" fmla="*/ 0 h 377401"/>
              <a:gd name="connsiteX2" fmla="*/ 512189 w 1089763"/>
              <a:gd name="connsiteY2" fmla="*/ 0 h 377401"/>
              <a:gd name="connsiteX3" fmla="*/ 1089763 w 1089763"/>
              <a:gd name="connsiteY3" fmla="*/ 0 h 377401"/>
              <a:gd name="connsiteX4" fmla="*/ 1089763 w 1089763"/>
              <a:gd name="connsiteY4" fmla="*/ 0 h 377401"/>
              <a:gd name="connsiteX5" fmla="*/ 1089763 w 1089763"/>
              <a:gd name="connsiteY5" fmla="*/ 377401 h 377401"/>
              <a:gd name="connsiteX6" fmla="*/ 1089763 w 1089763"/>
              <a:gd name="connsiteY6" fmla="*/ 377401 h 377401"/>
              <a:gd name="connsiteX7" fmla="*/ 555779 w 1089763"/>
              <a:gd name="connsiteY7" fmla="*/ 377401 h 377401"/>
              <a:gd name="connsiteX8" fmla="*/ 0 w 1089763"/>
              <a:gd name="connsiteY8" fmla="*/ 377401 h 377401"/>
              <a:gd name="connsiteX9" fmla="*/ 0 w 1089763"/>
              <a:gd name="connsiteY9" fmla="*/ 377401 h 377401"/>
              <a:gd name="connsiteX10" fmla="*/ 0 w 1089763"/>
              <a:gd name="connsiteY10" fmla="*/ 0 h 37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763" h="377401" extrusionOk="0">
                <a:moveTo>
                  <a:pt x="0" y="0"/>
                </a:moveTo>
                <a:lnTo>
                  <a:pt x="0" y="0"/>
                </a:lnTo>
                <a:cubicBezTo>
                  <a:pt x="174446" y="-13567"/>
                  <a:pt x="318300" y="8460"/>
                  <a:pt x="512189" y="0"/>
                </a:cubicBezTo>
                <a:cubicBezTo>
                  <a:pt x="706078" y="-8460"/>
                  <a:pt x="853837" y="22203"/>
                  <a:pt x="1089763" y="0"/>
                </a:cubicBezTo>
                <a:lnTo>
                  <a:pt x="1089763" y="0"/>
                </a:lnTo>
                <a:cubicBezTo>
                  <a:pt x="1079618" y="144755"/>
                  <a:pt x="1089402" y="199721"/>
                  <a:pt x="1089763" y="377401"/>
                </a:cubicBezTo>
                <a:lnTo>
                  <a:pt x="1089763" y="377401"/>
                </a:lnTo>
                <a:cubicBezTo>
                  <a:pt x="961342" y="400527"/>
                  <a:pt x="761787" y="377512"/>
                  <a:pt x="555779" y="377401"/>
                </a:cubicBezTo>
                <a:cubicBezTo>
                  <a:pt x="349771" y="377290"/>
                  <a:pt x="245721" y="371126"/>
                  <a:pt x="0" y="377401"/>
                </a:cubicBezTo>
                <a:lnTo>
                  <a:pt x="0" y="377401"/>
                </a:lnTo>
                <a:cubicBezTo>
                  <a:pt x="5635" y="256857"/>
                  <a:pt x="-13038" y="17675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861098075">
                  <a:prstGeom prst="roundRec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Add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893C244-BFA3-10D6-D73F-4E75CCB2E2CA}"/>
              </a:ext>
            </a:extLst>
          </p:cNvPr>
          <p:cNvSpPr/>
          <p:nvPr/>
        </p:nvSpPr>
        <p:spPr>
          <a:xfrm rot="5400000">
            <a:off x="2179555" y="582938"/>
            <a:ext cx="193704" cy="2971040"/>
          </a:xfrm>
          <a:custGeom>
            <a:avLst/>
            <a:gdLst>
              <a:gd name="connsiteX0" fmla="*/ 0 w 193704"/>
              <a:gd name="connsiteY0" fmla="*/ 0 h 2971040"/>
              <a:gd name="connsiteX1" fmla="*/ 96852 w 193704"/>
              <a:gd name="connsiteY1" fmla="*/ 41716 h 2971040"/>
              <a:gd name="connsiteX2" fmla="*/ 96852 w 193704"/>
              <a:gd name="connsiteY2" fmla="*/ 537120 h 2971040"/>
              <a:gd name="connsiteX3" fmla="*/ 96852 w 193704"/>
              <a:gd name="connsiteY3" fmla="*/ 1018504 h 2971040"/>
              <a:gd name="connsiteX4" fmla="*/ 96852 w 193704"/>
              <a:gd name="connsiteY4" fmla="*/ 1443804 h 2971040"/>
              <a:gd name="connsiteX5" fmla="*/ 193704 w 193704"/>
              <a:gd name="connsiteY5" fmla="*/ 1485520 h 2971040"/>
              <a:gd name="connsiteX6" fmla="*/ 96852 w 193704"/>
              <a:gd name="connsiteY6" fmla="*/ 1527236 h 2971040"/>
              <a:gd name="connsiteX7" fmla="*/ 96852 w 193704"/>
              <a:gd name="connsiteY7" fmla="*/ 1980578 h 2971040"/>
              <a:gd name="connsiteX8" fmla="*/ 96852 w 193704"/>
              <a:gd name="connsiteY8" fmla="*/ 2447940 h 2971040"/>
              <a:gd name="connsiteX9" fmla="*/ 96852 w 193704"/>
              <a:gd name="connsiteY9" fmla="*/ 2929324 h 2971040"/>
              <a:gd name="connsiteX10" fmla="*/ 0 w 193704"/>
              <a:gd name="connsiteY10" fmla="*/ 2971040 h 2971040"/>
              <a:gd name="connsiteX11" fmla="*/ 0 w 193704"/>
              <a:gd name="connsiteY11" fmla="*/ 2465963 h 2971040"/>
              <a:gd name="connsiteX12" fmla="*/ 0 w 193704"/>
              <a:gd name="connsiteY12" fmla="*/ 1871755 h 2971040"/>
              <a:gd name="connsiteX13" fmla="*/ 0 w 193704"/>
              <a:gd name="connsiteY13" fmla="*/ 1366678 h 2971040"/>
              <a:gd name="connsiteX14" fmla="*/ 0 w 193704"/>
              <a:gd name="connsiteY14" fmla="*/ 831891 h 2971040"/>
              <a:gd name="connsiteX15" fmla="*/ 0 w 193704"/>
              <a:gd name="connsiteY15" fmla="*/ 0 h 2971040"/>
              <a:gd name="connsiteX0" fmla="*/ 0 w 193704"/>
              <a:gd name="connsiteY0" fmla="*/ 0 h 2971040"/>
              <a:gd name="connsiteX1" fmla="*/ 96852 w 193704"/>
              <a:gd name="connsiteY1" fmla="*/ 41716 h 2971040"/>
              <a:gd name="connsiteX2" fmla="*/ 96852 w 193704"/>
              <a:gd name="connsiteY2" fmla="*/ 523100 h 2971040"/>
              <a:gd name="connsiteX3" fmla="*/ 96852 w 193704"/>
              <a:gd name="connsiteY3" fmla="*/ 990462 h 2971040"/>
              <a:gd name="connsiteX4" fmla="*/ 96852 w 193704"/>
              <a:gd name="connsiteY4" fmla="*/ 1443804 h 2971040"/>
              <a:gd name="connsiteX5" fmla="*/ 193704 w 193704"/>
              <a:gd name="connsiteY5" fmla="*/ 1485520 h 2971040"/>
              <a:gd name="connsiteX6" fmla="*/ 96852 w 193704"/>
              <a:gd name="connsiteY6" fmla="*/ 1527236 h 2971040"/>
              <a:gd name="connsiteX7" fmla="*/ 96852 w 193704"/>
              <a:gd name="connsiteY7" fmla="*/ 2022640 h 2971040"/>
              <a:gd name="connsiteX8" fmla="*/ 96852 w 193704"/>
              <a:gd name="connsiteY8" fmla="*/ 2490003 h 2971040"/>
              <a:gd name="connsiteX9" fmla="*/ 96852 w 193704"/>
              <a:gd name="connsiteY9" fmla="*/ 2929324 h 2971040"/>
              <a:gd name="connsiteX10" fmla="*/ 0 w 193704"/>
              <a:gd name="connsiteY10" fmla="*/ 2971040 h 297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04" h="2971040" stroke="0" extrusionOk="0">
                <a:moveTo>
                  <a:pt x="0" y="0"/>
                </a:moveTo>
                <a:cubicBezTo>
                  <a:pt x="55860" y="471"/>
                  <a:pt x="96171" y="18110"/>
                  <a:pt x="96852" y="41716"/>
                </a:cubicBezTo>
                <a:cubicBezTo>
                  <a:pt x="154765" y="286544"/>
                  <a:pt x="47907" y="291611"/>
                  <a:pt x="96852" y="537120"/>
                </a:cubicBezTo>
                <a:cubicBezTo>
                  <a:pt x="145797" y="782629"/>
                  <a:pt x="68817" y="880032"/>
                  <a:pt x="96852" y="1018504"/>
                </a:cubicBezTo>
                <a:cubicBezTo>
                  <a:pt x="124887" y="1156976"/>
                  <a:pt x="51964" y="1236083"/>
                  <a:pt x="96852" y="1443804"/>
                </a:cubicBezTo>
                <a:cubicBezTo>
                  <a:pt x="99930" y="1467893"/>
                  <a:pt x="146100" y="1473249"/>
                  <a:pt x="193704" y="1485520"/>
                </a:cubicBezTo>
                <a:cubicBezTo>
                  <a:pt x="138415" y="1483206"/>
                  <a:pt x="94958" y="1510036"/>
                  <a:pt x="96852" y="1527236"/>
                </a:cubicBezTo>
                <a:cubicBezTo>
                  <a:pt x="126993" y="1668775"/>
                  <a:pt x="55397" y="1805320"/>
                  <a:pt x="96852" y="1980578"/>
                </a:cubicBezTo>
                <a:cubicBezTo>
                  <a:pt x="138307" y="2155836"/>
                  <a:pt x="55648" y="2333850"/>
                  <a:pt x="96852" y="2447940"/>
                </a:cubicBezTo>
                <a:cubicBezTo>
                  <a:pt x="138056" y="2562030"/>
                  <a:pt x="70081" y="2735597"/>
                  <a:pt x="96852" y="2929324"/>
                </a:cubicBezTo>
                <a:cubicBezTo>
                  <a:pt x="99232" y="2951257"/>
                  <a:pt x="62151" y="2967184"/>
                  <a:pt x="0" y="2971040"/>
                </a:cubicBezTo>
                <a:cubicBezTo>
                  <a:pt x="-12169" y="2860909"/>
                  <a:pt x="51938" y="2706102"/>
                  <a:pt x="0" y="2465963"/>
                </a:cubicBezTo>
                <a:cubicBezTo>
                  <a:pt x="-51938" y="2225824"/>
                  <a:pt x="19860" y="2115043"/>
                  <a:pt x="0" y="1871755"/>
                </a:cubicBezTo>
                <a:cubicBezTo>
                  <a:pt x="-19860" y="1628467"/>
                  <a:pt x="55304" y="1547218"/>
                  <a:pt x="0" y="1366678"/>
                </a:cubicBezTo>
                <a:cubicBezTo>
                  <a:pt x="-55304" y="1186138"/>
                  <a:pt x="53124" y="1021265"/>
                  <a:pt x="0" y="831891"/>
                </a:cubicBezTo>
                <a:cubicBezTo>
                  <a:pt x="-53124" y="642517"/>
                  <a:pt x="91793" y="308333"/>
                  <a:pt x="0" y="0"/>
                </a:cubicBezTo>
                <a:close/>
              </a:path>
              <a:path w="193704" h="2971040" fill="none" extrusionOk="0">
                <a:moveTo>
                  <a:pt x="0" y="0"/>
                </a:moveTo>
                <a:cubicBezTo>
                  <a:pt x="51603" y="5901"/>
                  <a:pt x="97059" y="19818"/>
                  <a:pt x="96852" y="41716"/>
                </a:cubicBezTo>
                <a:cubicBezTo>
                  <a:pt x="139329" y="170797"/>
                  <a:pt x="53083" y="388017"/>
                  <a:pt x="96852" y="523100"/>
                </a:cubicBezTo>
                <a:cubicBezTo>
                  <a:pt x="140621" y="658183"/>
                  <a:pt x="80594" y="837773"/>
                  <a:pt x="96852" y="990462"/>
                </a:cubicBezTo>
                <a:cubicBezTo>
                  <a:pt x="113110" y="1143151"/>
                  <a:pt x="87111" y="1233303"/>
                  <a:pt x="96852" y="1443804"/>
                </a:cubicBezTo>
                <a:cubicBezTo>
                  <a:pt x="106456" y="1476115"/>
                  <a:pt x="146658" y="1497869"/>
                  <a:pt x="193704" y="1485520"/>
                </a:cubicBezTo>
                <a:cubicBezTo>
                  <a:pt x="142964" y="1483563"/>
                  <a:pt x="103206" y="1505164"/>
                  <a:pt x="96852" y="1527236"/>
                </a:cubicBezTo>
                <a:cubicBezTo>
                  <a:pt x="147964" y="1706419"/>
                  <a:pt x="72068" y="1826050"/>
                  <a:pt x="96852" y="2022640"/>
                </a:cubicBezTo>
                <a:cubicBezTo>
                  <a:pt x="121636" y="2219230"/>
                  <a:pt x="73829" y="2351166"/>
                  <a:pt x="96852" y="2490003"/>
                </a:cubicBezTo>
                <a:cubicBezTo>
                  <a:pt x="119875" y="2628840"/>
                  <a:pt x="63659" y="2812560"/>
                  <a:pt x="96852" y="2929324"/>
                </a:cubicBezTo>
                <a:cubicBezTo>
                  <a:pt x="107851" y="2948878"/>
                  <a:pt x="52431" y="2961739"/>
                  <a:pt x="0" y="2971040"/>
                </a:cubicBezTo>
              </a:path>
              <a:path w="193704" h="2971040" fill="none" stroke="0" extrusionOk="0">
                <a:moveTo>
                  <a:pt x="0" y="0"/>
                </a:moveTo>
                <a:cubicBezTo>
                  <a:pt x="54060" y="1086"/>
                  <a:pt x="98702" y="18195"/>
                  <a:pt x="96852" y="41716"/>
                </a:cubicBezTo>
                <a:cubicBezTo>
                  <a:pt x="114323" y="218171"/>
                  <a:pt x="53014" y="305972"/>
                  <a:pt x="96852" y="495058"/>
                </a:cubicBezTo>
                <a:cubicBezTo>
                  <a:pt x="140690" y="684144"/>
                  <a:pt x="79926" y="740106"/>
                  <a:pt x="96852" y="948400"/>
                </a:cubicBezTo>
                <a:cubicBezTo>
                  <a:pt x="113778" y="1156694"/>
                  <a:pt x="75700" y="1214978"/>
                  <a:pt x="96852" y="1443804"/>
                </a:cubicBezTo>
                <a:cubicBezTo>
                  <a:pt x="102065" y="1454504"/>
                  <a:pt x="141141" y="1485113"/>
                  <a:pt x="193704" y="1485520"/>
                </a:cubicBezTo>
                <a:cubicBezTo>
                  <a:pt x="146821" y="1486767"/>
                  <a:pt x="102106" y="1502883"/>
                  <a:pt x="96852" y="1527236"/>
                </a:cubicBezTo>
                <a:cubicBezTo>
                  <a:pt x="152152" y="1726897"/>
                  <a:pt x="79322" y="1894836"/>
                  <a:pt x="96852" y="1994599"/>
                </a:cubicBezTo>
                <a:cubicBezTo>
                  <a:pt x="114382" y="2094362"/>
                  <a:pt x="61008" y="2245560"/>
                  <a:pt x="96852" y="2475982"/>
                </a:cubicBezTo>
                <a:cubicBezTo>
                  <a:pt x="132696" y="2706404"/>
                  <a:pt x="63143" y="2732449"/>
                  <a:pt x="96852" y="2929324"/>
                </a:cubicBezTo>
                <a:cubicBezTo>
                  <a:pt x="88030" y="2956583"/>
                  <a:pt x="46372" y="2980436"/>
                  <a:pt x="0" y="2971040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xmlns="" sd="818398899">
                  <a:prstGeom prst="rightBrace">
                    <a:avLst>
                      <a:gd name="adj1" fmla="val 21536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A1E8D-7981-546D-E807-9D78D8ECA9F8}"/>
              </a:ext>
            </a:extLst>
          </p:cNvPr>
          <p:cNvSpPr txBox="1"/>
          <p:nvPr/>
        </p:nvSpPr>
        <p:spPr>
          <a:xfrm>
            <a:off x="790888" y="874208"/>
            <a:ext cx="1162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</a:t>
            </a:r>
            <a:r>
              <a:rPr lang="en-VN" sz="1600" dirty="0"/>
              <a:t>d</a:t>
            </a:r>
          </a:p>
          <a:p>
            <a:pPr algn="ctr"/>
            <a:r>
              <a:rPr lang="en-US" sz="1600" dirty="0"/>
              <a:t>n</a:t>
            </a:r>
            <a:r>
              <a:rPr lang="en-VN" sz="1600" dirty="0"/>
              <a:t>ame</a:t>
            </a:r>
          </a:p>
          <a:p>
            <a:pPr algn="ctr"/>
            <a:r>
              <a:rPr lang="en-US" sz="1600" dirty="0"/>
              <a:t>a</a:t>
            </a:r>
            <a:r>
              <a:rPr lang="en-VN" sz="1600" dirty="0"/>
              <a:t>ddress</a:t>
            </a:r>
          </a:p>
          <a:p>
            <a:pPr algn="ctr"/>
            <a:r>
              <a:rPr lang="en-US" sz="1600" dirty="0" err="1"/>
              <a:t>i</a:t>
            </a:r>
            <a:r>
              <a:rPr lang="en-VN" sz="1600" dirty="0"/>
              <a:t>nfomations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7EC236F-FDBE-4690-B406-68D9A78BFF53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 flipV="1">
            <a:off x="3836956" y="1870828"/>
            <a:ext cx="871901" cy="1892397"/>
          </a:xfrm>
          <a:prstGeom prst="bentConnector3">
            <a:avLst>
              <a:gd name="adj1" fmla="val 50000"/>
            </a:avLst>
          </a:prstGeom>
          <a:ln w="19050"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6B733-04A7-CD0B-9A76-AC2DB84130E6}"/>
              </a:ext>
            </a:extLst>
          </p:cNvPr>
          <p:cNvSpPr/>
          <p:nvPr/>
        </p:nvSpPr>
        <p:spPr>
          <a:xfrm rot="16200000">
            <a:off x="3621360" y="2439070"/>
            <a:ext cx="1035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*double click*</a:t>
            </a:r>
            <a:endParaRPr lang="en-VN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8BE0A6-F6C4-C7E0-04C3-CCCE72F110C6}"/>
              </a:ext>
            </a:extLst>
          </p:cNvPr>
          <p:cNvSpPr/>
          <p:nvPr/>
        </p:nvSpPr>
        <p:spPr>
          <a:xfrm>
            <a:off x="5372938" y="5166041"/>
            <a:ext cx="1404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Input edit</a:t>
            </a:r>
            <a:endParaRPr lang="en-VN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145477-2470-4E58-76EB-6D6E244BD2E9}"/>
              </a:ext>
            </a:extLst>
          </p:cNvPr>
          <p:cNvSpPr/>
          <p:nvPr/>
        </p:nvSpPr>
        <p:spPr>
          <a:xfrm>
            <a:off x="7504415" y="5166040"/>
            <a:ext cx="1584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Print to file</a:t>
            </a:r>
            <a:endParaRPr lang="en-VN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54E86C-AA65-56DD-19AD-62A69D8E49CB}"/>
              </a:ext>
            </a:extLst>
          </p:cNvPr>
          <p:cNvSpPr/>
          <p:nvPr/>
        </p:nvSpPr>
        <p:spPr>
          <a:xfrm>
            <a:off x="9698407" y="5187556"/>
            <a:ext cx="17499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Energy usage</a:t>
            </a:r>
          </a:p>
          <a:p>
            <a:pPr algn="ctr"/>
            <a:r>
              <a:rPr lang="en-US" sz="2400" dirty="0"/>
              <a:t>(per day)</a:t>
            </a:r>
            <a:endParaRPr lang="en-VN" sz="2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366006-77DE-A031-3ED8-1424E907556D}"/>
              </a:ext>
            </a:extLst>
          </p:cNvPr>
          <p:cNvSpPr/>
          <p:nvPr/>
        </p:nvSpPr>
        <p:spPr>
          <a:xfrm>
            <a:off x="4708857" y="1536603"/>
            <a:ext cx="239290" cy="668449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glow>
              <a:schemeClr val="bg2">
                <a:lumMod val="10000"/>
                <a:alpha val="77000"/>
              </a:schemeClr>
            </a:glow>
            <a:softEdge rad="4723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355227-3D5C-0FA0-78C7-162FA0BC862C}"/>
              </a:ext>
            </a:extLst>
          </p:cNvPr>
          <p:cNvSpPr/>
          <p:nvPr/>
        </p:nvSpPr>
        <p:spPr>
          <a:xfrm rot="5400000">
            <a:off x="8109862" y="841601"/>
            <a:ext cx="373833" cy="2057876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glow>
              <a:schemeClr val="bg2">
                <a:lumMod val="10000"/>
                <a:alpha val="77000"/>
              </a:schemeClr>
            </a:glow>
            <a:softEdge rad="4723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E6D2C90-D6CB-C0EA-6058-4E18225AF87A}"/>
              </a:ext>
            </a:extLst>
          </p:cNvPr>
          <p:cNvCxnSpPr>
            <a:cxnSpLocks/>
            <a:endCxn id="65" idx="0"/>
          </p:cNvCxnSpPr>
          <p:nvPr/>
        </p:nvCxnSpPr>
        <p:spPr>
          <a:xfrm rot="10800000" flipV="1">
            <a:off x="6069816" y="3095421"/>
            <a:ext cx="2226969" cy="1046073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D27C9F-4364-8F79-3B59-F1427F00D78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8295658" y="3095432"/>
            <a:ext cx="1" cy="104606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3C0799E-A803-8638-E477-3824FA1BF8C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294532" y="3094549"/>
            <a:ext cx="2273071" cy="1078312"/>
          </a:xfrm>
          <a:prstGeom prst="bentConnector2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32E1A59-2A9E-9836-5285-961F8D5BB5F9}"/>
              </a:ext>
            </a:extLst>
          </p:cNvPr>
          <p:cNvSpPr/>
          <p:nvPr/>
        </p:nvSpPr>
        <p:spPr>
          <a:xfrm>
            <a:off x="5651110" y="4141495"/>
            <a:ext cx="837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setter</a:t>
            </a:r>
            <a:endParaRPr lang="en-VN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D0BEFE-0914-D36C-A016-10E667D6FB43}"/>
              </a:ext>
            </a:extLst>
          </p:cNvPr>
          <p:cNvSpPr/>
          <p:nvPr/>
        </p:nvSpPr>
        <p:spPr>
          <a:xfrm>
            <a:off x="7744481" y="4141495"/>
            <a:ext cx="1102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__str__</a:t>
            </a:r>
            <a:endParaRPr lang="en-VN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FEBAE4-80B8-9791-FCF0-B7055EF0F2A6}"/>
              </a:ext>
            </a:extLst>
          </p:cNvPr>
          <p:cNvSpPr/>
          <p:nvPr/>
        </p:nvSpPr>
        <p:spPr>
          <a:xfrm>
            <a:off x="9998504" y="4172861"/>
            <a:ext cx="1138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plotting</a:t>
            </a:r>
            <a:endParaRPr lang="en-VN" sz="2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A5A7558-A5F2-1A5F-463A-11729F8C4460}"/>
              </a:ext>
            </a:extLst>
          </p:cNvPr>
          <p:cNvCxnSpPr>
            <a:cxnSpLocks/>
            <a:stCxn id="65" idx="2"/>
            <a:endCxn id="37" idx="0"/>
          </p:cNvCxnSpPr>
          <p:nvPr/>
        </p:nvCxnSpPr>
        <p:spPr>
          <a:xfrm>
            <a:off x="6069815" y="4603160"/>
            <a:ext cx="5175" cy="56288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0B6822-164B-861C-F245-FC0D494B4F01}"/>
              </a:ext>
            </a:extLst>
          </p:cNvPr>
          <p:cNvCxnSpPr>
            <a:cxnSpLocks/>
            <a:stCxn id="67" idx="2"/>
            <a:endCxn id="38" idx="0"/>
          </p:cNvCxnSpPr>
          <p:nvPr/>
        </p:nvCxnSpPr>
        <p:spPr>
          <a:xfrm>
            <a:off x="8295658" y="4603160"/>
            <a:ext cx="1122" cy="56288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41827C-2AC7-BD58-1264-D8E96BA17BB2}"/>
              </a:ext>
            </a:extLst>
          </p:cNvPr>
          <p:cNvCxnSpPr>
            <a:cxnSpLocks/>
            <a:stCxn id="72" idx="2"/>
            <a:endCxn id="39" idx="0"/>
          </p:cNvCxnSpPr>
          <p:nvPr/>
        </p:nvCxnSpPr>
        <p:spPr>
          <a:xfrm>
            <a:off x="10567603" y="4634526"/>
            <a:ext cx="5756" cy="55303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78E8825-15C5-2627-1994-C8E5FA012240}"/>
              </a:ext>
            </a:extLst>
          </p:cNvPr>
          <p:cNvSpPr/>
          <p:nvPr/>
        </p:nvSpPr>
        <p:spPr>
          <a:xfrm>
            <a:off x="1451650" y="6156943"/>
            <a:ext cx="1699567" cy="377401"/>
          </a:xfrm>
          <a:custGeom>
            <a:avLst/>
            <a:gdLst>
              <a:gd name="connsiteX0" fmla="*/ 0 w 1699567"/>
              <a:gd name="connsiteY0" fmla="*/ 0 h 377401"/>
              <a:gd name="connsiteX1" fmla="*/ 0 w 1699567"/>
              <a:gd name="connsiteY1" fmla="*/ 0 h 377401"/>
              <a:gd name="connsiteX2" fmla="*/ 515535 w 1699567"/>
              <a:gd name="connsiteY2" fmla="*/ 0 h 377401"/>
              <a:gd name="connsiteX3" fmla="*/ 1065062 w 1699567"/>
              <a:gd name="connsiteY3" fmla="*/ 0 h 377401"/>
              <a:gd name="connsiteX4" fmla="*/ 1699567 w 1699567"/>
              <a:gd name="connsiteY4" fmla="*/ 0 h 377401"/>
              <a:gd name="connsiteX5" fmla="*/ 1699567 w 1699567"/>
              <a:gd name="connsiteY5" fmla="*/ 0 h 377401"/>
              <a:gd name="connsiteX6" fmla="*/ 1699567 w 1699567"/>
              <a:gd name="connsiteY6" fmla="*/ 377401 h 377401"/>
              <a:gd name="connsiteX7" fmla="*/ 1699567 w 1699567"/>
              <a:gd name="connsiteY7" fmla="*/ 377401 h 377401"/>
              <a:gd name="connsiteX8" fmla="*/ 1150040 w 1699567"/>
              <a:gd name="connsiteY8" fmla="*/ 377401 h 377401"/>
              <a:gd name="connsiteX9" fmla="*/ 600514 w 1699567"/>
              <a:gd name="connsiteY9" fmla="*/ 377401 h 377401"/>
              <a:gd name="connsiteX10" fmla="*/ 0 w 1699567"/>
              <a:gd name="connsiteY10" fmla="*/ 377401 h 377401"/>
              <a:gd name="connsiteX11" fmla="*/ 0 w 1699567"/>
              <a:gd name="connsiteY11" fmla="*/ 377401 h 377401"/>
              <a:gd name="connsiteX12" fmla="*/ 0 w 1699567"/>
              <a:gd name="connsiteY12" fmla="*/ 0 h 37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9567" h="377401" extrusionOk="0">
                <a:moveTo>
                  <a:pt x="0" y="0"/>
                </a:moveTo>
                <a:lnTo>
                  <a:pt x="0" y="0"/>
                </a:lnTo>
                <a:cubicBezTo>
                  <a:pt x="247987" y="-13841"/>
                  <a:pt x="404996" y="10936"/>
                  <a:pt x="515535" y="0"/>
                </a:cubicBezTo>
                <a:cubicBezTo>
                  <a:pt x="626075" y="-10936"/>
                  <a:pt x="820933" y="-795"/>
                  <a:pt x="1065062" y="0"/>
                </a:cubicBezTo>
                <a:cubicBezTo>
                  <a:pt x="1309191" y="795"/>
                  <a:pt x="1465974" y="11250"/>
                  <a:pt x="1699567" y="0"/>
                </a:cubicBezTo>
                <a:lnTo>
                  <a:pt x="1699567" y="0"/>
                </a:lnTo>
                <a:cubicBezTo>
                  <a:pt x="1707336" y="131068"/>
                  <a:pt x="1710813" y="203655"/>
                  <a:pt x="1699567" y="377401"/>
                </a:cubicBezTo>
                <a:lnTo>
                  <a:pt x="1699567" y="377401"/>
                </a:lnTo>
                <a:cubicBezTo>
                  <a:pt x="1570038" y="363306"/>
                  <a:pt x="1292846" y="359454"/>
                  <a:pt x="1150040" y="377401"/>
                </a:cubicBezTo>
                <a:cubicBezTo>
                  <a:pt x="1007234" y="395348"/>
                  <a:pt x="806852" y="362840"/>
                  <a:pt x="600514" y="377401"/>
                </a:cubicBezTo>
                <a:cubicBezTo>
                  <a:pt x="394176" y="391962"/>
                  <a:pt x="192623" y="348153"/>
                  <a:pt x="0" y="377401"/>
                </a:cubicBezTo>
                <a:lnTo>
                  <a:pt x="0" y="377401"/>
                </a:lnTo>
                <a:cubicBezTo>
                  <a:pt x="7399" y="282627"/>
                  <a:pt x="-14411" y="16523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Dot"/>
            <a:extLst>
              <a:ext uri="{C807C97D-BFC1-408E-A445-0C87EB9F89A2}">
                <ask:lineSketchStyleProps xmlns:ask="http://schemas.microsoft.com/office/drawing/2018/sketchyshapes" xmlns="" sd="3861098075">
                  <a:prstGeom prst="roundRect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accent1"/>
                </a:solidFill>
              </a:rPr>
              <a:t>Close contract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34236F8-AFE3-FC4E-7E55-DDEBCA48C0EA}"/>
              </a:ext>
            </a:extLst>
          </p:cNvPr>
          <p:cNvSpPr/>
          <p:nvPr/>
        </p:nvSpPr>
        <p:spPr>
          <a:xfrm>
            <a:off x="2445806" y="1160226"/>
            <a:ext cx="1269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energy</a:t>
            </a:r>
            <a:r>
              <a:rPr lang="en-VN" sz="1600" dirty="0"/>
              <a:t>_mode</a:t>
            </a:r>
          </a:p>
          <a:p>
            <a:pPr algn="ctr"/>
            <a:r>
              <a:rPr lang="en-US" sz="1600" dirty="0"/>
              <a:t>s</a:t>
            </a:r>
            <a:r>
              <a:rPr lang="en-VN" sz="1600" dirty="0"/>
              <a:t>tart_date</a:t>
            </a:r>
          </a:p>
        </p:txBody>
      </p:sp>
      <p:pic>
        <p:nvPicPr>
          <p:cNvPr id="89" name="Picture 2" descr="Zeus Sticker pack - Stickers Cloud">
            <a:extLst>
              <a:ext uri="{FF2B5EF4-FFF2-40B4-BE49-F238E27FC236}">
                <a16:creationId xmlns:a16="http://schemas.microsoft.com/office/drawing/2014/main" id="{EE74DD55-D38F-0607-FE93-4D4A59B5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722" y="31944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E18C28-4735-AA47-584B-11F2937CD43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1448310" y="5603055"/>
            <a:ext cx="743690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C8416C-F456-6559-6D5D-ABAA04EC1C2E}"/>
              </a:ext>
            </a:extLst>
          </p:cNvPr>
          <p:cNvSpPr/>
          <p:nvPr/>
        </p:nvSpPr>
        <p:spPr>
          <a:xfrm>
            <a:off x="1946668" y="2245506"/>
            <a:ext cx="722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Pickle</a:t>
            </a:r>
            <a:endParaRPr lang="en-VN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F821C7-59A8-225D-C24A-6FB4E6B1DACF}"/>
              </a:ext>
            </a:extLst>
          </p:cNvPr>
          <p:cNvSpPr/>
          <p:nvPr/>
        </p:nvSpPr>
        <p:spPr>
          <a:xfrm>
            <a:off x="2111341" y="12342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  <a:endParaRPr lang="en-VN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5E5BE7E-F3B8-7D22-045C-B85E37DF9D9D}"/>
              </a:ext>
            </a:extLst>
          </p:cNvPr>
          <p:cNvCxnSpPr>
            <a:cxnSpLocks/>
          </p:cNvCxnSpPr>
          <p:nvPr/>
        </p:nvCxnSpPr>
        <p:spPr>
          <a:xfrm>
            <a:off x="14853530" y="-371040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40860B-D955-F62B-5C57-BC08B98C1C71}"/>
              </a:ext>
            </a:extLst>
          </p:cNvPr>
          <p:cNvCxnSpPr>
            <a:cxnSpLocks/>
          </p:cNvCxnSpPr>
          <p:nvPr/>
        </p:nvCxnSpPr>
        <p:spPr>
          <a:xfrm>
            <a:off x="6394453" y="8323836"/>
            <a:ext cx="0" cy="287063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F7BE57-B187-68DA-1F81-6D21B5CC28DD}"/>
              </a:ext>
            </a:extLst>
          </p:cNvPr>
          <p:cNvCxnSpPr>
            <a:cxnSpLocks/>
          </p:cNvCxnSpPr>
          <p:nvPr/>
        </p:nvCxnSpPr>
        <p:spPr>
          <a:xfrm flipH="1">
            <a:off x="10634164" y="7826255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EE9DC0E-9FAE-20BC-B042-31B37E6152C7}"/>
              </a:ext>
            </a:extLst>
          </p:cNvPr>
          <p:cNvCxnSpPr>
            <a:cxnSpLocks/>
          </p:cNvCxnSpPr>
          <p:nvPr/>
        </p:nvCxnSpPr>
        <p:spPr>
          <a:xfrm flipH="1">
            <a:off x="12745953" y="-2036987"/>
            <a:ext cx="5666509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5F1A371-1B28-297E-FD73-BCE01371F020}"/>
              </a:ext>
            </a:extLst>
          </p:cNvPr>
          <p:cNvGrpSpPr/>
          <p:nvPr/>
        </p:nvGrpSpPr>
        <p:grpSpPr>
          <a:xfrm rot="3168705">
            <a:off x="-6005440" y="358839"/>
            <a:ext cx="5941709" cy="3773330"/>
            <a:chOff x="154290" y="879611"/>
            <a:chExt cx="5941709" cy="377333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A8F0C68-AF1E-A757-1228-C8F14E32EC8A}"/>
                </a:ext>
              </a:extLst>
            </p:cNvPr>
            <p:cNvSpPr/>
            <p:nvPr/>
          </p:nvSpPr>
          <p:spPr>
            <a:xfrm>
              <a:off x="1653499" y="1366431"/>
              <a:ext cx="395462" cy="2867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02D60EE-3BD6-F581-7B63-93DCB0C0FC26}"/>
                </a:ext>
              </a:extLst>
            </p:cNvPr>
            <p:cNvSpPr/>
            <p:nvPr/>
          </p:nvSpPr>
          <p:spPr>
            <a:xfrm>
              <a:off x="2346570" y="2247253"/>
              <a:ext cx="395462" cy="1986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705E9D-FB13-92BD-B865-69707081623C}"/>
                </a:ext>
              </a:extLst>
            </p:cNvPr>
            <p:cNvSpPr/>
            <p:nvPr/>
          </p:nvSpPr>
          <p:spPr>
            <a:xfrm>
              <a:off x="3039641" y="2681206"/>
              <a:ext cx="395462" cy="15524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32027D9-9FF7-F7CC-FCD9-CDBD6F2C0DB1}"/>
                </a:ext>
              </a:extLst>
            </p:cNvPr>
            <p:cNvSpPr/>
            <p:nvPr/>
          </p:nvSpPr>
          <p:spPr>
            <a:xfrm>
              <a:off x="3732712" y="1782307"/>
              <a:ext cx="395462" cy="2451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0A3C5756-E4E4-E809-3285-862AF28FF08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99" y="1114271"/>
              <a:ext cx="4843946" cy="3119344"/>
            </a:xfrm>
            <a:prstGeom prst="bentConnector3">
              <a:avLst>
                <a:gd name="adj1" fmla="val -33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9FCE1D-7B53-3FAC-D1BC-4031C10B0A1E}"/>
                </a:ext>
              </a:extLst>
            </p:cNvPr>
            <p:cNvSpPr txBox="1"/>
            <p:nvPr/>
          </p:nvSpPr>
          <p:spPr>
            <a:xfrm>
              <a:off x="154290" y="879611"/>
              <a:ext cx="565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watt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3B0DD1-BB17-2DF0-3EB8-F679540659E8}"/>
                </a:ext>
              </a:extLst>
            </p:cNvPr>
            <p:cNvSpPr txBox="1"/>
            <p:nvPr/>
          </p:nvSpPr>
          <p:spPr>
            <a:xfrm>
              <a:off x="5529369" y="4283609"/>
              <a:ext cx="566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date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EA0232D-9F8E-48C2-9779-80DF00BAC4B4}"/>
                </a:ext>
              </a:extLst>
            </p:cNvPr>
            <p:cNvSpPr txBox="1"/>
            <p:nvPr/>
          </p:nvSpPr>
          <p:spPr>
            <a:xfrm>
              <a:off x="1057958" y="385770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B9BCF50-BCE5-F546-FDB9-99ECCB80EA08}"/>
                </a:ext>
              </a:extLst>
            </p:cNvPr>
            <p:cNvSpPr txBox="1"/>
            <p:nvPr/>
          </p:nvSpPr>
          <p:spPr>
            <a:xfrm>
              <a:off x="4408221" y="385114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45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3" grpId="0" animBg="1"/>
      <p:bldP spid="26" grpId="0" animBg="1"/>
      <p:bldP spid="7" grpId="0"/>
      <p:bldP spid="21" grpId="0"/>
      <p:bldP spid="37" grpId="0"/>
      <p:bldP spid="38" grpId="0"/>
      <p:bldP spid="39" grpId="0"/>
      <p:bldP spid="30" grpId="0" animBg="1"/>
      <p:bldP spid="50" grpId="1" animBg="1"/>
      <p:bldP spid="65" grpId="0"/>
      <p:bldP spid="67" grpId="0"/>
      <p:bldP spid="72" grpId="0"/>
      <p:bldP spid="85" grpId="1" animBg="1"/>
      <p:bldP spid="86" grpId="0"/>
      <p:bldP spid="101" grpId="0"/>
      <p:bldP spid="105" grpId="0"/>
    </p:bldLst>
  </p:timing>
</p:sld>
</file>

<file path=ppt/theme/theme1.xml><?xml version="1.0" encoding="utf-8"?>
<a:theme xmlns:a="http://schemas.openxmlformats.org/drawingml/2006/main" name="MarrakeshVTI">
  <a:themeElements>
    <a:clrScheme name="Custom 1">
      <a:dk1>
        <a:srgbClr val="B55F5A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521</Words>
  <Application>Microsoft Office PowerPoint</Application>
  <PresentationFormat>Widescreen</PresentationFormat>
  <Paragraphs>199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Goudy Old Style</vt:lpstr>
      <vt:lpstr>MarrakeshVTI</vt:lpstr>
      <vt:lpstr>Electricity Management System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Management System</dc:title>
  <dc:creator>Thong Le</dc:creator>
  <cp:lastModifiedBy>Administrator</cp:lastModifiedBy>
  <cp:revision>136</cp:revision>
  <dcterms:created xsi:type="dcterms:W3CDTF">2022-05-03T13:47:28Z</dcterms:created>
  <dcterms:modified xsi:type="dcterms:W3CDTF">2022-05-04T03:00:52Z</dcterms:modified>
</cp:coreProperties>
</file>