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9ef2c9a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19ef2c9a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this make the loss to be more weighted toward position error than size error.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9ef2c9a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9ef2c9a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19ef2c9a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19ef2c9a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19ef2c9a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19ef2c9a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 (d radius) is just the last element of locations = locations[..., 2:]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9ef2c9a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9ef2c9a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19ef2c9a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19ef2c9a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9ef2c9a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19ef2c9a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just a choice of how to draw / represent the SSD’s output. We could easily also draw the circles with radius equal to the average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19ef2c9a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19ef2c9a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19ef2c9a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19ef2c9a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9ef2c9a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9ef2c9a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9ef2c9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9ef2c9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19ef2c9a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19ef2c9a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19ef2c9a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19ef2c9a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9ef2c9a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19ef2c9a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9ef2c9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9ef2c9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19ef2c9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19ef2c9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data is made of contatentations of 3x3 convolutions of the output of the backbone (MobileNet) at 3 different levels.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19ef2c9a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19ef2c9a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9ef2c9a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9ef2c9a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practice, the d radius here is treated as the side length of the square anchor in train-time. We don’t want to get into the non-linearing IOU calculations involved with intersecting circles.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9ef2c9a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9ef2c9a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9ef2c9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19ef2c9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Effectively, anchor boxes are now all squares.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9ef2c9a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9ef2c9a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Effectively, anchor boxes are now all squares.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Anchor SSD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 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Anchor Mobilenet SSD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Training: Different Loss function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square ground truth boxes still have 4 offsets but the predictions only have 3. The Smooth L1 Loss function have to operate on the same dimensions. -&gt; Remove the height offset from ground truth.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Trim dimension 2 of square ground truth boxes to preserve only the first three values (dx, dy, d width).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325" y="4299050"/>
            <a:ext cx="410134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Anchor Mobilenet SSD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Training</a:t>
            </a:r>
            <a:r>
              <a:rPr b="1" lang="en" sz="2400"/>
              <a:t>: Different Loss function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Now that GT and prediction bounding boxes have the same dimensions (# batches, # boxes per location, 3), flatten and run smooth L1 loss.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13528"/>
            <a:ext cx="9144001" cy="955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Anchor Mobilenet SSD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Inferencing: Expanding BBox Dimensions to 4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To be able to evaluate performance indices such as IOU against GT Boxes, we need to convert the 3-offset circular bounding boxes produced by SSD to the conventional 4-offset square representations.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Anchor Mobilenet SSD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Inferencing: Code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Locations</a:t>
            </a:r>
            <a:r>
              <a:rPr lang="en" sz="1400"/>
              <a:t>: Raw SSD Bounding Box Offsets d(x, y, radius).	</a:t>
            </a:r>
            <a:r>
              <a:rPr b="1" lang="en" sz="1400"/>
              <a:t>Priors</a:t>
            </a:r>
            <a:r>
              <a:rPr lang="en" sz="1400"/>
              <a:t>: anchor boxes </a:t>
            </a:r>
            <a:r>
              <a:rPr lang="en" sz="1400"/>
              <a:t>(x, y, w, h=w)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logic for adding offsets (dx, dy) to anchors in the first line after cat() remains the same.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In the second line which gives the final box width and height, instead of doing element-wise multiplication of locations(w,h) * priors(w,h) like before, we just scale pirors(w,h) by a scalar, locations(d radius).</a:t>
            </a:r>
            <a:endParaRPr sz="140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52028"/>
            <a:ext cx="9144000" cy="108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Anchor Mobilenet SSD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Inferencing</a:t>
            </a:r>
            <a:r>
              <a:rPr b="1" lang="en" sz="2400"/>
              <a:t>: Scaling and Drawing Bounding Boxes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Now that we have converted the SSD’s output into conventional bounding boxes that can drawn on an image, it’s time to show these boxes.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But there is one slight problem...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Anchor Mobilenet SSD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SSD has a fixed input image size of 300x300, on which the bounding boxes are generated.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When scaling the SSD’s bounding boxes back to the original image size, the height and width are no longer equal. As a result, the bounding boxes will be ellipses (or rectangles).</a:t>
            </a:r>
            <a:endParaRPr sz="1400"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00" y="2207400"/>
            <a:ext cx="3914800" cy="29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925" y="2207400"/>
            <a:ext cx="1955422" cy="29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Anchor Mobilenet SSD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To fix the scaling distortion, set both the w and h of the scaled bounding ellipses to min(w,h):</a:t>
            </a:r>
            <a:endParaRPr sz="1400"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025" y="2174300"/>
            <a:ext cx="3928775" cy="29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745" y="2174300"/>
            <a:ext cx="1962419" cy="29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mAP on VOC 2007 Testing Images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725" y="145538"/>
            <a:ext cx="3028800" cy="485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Sample Output Images showing circles with class confidence &gt; 0.1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40350"/>
            <a:ext cx="4544870" cy="30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925" y="2050049"/>
            <a:ext cx="4039875" cy="30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Sample Output Images showing circles with class confidence &gt; 0.1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497250"/>
            <a:ext cx="4588128" cy="257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669" y="2497252"/>
            <a:ext cx="4122126" cy="25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Original Mobilenet SSD Structure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Designing the Circular Anchor Box Variation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Changes to Training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Changes to Inferencing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Potential Room for Improvement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for Improvement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Could draw bounding circles with avg (or max) of scaled (w,h)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Calculate IOU for circles instead of squares when generating class confidences for anchors.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Give equal weight to box position and size offsets in Smooth L1 Loss.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Test Different zoom configs for generating anchors for each location.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Mobilenet SSD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Sample Diagram of SSD with VGG-300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42419" l="0" r="0" t="0"/>
          <a:stretch/>
        </p:blipFill>
        <p:spPr>
          <a:xfrm>
            <a:off x="577425" y="1541863"/>
            <a:ext cx="7989149" cy="26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Original Mobilenet SSD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has two parts: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Class logits representing confidence of object in an anchor being of a </a:t>
            </a:r>
            <a:r>
              <a:rPr lang="en" sz="1400"/>
              <a:t>specific</a:t>
            </a:r>
            <a:r>
              <a:rPr lang="en" sz="1400"/>
              <a:t> class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#out channels </a:t>
            </a:r>
            <a:r>
              <a:rPr b="1" lang="en" sz="900"/>
              <a:t>classes</a:t>
            </a:r>
            <a:r>
              <a:rPr lang="en" sz="1400"/>
              <a:t> = anchor boxes per location * #classes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Anchor box offsets representing the location and size of the object in relation to the anchor box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#out channels </a:t>
            </a:r>
            <a:r>
              <a:rPr b="1" lang="en" sz="900"/>
              <a:t>box offsets </a:t>
            </a:r>
            <a:r>
              <a:rPr lang="en" sz="1400"/>
              <a:t>= anchor boxes per location * 4: (dx, dy, d width, d height)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In order to have circular anchor boxes, we need to modify this setup a little bit.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Anchor</a:t>
            </a:r>
            <a:r>
              <a:rPr lang="en"/>
              <a:t> Mobilenet SSD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Goal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	Make anchor boxes and output bounding boxes to be representative of circles.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Anchor Mobilenet SSD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SSD Output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Since we’re only changing the shape of the anchor boxes, the class logits remains the same dimensions: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#out channels </a:t>
            </a:r>
            <a:r>
              <a:rPr b="1" lang="en" sz="900"/>
              <a:t>classes</a:t>
            </a:r>
            <a:r>
              <a:rPr lang="en" sz="1400"/>
              <a:t> = anchor boxes per location * #classes</a:t>
            </a:r>
            <a:endParaRPr b="1"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Since the anchors are now circular and we want output bounding boxes to be also circular,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#out channels </a:t>
            </a:r>
            <a:r>
              <a:rPr b="1" lang="en" sz="900"/>
              <a:t>box offsets </a:t>
            </a:r>
            <a:r>
              <a:rPr lang="en" sz="1400"/>
              <a:t>= anchor boxes per location * 3: (dx, dy, d radius)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Which allows us to represent output boxes as circles while reducing computations and parameters.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Anchor Mobilenet SSD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SSD Output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Old: For each location of backbone’s output, output box d(x, y, w, h) relative to the anchors in the location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New: </a:t>
            </a:r>
            <a:r>
              <a:rPr lang="en" sz="1400"/>
              <a:t>For each location of backbone’s output, output      box d(x, y, r) relative to the anchors in the location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00" y="2303300"/>
            <a:ext cx="8388126" cy="5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b="0" l="2391" r="0" t="0"/>
          <a:stretch/>
        </p:blipFill>
        <p:spPr>
          <a:xfrm>
            <a:off x="486400" y="4044250"/>
            <a:ext cx="8388126" cy="45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9"/>
          <p:cNvCxnSpPr>
            <a:stCxn id="93" idx="2"/>
            <a:endCxn id="94" idx="0"/>
          </p:cNvCxnSpPr>
          <p:nvPr/>
        </p:nvCxnSpPr>
        <p:spPr>
          <a:xfrm>
            <a:off x="4680463" y="2803900"/>
            <a:ext cx="0" cy="124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Anchor Mobilenet SSD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Anchor Box Generation: Same Dims, but w = h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Since anchors boxes are just numbers (x, y, w, h), circular just means making w and h equal.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The aspect ratio configuration is replaced with zoom levels. Default max/min anchors unchanged.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42555"/>
          <a:stretch/>
        </p:blipFill>
        <p:spPr>
          <a:xfrm>
            <a:off x="1154775" y="3915550"/>
            <a:ext cx="6666549" cy="10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4">
            <a:alphaModFix/>
          </a:blip>
          <a:srcRect b="9164" l="0" r="0" t="39666"/>
          <a:stretch/>
        </p:blipFill>
        <p:spPr>
          <a:xfrm>
            <a:off x="155850" y="2579675"/>
            <a:ext cx="8832299" cy="939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20"/>
          <p:cNvCxnSpPr>
            <a:stCxn id="103" idx="2"/>
            <a:endCxn id="102" idx="0"/>
          </p:cNvCxnSpPr>
          <p:nvPr/>
        </p:nvCxnSpPr>
        <p:spPr>
          <a:xfrm flipH="1">
            <a:off x="4487999" y="3518912"/>
            <a:ext cx="84000" cy="39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Anchor Mobilenet SSD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Anchor Box Generation: Same Dims, but w = h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11" name="Google Shape;111;p21"/>
          <p:cNvCxnSpPr>
            <a:stCxn id="112" idx="2"/>
            <a:endCxn id="113" idx="0"/>
          </p:cNvCxnSpPr>
          <p:nvPr/>
        </p:nvCxnSpPr>
        <p:spPr>
          <a:xfrm>
            <a:off x="4484850" y="3287750"/>
            <a:ext cx="0" cy="42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2047" t="0"/>
          <a:stretch/>
        </p:blipFill>
        <p:spPr>
          <a:xfrm>
            <a:off x="311700" y="3712650"/>
            <a:ext cx="8346300" cy="13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012" y="1853950"/>
            <a:ext cx="5493675" cy="1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