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0"/>
  </p:notesMasterIdLst>
  <p:sldIdLst>
    <p:sldId id="256" r:id="rId3"/>
    <p:sldId id="291" r:id="rId4"/>
    <p:sldId id="292" r:id="rId5"/>
    <p:sldId id="264" r:id="rId6"/>
    <p:sldId id="266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51"/>
      <p:bold r:id="rId52"/>
      <p:italic r:id="rId53"/>
      <p:boldItalic r:id="rId54"/>
    </p:embeddedFont>
    <p:embeddedFont>
      <p:font typeface="Fira Sans Extra Condensed Medium" panose="020B0604020202020204" charset="0"/>
      <p:regular r:id="rId55"/>
      <p:bold r:id="rId56"/>
      <p:italic r:id="rId57"/>
      <p:boldItalic r:id="rId58"/>
    </p:embeddedFont>
    <p:embeddedFont>
      <p:font typeface="Fira Sans Medium" panose="020B0603050000020004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15878-4D2B-42F7-B6E4-B15629437147}" v="2006" dt="2024-12-08T09:10:5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3.xml"/><Relationship Id="rId61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7e2c5d167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7e2c5d167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7e2c5d167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7e2c5d167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0b1cc5095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90b1cc5095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e384d0dd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e384d0dd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98c23aa91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98c23aa91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98c23aa91b_1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98c23aa91b_1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98c23aa91b_1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98c23aa91b_1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9e384d0dd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9e384d0dd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a1e9d8086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a1e9d8086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7e2c5d167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7e2c5d167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53ced404b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53ced404b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98c23aa91b_1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98c23aa91b_1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98c23aa91b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98c23aa91b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a405105c3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a405105c3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9e384d0dd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9e384d0dd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98c23aa91b_1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98c23aa91b_1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9e1429698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9e1429698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9e384d0dd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9e384d0dd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9e1429698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9e1429698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9e1429698d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9e1429698d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e384d0d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e384d0d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9e384d0dd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9e384d0dd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a1e9d80865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a1e9d80865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e2c5d1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e2c5d1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e2c5d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e2c5d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7e2c5d16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7e2c5d16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7e2c5d16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7e2c5d16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7e2c5d16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7e2c5d16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c62dac8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c62dac8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irebase.google.com/" TargetMode="External"/><Relationship Id="rId4" Type="http://schemas.openxmlformats.org/officeDocument/2006/relationships/hyperlink" Target="https://pokeapi.c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83125" y="1139025"/>
            <a:ext cx="3357300" cy="18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err="1"/>
              <a:t>CVDex</a:t>
            </a:r>
            <a:r>
              <a:rPr lang="en" dirty="0"/>
              <a:t>: </a:t>
            </a:r>
            <a:br>
              <a:rPr lang="en" dirty="0"/>
            </a:br>
            <a:r>
              <a:rPr lang="en" sz="2800" dirty="0"/>
              <a:t>Bringing Pokémon to Life Through Real-World Image Recognition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83125" y="3175976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600" dirty="0"/>
              <a:t>By Jocelyn </a:t>
            </a:r>
            <a:r>
              <a:rPr lang="en" sz="1600" dirty="0" err="1"/>
              <a:t>Dzuong</a:t>
            </a:r>
            <a:r>
              <a:rPr lang="en" sz="1600" dirty="0"/>
              <a:t>, Cesar Santiago, Bryan Bravo, Roberto Hernandez</a:t>
            </a:r>
            <a:endParaRPr lang="en-US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692200" y="1054075"/>
            <a:ext cx="3866011" cy="5036339"/>
            <a:chOff x="4692200" y="1054075"/>
            <a:chExt cx="3866011" cy="5036339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6091785" y="1054075"/>
              <a:ext cx="2466426" cy="5036339"/>
              <a:chOff x="6091785" y="1054075"/>
              <a:chExt cx="2466426" cy="5036339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6187601" y="1135209"/>
                <a:ext cx="2274490" cy="487408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7A8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6772294" y="2149999"/>
                <a:ext cx="285306" cy="46530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520" extrusionOk="0">
                    <a:moveTo>
                      <a:pt x="471" y="74"/>
                    </a:moveTo>
                    <a:cubicBezTo>
                      <a:pt x="686" y="74"/>
                      <a:pt x="858" y="236"/>
                      <a:pt x="858" y="510"/>
                    </a:cubicBezTo>
                    <a:lnTo>
                      <a:pt x="858" y="530"/>
                    </a:lnTo>
                    <a:cubicBezTo>
                      <a:pt x="858" y="564"/>
                      <a:pt x="853" y="598"/>
                      <a:pt x="848" y="633"/>
                    </a:cubicBezTo>
                    <a:cubicBezTo>
                      <a:pt x="779" y="775"/>
                      <a:pt x="637" y="873"/>
                      <a:pt x="461" y="873"/>
                    </a:cubicBezTo>
                    <a:lnTo>
                      <a:pt x="451" y="873"/>
                    </a:lnTo>
                    <a:cubicBezTo>
                      <a:pt x="226" y="873"/>
                      <a:pt x="79" y="735"/>
                      <a:pt x="79" y="491"/>
                    </a:cubicBezTo>
                    <a:lnTo>
                      <a:pt x="79" y="456"/>
                    </a:lnTo>
                    <a:cubicBezTo>
                      <a:pt x="79" y="211"/>
                      <a:pt x="226" y="74"/>
                      <a:pt x="461" y="74"/>
                    </a:cubicBezTo>
                    <a:close/>
                    <a:moveTo>
                      <a:pt x="466" y="1"/>
                    </a:moveTo>
                    <a:cubicBezTo>
                      <a:pt x="196" y="1"/>
                      <a:pt x="1" y="143"/>
                      <a:pt x="1" y="466"/>
                    </a:cubicBezTo>
                    <a:lnTo>
                      <a:pt x="1" y="486"/>
                    </a:lnTo>
                    <a:cubicBezTo>
                      <a:pt x="1" y="804"/>
                      <a:pt x="196" y="951"/>
                      <a:pt x="456" y="951"/>
                    </a:cubicBezTo>
                    <a:cubicBezTo>
                      <a:pt x="618" y="951"/>
                      <a:pt x="745" y="877"/>
                      <a:pt x="828" y="770"/>
                    </a:cubicBezTo>
                    <a:lnTo>
                      <a:pt x="828" y="770"/>
                    </a:lnTo>
                    <a:cubicBezTo>
                      <a:pt x="804" y="902"/>
                      <a:pt x="750" y="1039"/>
                      <a:pt x="657" y="1157"/>
                    </a:cubicBezTo>
                    <a:cubicBezTo>
                      <a:pt x="500" y="1367"/>
                      <a:pt x="255" y="1446"/>
                      <a:pt x="64" y="1446"/>
                    </a:cubicBezTo>
                    <a:lnTo>
                      <a:pt x="64" y="1519"/>
                    </a:lnTo>
                    <a:cubicBezTo>
                      <a:pt x="285" y="1519"/>
                      <a:pt x="559" y="1426"/>
                      <a:pt x="720" y="1206"/>
                    </a:cubicBezTo>
                    <a:cubicBezTo>
                      <a:pt x="882" y="995"/>
                      <a:pt x="931" y="765"/>
                      <a:pt x="931" y="530"/>
                    </a:cubicBezTo>
                    <a:lnTo>
                      <a:pt x="931" y="510"/>
                    </a:lnTo>
                    <a:cubicBezTo>
                      <a:pt x="931" y="177"/>
                      <a:pt x="720" y="1"/>
                      <a:pt x="46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133519" y="2364590"/>
                <a:ext cx="34898" cy="24459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9" extrusionOk="0">
                    <a:moveTo>
                      <a:pt x="1" y="0"/>
                    </a:moveTo>
                    <a:lnTo>
                      <a:pt x="1" y="113"/>
                    </a:lnTo>
                    <a:lnTo>
                      <a:pt x="113" y="113"/>
                    </a:lnTo>
                    <a:lnTo>
                      <a:pt x="113" y="0"/>
                    </a:lnTo>
                    <a:close/>
                    <a:moveTo>
                      <a:pt x="1" y="686"/>
                    </a:moveTo>
                    <a:lnTo>
                      <a:pt x="1" y="798"/>
                    </a:lnTo>
                    <a:lnTo>
                      <a:pt x="113" y="798"/>
                    </a:lnTo>
                    <a:lnTo>
                      <a:pt x="113" y="68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229641" y="2154591"/>
                <a:ext cx="307653" cy="454592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485" extrusionOk="0">
                    <a:moveTo>
                      <a:pt x="656" y="138"/>
                    </a:moveTo>
                    <a:lnTo>
                      <a:pt x="652" y="363"/>
                    </a:lnTo>
                    <a:lnTo>
                      <a:pt x="652" y="990"/>
                    </a:lnTo>
                    <a:lnTo>
                      <a:pt x="294" y="990"/>
                    </a:lnTo>
                    <a:lnTo>
                      <a:pt x="108" y="995"/>
                    </a:lnTo>
                    <a:lnTo>
                      <a:pt x="656" y="138"/>
                    </a:lnTo>
                    <a:close/>
                    <a:moveTo>
                      <a:pt x="652" y="1"/>
                    </a:moveTo>
                    <a:lnTo>
                      <a:pt x="0" y="1019"/>
                    </a:lnTo>
                    <a:lnTo>
                      <a:pt x="0" y="1068"/>
                    </a:lnTo>
                    <a:lnTo>
                      <a:pt x="652" y="1068"/>
                    </a:lnTo>
                    <a:lnTo>
                      <a:pt x="652" y="1484"/>
                    </a:lnTo>
                    <a:lnTo>
                      <a:pt x="730" y="1484"/>
                    </a:lnTo>
                    <a:lnTo>
                      <a:pt x="730" y="1068"/>
                    </a:lnTo>
                    <a:lnTo>
                      <a:pt x="1004" y="1068"/>
                    </a:lnTo>
                    <a:lnTo>
                      <a:pt x="1004" y="990"/>
                    </a:lnTo>
                    <a:lnTo>
                      <a:pt x="730" y="990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595457" y="2153061"/>
                <a:ext cx="279184" cy="45612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490" extrusionOk="0">
                    <a:moveTo>
                      <a:pt x="465" y="1"/>
                    </a:moveTo>
                    <a:lnTo>
                      <a:pt x="0" y="314"/>
                    </a:lnTo>
                    <a:lnTo>
                      <a:pt x="39" y="378"/>
                    </a:lnTo>
                    <a:lnTo>
                      <a:pt x="426" y="118"/>
                    </a:lnTo>
                    <a:lnTo>
                      <a:pt x="426" y="1416"/>
                    </a:lnTo>
                    <a:lnTo>
                      <a:pt x="20" y="1416"/>
                    </a:lnTo>
                    <a:lnTo>
                      <a:pt x="20" y="1489"/>
                    </a:lnTo>
                    <a:lnTo>
                      <a:pt x="911" y="1489"/>
                    </a:lnTo>
                    <a:lnTo>
                      <a:pt x="911" y="1416"/>
                    </a:lnTo>
                    <a:lnTo>
                      <a:pt x="505" y="1416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6596886" y="2790404"/>
                <a:ext cx="73776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2" extrusionOk="0">
                    <a:moveTo>
                      <a:pt x="123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5" y="186"/>
                      <a:pt x="118" y="201"/>
                    </a:cubicBezTo>
                    <a:cubicBezTo>
                      <a:pt x="192" y="211"/>
                      <a:pt x="221" y="235"/>
                      <a:pt x="221" y="284"/>
                    </a:cubicBezTo>
                    <a:lnTo>
                      <a:pt x="221" y="289"/>
                    </a:lnTo>
                    <a:cubicBezTo>
                      <a:pt x="221" y="343"/>
                      <a:pt x="182" y="372"/>
                      <a:pt x="123" y="372"/>
                    </a:cubicBezTo>
                    <a:cubicBezTo>
                      <a:pt x="64" y="372"/>
                      <a:pt x="20" y="338"/>
                      <a:pt x="20" y="265"/>
                    </a:cubicBezTo>
                    <a:lnTo>
                      <a:pt x="1" y="265"/>
                    </a:lnTo>
                    <a:lnTo>
                      <a:pt x="1" y="269"/>
                    </a:lnTo>
                    <a:cubicBezTo>
                      <a:pt x="1" y="343"/>
                      <a:pt x="45" y="392"/>
                      <a:pt x="123" y="392"/>
                    </a:cubicBezTo>
                    <a:cubicBezTo>
                      <a:pt x="196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8" y="181"/>
                    </a:cubicBezTo>
                    <a:cubicBezTo>
                      <a:pt x="54" y="171"/>
                      <a:pt x="30" y="142"/>
                      <a:pt x="30" y="98"/>
                    </a:cubicBezTo>
                    <a:lnTo>
                      <a:pt x="30" y="93"/>
                    </a:lnTo>
                    <a:cubicBezTo>
                      <a:pt x="30" y="49"/>
                      <a:pt x="69" y="20"/>
                      <a:pt x="123" y="20"/>
                    </a:cubicBezTo>
                    <a:cubicBezTo>
                      <a:pt x="192" y="20"/>
                      <a:pt x="216" y="54"/>
                      <a:pt x="216" y="132"/>
                    </a:cubicBezTo>
                    <a:lnTo>
                      <a:pt x="236" y="132"/>
                    </a:lnTo>
                    <a:lnTo>
                      <a:pt x="236" y="122"/>
                    </a:lnTo>
                    <a:cubicBezTo>
                      <a:pt x="236" y="44"/>
                      <a:pt x="206" y="0"/>
                      <a:pt x="12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688417" y="282928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0" y="0"/>
                    </a:moveTo>
                    <a:lnTo>
                      <a:pt x="0" y="186"/>
                    </a:lnTo>
                    <a:cubicBezTo>
                      <a:pt x="0" y="235"/>
                      <a:pt x="30" y="265"/>
                      <a:pt x="79" y="265"/>
                    </a:cubicBezTo>
                    <a:cubicBezTo>
                      <a:pt x="123" y="265"/>
                      <a:pt x="152" y="245"/>
                      <a:pt x="167" y="221"/>
                    </a:cubicBezTo>
                    <a:lnTo>
                      <a:pt x="172" y="260"/>
                    </a:lnTo>
                    <a:lnTo>
                      <a:pt x="186" y="260"/>
                    </a:lnTo>
                    <a:lnTo>
                      <a:pt x="181" y="186"/>
                    </a:lnTo>
                    <a:lnTo>
                      <a:pt x="181" y="0"/>
                    </a:lnTo>
                    <a:lnTo>
                      <a:pt x="162" y="0"/>
                    </a:lnTo>
                    <a:lnTo>
                      <a:pt x="162" y="201"/>
                    </a:lnTo>
                    <a:cubicBezTo>
                      <a:pt x="152" y="221"/>
                      <a:pt x="128" y="245"/>
                      <a:pt x="84" y="245"/>
                    </a:cubicBezTo>
                    <a:cubicBezTo>
                      <a:pt x="44" y="245"/>
                      <a:pt x="20" y="231"/>
                      <a:pt x="20" y="182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6764947" y="282775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108" y="0"/>
                    </a:moveTo>
                    <a:cubicBezTo>
                      <a:pt x="59" y="0"/>
                      <a:pt x="34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4" y="45"/>
                      <a:pt x="54" y="20"/>
                      <a:pt x="103" y="20"/>
                    </a:cubicBezTo>
                    <a:cubicBezTo>
                      <a:pt x="137" y="20"/>
                      <a:pt x="167" y="40"/>
                      <a:pt x="167" y="84"/>
                    </a:cubicBezTo>
                    <a:lnTo>
                      <a:pt x="167" y="265"/>
                    </a:lnTo>
                    <a:lnTo>
                      <a:pt x="186" y="265"/>
                    </a:lnTo>
                    <a:lnTo>
                      <a:pt x="186" y="84"/>
                    </a:lnTo>
                    <a:cubicBezTo>
                      <a:pt x="186" y="35"/>
                      <a:pt x="157" y="0"/>
                      <a:pt x="10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6839641" y="2788873"/>
                <a:ext cx="60306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7" extrusionOk="0">
                    <a:moveTo>
                      <a:pt x="104" y="147"/>
                    </a:moveTo>
                    <a:cubicBezTo>
                      <a:pt x="143" y="147"/>
                      <a:pt x="163" y="172"/>
                      <a:pt x="177" y="191"/>
                    </a:cubicBezTo>
                    <a:lnTo>
                      <a:pt x="177" y="333"/>
                    </a:lnTo>
                    <a:cubicBezTo>
                      <a:pt x="163" y="353"/>
                      <a:pt x="143" y="377"/>
                      <a:pt x="104" y="377"/>
                    </a:cubicBezTo>
                    <a:cubicBezTo>
                      <a:pt x="50" y="377"/>
                      <a:pt x="20" y="333"/>
                      <a:pt x="20" y="270"/>
                    </a:cubicBezTo>
                    <a:lnTo>
                      <a:pt x="20" y="260"/>
                    </a:lnTo>
                    <a:cubicBezTo>
                      <a:pt x="20" y="191"/>
                      <a:pt x="50" y="147"/>
                      <a:pt x="104" y="147"/>
                    </a:cubicBezTo>
                    <a:close/>
                    <a:moveTo>
                      <a:pt x="177" y="0"/>
                    </a:moveTo>
                    <a:lnTo>
                      <a:pt x="177" y="167"/>
                    </a:lnTo>
                    <a:cubicBezTo>
                      <a:pt x="163" y="147"/>
                      <a:pt x="138" y="127"/>
                      <a:pt x="99" y="127"/>
                    </a:cubicBezTo>
                    <a:cubicBezTo>
                      <a:pt x="30" y="127"/>
                      <a:pt x="1" y="186"/>
                      <a:pt x="1" y="260"/>
                    </a:cubicBezTo>
                    <a:lnTo>
                      <a:pt x="1" y="270"/>
                    </a:lnTo>
                    <a:cubicBezTo>
                      <a:pt x="1" y="338"/>
                      <a:pt x="30" y="397"/>
                      <a:pt x="99" y="397"/>
                    </a:cubicBezTo>
                    <a:cubicBezTo>
                      <a:pt x="143" y="397"/>
                      <a:pt x="167" y="377"/>
                      <a:pt x="177" y="358"/>
                    </a:cubicBezTo>
                    <a:lnTo>
                      <a:pt x="182" y="392"/>
                    </a:lnTo>
                    <a:lnTo>
                      <a:pt x="197" y="392"/>
                    </a:lnTo>
                    <a:lnTo>
                      <a:pt x="197" y="318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917702" y="2827751"/>
                <a:ext cx="57245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70" extrusionOk="0">
                    <a:moveTo>
                      <a:pt x="167" y="123"/>
                    </a:moveTo>
                    <a:lnTo>
                      <a:pt x="167" y="201"/>
                    </a:lnTo>
                    <a:cubicBezTo>
                      <a:pt x="157" y="221"/>
                      <a:pt x="133" y="250"/>
                      <a:pt x="74" y="250"/>
                    </a:cubicBezTo>
                    <a:cubicBezTo>
                      <a:pt x="35" y="250"/>
                      <a:pt x="20" y="226"/>
                      <a:pt x="20" y="201"/>
                    </a:cubicBezTo>
                    <a:lnTo>
                      <a:pt x="20" y="196"/>
                    </a:lnTo>
                    <a:cubicBezTo>
                      <a:pt x="20" y="162"/>
                      <a:pt x="45" y="143"/>
                      <a:pt x="79" y="138"/>
                    </a:cubicBezTo>
                    <a:lnTo>
                      <a:pt x="167" y="123"/>
                    </a:lnTo>
                    <a:close/>
                    <a:moveTo>
                      <a:pt x="99" y="0"/>
                    </a:moveTo>
                    <a:cubicBezTo>
                      <a:pt x="25" y="0"/>
                      <a:pt x="10" y="49"/>
                      <a:pt x="10" y="89"/>
                    </a:cubicBezTo>
                    <a:lnTo>
                      <a:pt x="10" y="94"/>
                    </a:lnTo>
                    <a:lnTo>
                      <a:pt x="30" y="94"/>
                    </a:lnTo>
                    <a:cubicBezTo>
                      <a:pt x="30" y="54"/>
                      <a:pt x="40" y="20"/>
                      <a:pt x="99" y="20"/>
                    </a:cubicBezTo>
                    <a:cubicBezTo>
                      <a:pt x="152" y="20"/>
                      <a:pt x="167" y="45"/>
                      <a:pt x="167" y="98"/>
                    </a:cubicBezTo>
                    <a:lnTo>
                      <a:pt x="167" y="108"/>
                    </a:lnTo>
                    <a:lnTo>
                      <a:pt x="84" y="118"/>
                    </a:lnTo>
                    <a:cubicBezTo>
                      <a:pt x="45" y="123"/>
                      <a:pt x="1" y="143"/>
                      <a:pt x="1" y="196"/>
                    </a:cubicBezTo>
                    <a:lnTo>
                      <a:pt x="1" y="201"/>
                    </a:lnTo>
                    <a:cubicBezTo>
                      <a:pt x="1" y="245"/>
                      <a:pt x="30" y="270"/>
                      <a:pt x="74" y="270"/>
                    </a:cubicBezTo>
                    <a:cubicBezTo>
                      <a:pt x="123" y="270"/>
                      <a:pt x="152" y="250"/>
                      <a:pt x="167" y="226"/>
                    </a:cubicBezTo>
                    <a:lnTo>
                      <a:pt x="172" y="265"/>
                    </a:lnTo>
                    <a:lnTo>
                      <a:pt x="187" y="265"/>
                    </a:lnTo>
                    <a:lnTo>
                      <a:pt x="187" y="191"/>
                    </a:lnTo>
                    <a:lnTo>
                      <a:pt x="187" y="98"/>
                    </a:lnTo>
                    <a:cubicBezTo>
                      <a:pt x="187" y="40"/>
                      <a:pt x="167" y="0"/>
                      <a:pt x="99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988110" y="2829281"/>
                <a:ext cx="63367" cy="10959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58" extrusionOk="0">
                    <a:moveTo>
                      <a:pt x="1" y="0"/>
                    </a:moveTo>
                    <a:lnTo>
                      <a:pt x="94" y="250"/>
                    </a:lnTo>
                    <a:lnTo>
                      <a:pt x="55" y="358"/>
                    </a:lnTo>
                    <a:lnTo>
                      <a:pt x="74" y="358"/>
                    </a:lnTo>
                    <a:lnTo>
                      <a:pt x="113" y="250"/>
                    </a:lnTo>
                    <a:lnTo>
                      <a:pt x="206" y="0"/>
                    </a:lnTo>
                    <a:lnTo>
                      <a:pt x="187" y="0"/>
                    </a:lnTo>
                    <a:lnTo>
                      <a:pt x="104" y="23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7054233" y="2899689"/>
                <a:ext cx="13776" cy="257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84" extrusionOk="0">
                    <a:moveTo>
                      <a:pt x="15" y="1"/>
                    </a:moveTo>
                    <a:lnTo>
                      <a:pt x="15" y="30"/>
                    </a:lnTo>
                    <a:lnTo>
                      <a:pt x="30" y="30"/>
                    </a:lnTo>
                    <a:cubicBezTo>
                      <a:pt x="30" y="59"/>
                      <a:pt x="20" y="69"/>
                      <a:pt x="0" y="69"/>
                    </a:cubicBezTo>
                    <a:lnTo>
                      <a:pt x="0" y="84"/>
                    </a:lnTo>
                    <a:cubicBezTo>
                      <a:pt x="30" y="84"/>
                      <a:pt x="44" y="64"/>
                      <a:pt x="44" y="2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115763" y="2790404"/>
                <a:ext cx="73469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2" extrusionOk="0">
                    <a:moveTo>
                      <a:pt x="122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4" y="186"/>
                      <a:pt x="118" y="201"/>
                    </a:cubicBezTo>
                    <a:cubicBezTo>
                      <a:pt x="186" y="211"/>
                      <a:pt x="220" y="235"/>
                      <a:pt x="220" y="284"/>
                    </a:cubicBezTo>
                    <a:lnTo>
                      <a:pt x="220" y="289"/>
                    </a:lnTo>
                    <a:cubicBezTo>
                      <a:pt x="220" y="343"/>
                      <a:pt x="181" y="372"/>
                      <a:pt x="122" y="372"/>
                    </a:cubicBezTo>
                    <a:lnTo>
                      <a:pt x="118" y="372"/>
                    </a:lnTo>
                    <a:cubicBezTo>
                      <a:pt x="64" y="372"/>
                      <a:pt x="20" y="338"/>
                      <a:pt x="20" y="265"/>
                    </a:cubicBezTo>
                    <a:lnTo>
                      <a:pt x="0" y="265"/>
                    </a:lnTo>
                    <a:lnTo>
                      <a:pt x="0" y="269"/>
                    </a:lnTo>
                    <a:cubicBezTo>
                      <a:pt x="0" y="343"/>
                      <a:pt x="44" y="392"/>
                      <a:pt x="122" y="392"/>
                    </a:cubicBezTo>
                    <a:cubicBezTo>
                      <a:pt x="191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7" y="181"/>
                    </a:cubicBezTo>
                    <a:cubicBezTo>
                      <a:pt x="49" y="171"/>
                      <a:pt x="25" y="142"/>
                      <a:pt x="25" y="98"/>
                    </a:cubicBezTo>
                    <a:lnTo>
                      <a:pt x="25" y="93"/>
                    </a:lnTo>
                    <a:cubicBezTo>
                      <a:pt x="25" y="49"/>
                      <a:pt x="69" y="20"/>
                      <a:pt x="118" y="20"/>
                    </a:cubicBezTo>
                    <a:lnTo>
                      <a:pt x="122" y="20"/>
                    </a:lnTo>
                    <a:cubicBezTo>
                      <a:pt x="186" y="20"/>
                      <a:pt x="216" y="54"/>
                      <a:pt x="216" y="132"/>
                    </a:cubicBezTo>
                    <a:lnTo>
                      <a:pt x="235" y="132"/>
                    </a:lnTo>
                    <a:lnTo>
                      <a:pt x="235" y="122"/>
                    </a:lnTo>
                    <a:cubicBezTo>
                      <a:pt x="235" y="44"/>
                      <a:pt x="201" y="0"/>
                      <a:pt x="12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7205457" y="2827751"/>
                <a:ext cx="64898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70" extrusionOk="0">
                    <a:moveTo>
                      <a:pt x="104" y="20"/>
                    </a:moveTo>
                    <a:cubicBezTo>
                      <a:pt x="162" y="20"/>
                      <a:pt x="187" y="64"/>
                      <a:pt x="187" y="128"/>
                    </a:cubicBezTo>
                    <a:lnTo>
                      <a:pt x="20" y="128"/>
                    </a:lnTo>
                    <a:cubicBezTo>
                      <a:pt x="20" y="64"/>
                      <a:pt x="45" y="20"/>
                      <a:pt x="104" y="20"/>
                    </a:cubicBezTo>
                    <a:close/>
                    <a:moveTo>
                      <a:pt x="104" y="0"/>
                    </a:moveTo>
                    <a:cubicBezTo>
                      <a:pt x="30" y="0"/>
                      <a:pt x="1" y="59"/>
                      <a:pt x="1" y="133"/>
                    </a:cubicBezTo>
                    <a:lnTo>
                      <a:pt x="1" y="143"/>
                    </a:lnTo>
                    <a:cubicBezTo>
                      <a:pt x="1" y="211"/>
                      <a:pt x="30" y="270"/>
                      <a:pt x="109" y="270"/>
                    </a:cubicBezTo>
                    <a:cubicBezTo>
                      <a:pt x="177" y="270"/>
                      <a:pt x="211" y="221"/>
                      <a:pt x="211" y="182"/>
                    </a:cubicBezTo>
                    <a:lnTo>
                      <a:pt x="192" y="182"/>
                    </a:lnTo>
                    <a:cubicBezTo>
                      <a:pt x="192" y="216"/>
                      <a:pt x="167" y="250"/>
                      <a:pt x="109" y="250"/>
                    </a:cubicBezTo>
                    <a:cubicBezTo>
                      <a:pt x="45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7" y="0"/>
                      <a:pt x="104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288110" y="2827751"/>
                <a:ext cx="60306" cy="1111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63" extrusionOk="0">
                    <a:moveTo>
                      <a:pt x="93" y="20"/>
                    </a:moveTo>
                    <a:cubicBezTo>
                      <a:pt x="147" y="20"/>
                      <a:pt x="177" y="64"/>
                      <a:pt x="177" y="133"/>
                    </a:cubicBezTo>
                    <a:lnTo>
                      <a:pt x="177" y="143"/>
                    </a:lnTo>
                    <a:cubicBezTo>
                      <a:pt x="177" y="206"/>
                      <a:pt x="147" y="250"/>
                      <a:pt x="93" y="250"/>
                    </a:cubicBezTo>
                    <a:cubicBezTo>
                      <a:pt x="54" y="250"/>
                      <a:pt x="35" y="226"/>
                      <a:pt x="20" y="206"/>
                    </a:cubicBezTo>
                    <a:lnTo>
                      <a:pt x="20" y="64"/>
                    </a:lnTo>
                    <a:cubicBezTo>
                      <a:pt x="35" y="45"/>
                      <a:pt x="54" y="20"/>
                      <a:pt x="93" y="20"/>
                    </a:cubicBezTo>
                    <a:close/>
                    <a:moveTo>
                      <a:pt x="98" y="0"/>
                    </a:moveTo>
                    <a:cubicBezTo>
                      <a:pt x="54" y="0"/>
                      <a:pt x="30" y="20"/>
                      <a:pt x="15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363"/>
                    </a:lnTo>
                    <a:lnTo>
                      <a:pt x="20" y="363"/>
                    </a:lnTo>
                    <a:lnTo>
                      <a:pt x="20" y="236"/>
                    </a:lnTo>
                    <a:cubicBezTo>
                      <a:pt x="35" y="255"/>
                      <a:pt x="59" y="270"/>
                      <a:pt x="98" y="270"/>
                    </a:cubicBezTo>
                    <a:cubicBezTo>
                      <a:pt x="167" y="270"/>
                      <a:pt x="196" y="211"/>
                      <a:pt x="196" y="143"/>
                    </a:cubicBezTo>
                    <a:lnTo>
                      <a:pt x="196" y="133"/>
                    </a:lnTo>
                    <a:cubicBezTo>
                      <a:pt x="196" y="59"/>
                      <a:pt x="167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360049" y="2806628"/>
                <a:ext cx="45306" cy="10377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39" extrusionOk="0">
                    <a:moveTo>
                      <a:pt x="39" y="1"/>
                    </a:moveTo>
                    <a:lnTo>
                      <a:pt x="39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39" y="94"/>
                    </a:lnTo>
                    <a:lnTo>
                      <a:pt x="39" y="270"/>
                    </a:lnTo>
                    <a:cubicBezTo>
                      <a:pt x="39" y="319"/>
                      <a:pt x="69" y="339"/>
                      <a:pt x="108" y="339"/>
                    </a:cubicBezTo>
                    <a:cubicBezTo>
                      <a:pt x="128" y="339"/>
                      <a:pt x="142" y="334"/>
                      <a:pt x="142" y="334"/>
                    </a:cubicBezTo>
                    <a:lnTo>
                      <a:pt x="142" y="314"/>
                    </a:lnTo>
                    <a:cubicBezTo>
                      <a:pt x="137" y="319"/>
                      <a:pt x="128" y="319"/>
                      <a:pt x="113" y="319"/>
                    </a:cubicBezTo>
                    <a:cubicBezTo>
                      <a:pt x="79" y="319"/>
                      <a:pt x="59" y="309"/>
                      <a:pt x="59" y="265"/>
                    </a:cubicBezTo>
                    <a:lnTo>
                      <a:pt x="59" y="94"/>
                    </a:lnTo>
                    <a:lnTo>
                      <a:pt x="147" y="94"/>
                    </a:lnTo>
                    <a:lnTo>
                      <a:pt x="147" y="74"/>
                    </a:lnTo>
                    <a:lnTo>
                      <a:pt x="59" y="7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7421580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29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29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7503926" y="2827751"/>
                <a:ext cx="97653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5" extrusionOk="0">
                    <a:moveTo>
                      <a:pt x="98" y="0"/>
                    </a:moveTo>
                    <a:cubicBezTo>
                      <a:pt x="59" y="0"/>
                      <a:pt x="35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cubicBezTo>
                      <a:pt x="128" y="20"/>
                      <a:pt x="152" y="30"/>
                      <a:pt x="152" y="79"/>
                    </a:cubicBezTo>
                    <a:lnTo>
                      <a:pt x="152" y="265"/>
                    </a:lnTo>
                    <a:lnTo>
                      <a:pt x="172" y="265"/>
                    </a:lnTo>
                    <a:lnTo>
                      <a:pt x="172" y="64"/>
                    </a:lnTo>
                    <a:cubicBezTo>
                      <a:pt x="182" y="45"/>
                      <a:pt x="201" y="20"/>
                      <a:pt x="245" y="20"/>
                    </a:cubicBezTo>
                    <a:cubicBezTo>
                      <a:pt x="275" y="20"/>
                      <a:pt x="299" y="30"/>
                      <a:pt x="299" y="79"/>
                    </a:cubicBezTo>
                    <a:lnTo>
                      <a:pt x="299" y="265"/>
                    </a:lnTo>
                    <a:lnTo>
                      <a:pt x="319" y="265"/>
                    </a:lnTo>
                    <a:lnTo>
                      <a:pt x="319" y="74"/>
                    </a:lnTo>
                    <a:cubicBezTo>
                      <a:pt x="319" y="25"/>
                      <a:pt x="294" y="0"/>
                      <a:pt x="250" y="0"/>
                    </a:cubicBezTo>
                    <a:cubicBezTo>
                      <a:pt x="206" y="0"/>
                      <a:pt x="182" y="20"/>
                      <a:pt x="167" y="45"/>
                    </a:cubicBezTo>
                    <a:cubicBezTo>
                      <a:pt x="157" y="15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7620865" y="2788873"/>
                <a:ext cx="61837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97" extrusionOk="0">
                    <a:moveTo>
                      <a:pt x="98" y="147"/>
                    </a:moveTo>
                    <a:cubicBezTo>
                      <a:pt x="152" y="147"/>
                      <a:pt x="182" y="191"/>
                      <a:pt x="182" y="260"/>
                    </a:cubicBezTo>
                    <a:lnTo>
                      <a:pt x="182" y="270"/>
                    </a:lnTo>
                    <a:cubicBezTo>
                      <a:pt x="182" y="333"/>
                      <a:pt x="152" y="377"/>
                      <a:pt x="98" y="377"/>
                    </a:cubicBezTo>
                    <a:cubicBezTo>
                      <a:pt x="59" y="377"/>
                      <a:pt x="35" y="353"/>
                      <a:pt x="25" y="333"/>
                    </a:cubicBezTo>
                    <a:lnTo>
                      <a:pt x="25" y="191"/>
                    </a:lnTo>
                    <a:cubicBezTo>
                      <a:pt x="35" y="172"/>
                      <a:pt x="59" y="147"/>
                      <a:pt x="98" y="147"/>
                    </a:cubicBezTo>
                    <a:close/>
                    <a:moveTo>
                      <a:pt x="5" y="0"/>
                    </a:moveTo>
                    <a:lnTo>
                      <a:pt x="5" y="318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58"/>
                    </a:lnTo>
                    <a:cubicBezTo>
                      <a:pt x="35" y="377"/>
                      <a:pt x="59" y="397"/>
                      <a:pt x="98" y="397"/>
                    </a:cubicBezTo>
                    <a:cubicBezTo>
                      <a:pt x="172" y="397"/>
                      <a:pt x="201" y="338"/>
                      <a:pt x="201" y="270"/>
                    </a:cubicBezTo>
                    <a:lnTo>
                      <a:pt x="201" y="260"/>
                    </a:lnTo>
                    <a:cubicBezTo>
                      <a:pt x="201" y="186"/>
                      <a:pt x="172" y="127"/>
                      <a:pt x="98" y="127"/>
                    </a:cubicBezTo>
                    <a:cubicBezTo>
                      <a:pt x="59" y="127"/>
                      <a:pt x="40" y="147"/>
                      <a:pt x="25" y="167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7698926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30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30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7781273" y="2827751"/>
                <a:ext cx="30306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265" extrusionOk="0">
                    <a:moveTo>
                      <a:pt x="94" y="0"/>
                    </a:moveTo>
                    <a:cubicBezTo>
                      <a:pt x="54" y="0"/>
                      <a:pt x="30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lnTo>
                      <a:pt x="98" y="2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856273" y="2791628"/>
                <a:ext cx="72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3" extrusionOk="0">
                    <a:moveTo>
                      <a:pt x="123" y="1"/>
                    </a:moveTo>
                    <a:lnTo>
                      <a:pt x="0" y="79"/>
                    </a:lnTo>
                    <a:lnTo>
                      <a:pt x="10" y="99"/>
                    </a:lnTo>
                    <a:lnTo>
                      <a:pt x="113" y="30"/>
                    </a:lnTo>
                    <a:lnTo>
                      <a:pt x="113" y="363"/>
                    </a:lnTo>
                    <a:lnTo>
                      <a:pt x="5" y="363"/>
                    </a:lnTo>
                    <a:lnTo>
                      <a:pt x="5" y="383"/>
                    </a:lnTo>
                    <a:lnTo>
                      <a:pt x="235" y="383"/>
                    </a:lnTo>
                    <a:lnTo>
                      <a:pt x="235" y="363"/>
                    </a:lnTo>
                    <a:lnTo>
                      <a:pt x="133" y="3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946273" y="2790404"/>
                <a:ext cx="72245" cy="11846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7" extrusionOk="0">
                    <a:moveTo>
                      <a:pt x="118" y="0"/>
                    </a:moveTo>
                    <a:cubicBezTo>
                      <a:pt x="34" y="0"/>
                      <a:pt x="0" y="44"/>
                      <a:pt x="0" y="122"/>
                    </a:cubicBezTo>
                    <a:lnTo>
                      <a:pt x="0" y="132"/>
                    </a:lnTo>
                    <a:lnTo>
                      <a:pt x="20" y="132"/>
                    </a:lnTo>
                    <a:cubicBezTo>
                      <a:pt x="20" y="54"/>
                      <a:pt x="49" y="20"/>
                      <a:pt x="118" y="20"/>
                    </a:cubicBezTo>
                    <a:cubicBezTo>
                      <a:pt x="176" y="20"/>
                      <a:pt x="216" y="54"/>
                      <a:pt x="216" y="103"/>
                    </a:cubicBezTo>
                    <a:lnTo>
                      <a:pt x="216" y="108"/>
                    </a:lnTo>
                    <a:cubicBezTo>
                      <a:pt x="216" y="137"/>
                      <a:pt x="206" y="162"/>
                      <a:pt x="172" y="196"/>
                    </a:cubicBezTo>
                    <a:lnTo>
                      <a:pt x="0" y="377"/>
                    </a:lnTo>
                    <a:lnTo>
                      <a:pt x="0" y="387"/>
                    </a:lnTo>
                    <a:lnTo>
                      <a:pt x="235" y="387"/>
                    </a:lnTo>
                    <a:lnTo>
                      <a:pt x="235" y="367"/>
                    </a:lnTo>
                    <a:lnTo>
                      <a:pt x="34" y="367"/>
                    </a:lnTo>
                    <a:lnTo>
                      <a:pt x="191" y="206"/>
                    </a:lnTo>
                    <a:cubicBezTo>
                      <a:pt x="225" y="167"/>
                      <a:pt x="235" y="142"/>
                      <a:pt x="235" y="108"/>
                    </a:cubicBezTo>
                    <a:lnTo>
                      <a:pt x="235" y="103"/>
                    </a:lnTo>
                    <a:cubicBezTo>
                      <a:pt x="235" y="39"/>
                      <a:pt x="191" y="0"/>
                      <a:pt x="11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273110" y="1565309"/>
                <a:ext cx="103776" cy="12795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18" extrusionOk="0">
                    <a:moveTo>
                      <a:pt x="172" y="65"/>
                    </a:moveTo>
                    <a:cubicBezTo>
                      <a:pt x="230" y="65"/>
                      <a:pt x="279" y="114"/>
                      <a:pt x="279" y="172"/>
                    </a:cubicBezTo>
                    <a:lnTo>
                      <a:pt x="279" y="353"/>
                    </a:lnTo>
                    <a:lnTo>
                      <a:pt x="64" y="353"/>
                    </a:lnTo>
                    <a:lnTo>
                      <a:pt x="64" y="172"/>
                    </a:lnTo>
                    <a:cubicBezTo>
                      <a:pt x="64" y="114"/>
                      <a:pt x="113" y="65"/>
                      <a:pt x="172" y="65"/>
                    </a:cubicBezTo>
                    <a:close/>
                    <a:moveTo>
                      <a:pt x="172" y="1"/>
                    </a:moveTo>
                    <a:cubicBezTo>
                      <a:pt x="79" y="1"/>
                      <a:pt x="0" y="79"/>
                      <a:pt x="0" y="172"/>
                    </a:cubicBezTo>
                    <a:lnTo>
                      <a:pt x="0" y="417"/>
                    </a:lnTo>
                    <a:lnTo>
                      <a:pt x="338" y="417"/>
                    </a:lnTo>
                    <a:lnTo>
                      <a:pt x="338" y="172"/>
                    </a:lnTo>
                    <a:cubicBezTo>
                      <a:pt x="338" y="79"/>
                      <a:pt x="265" y="1"/>
                      <a:pt x="17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251988" y="1640308"/>
                <a:ext cx="145714" cy="85714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80" extrusionOk="0">
                    <a:moveTo>
                      <a:pt x="50" y="1"/>
                    </a:moveTo>
                    <a:cubicBezTo>
                      <a:pt x="20" y="1"/>
                      <a:pt x="1" y="25"/>
                      <a:pt x="1" y="50"/>
                    </a:cubicBezTo>
                    <a:lnTo>
                      <a:pt x="1" y="231"/>
                    </a:lnTo>
                    <a:cubicBezTo>
                      <a:pt x="1" y="260"/>
                      <a:pt x="20" y="280"/>
                      <a:pt x="50" y="280"/>
                    </a:cubicBezTo>
                    <a:lnTo>
                      <a:pt x="427" y="280"/>
                    </a:lnTo>
                    <a:cubicBezTo>
                      <a:pt x="456" y="280"/>
                      <a:pt x="476" y="260"/>
                      <a:pt x="476" y="231"/>
                    </a:cubicBezTo>
                    <a:lnTo>
                      <a:pt x="476" y="50"/>
                    </a:lnTo>
                    <a:cubicBezTo>
                      <a:pt x="476" y="25"/>
                      <a:pt x="456" y="1"/>
                      <a:pt x="427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8091681" y="1217555"/>
                <a:ext cx="93061" cy="7224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988212" y="1227964"/>
                <a:ext cx="81122" cy="6030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208620" y="1229494"/>
                <a:ext cx="121531" cy="5877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216070" y="1162148"/>
                <a:ext cx="1484388" cy="2728776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8914" extrusionOk="0">
                    <a:moveTo>
                      <a:pt x="1524" y="177"/>
                    </a:moveTo>
                    <a:lnTo>
                      <a:pt x="1524" y="0"/>
                    </a:lnTo>
                    <a:lnTo>
                      <a:pt x="696" y="0"/>
                    </a:lnTo>
                    <a:cubicBezTo>
                      <a:pt x="505" y="0"/>
                      <a:pt x="329" y="79"/>
                      <a:pt x="206" y="206"/>
                    </a:cubicBezTo>
                    <a:cubicBezTo>
                      <a:pt x="79" y="333"/>
                      <a:pt x="1" y="505"/>
                      <a:pt x="1" y="701"/>
                    </a:cubicBezTo>
                    <a:lnTo>
                      <a:pt x="1" y="8914"/>
                    </a:lnTo>
                    <a:lnTo>
                      <a:pt x="4849" y="667"/>
                    </a:lnTo>
                    <a:lnTo>
                      <a:pt x="2018" y="667"/>
                    </a:lnTo>
                    <a:cubicBezTo>
                      <a:pt x="1744" y="667"/>
                      <a:pt x="1524" y="446"/>
                      <a:pt x="1524" y="177"/>
                    </a:cubicBezTo>
                    <a:close/>
                  </a:path>
                </a:pathLst>
              </a:custGeom>
              <a:solidFill>
                <a:srgbClr val="FFFFFF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15"/>
            <p:cNvSpPr/>
            <p:nvPr/>
          </p:nvSpPr>
          <p:spPr>
            <a:xfrm>
              <a:off x="4692200" y="1589375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692200" y="2308150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692200" y="3026925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692200" y="3745700"/>
              <a:ext cx="1880400" cy="6090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483-FEB6-CDC8-E9EA-4072B75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Liking and Viewing </a:t>
            </a:r>
            <a:r>
              <a:rPr lang="en-US" sz="3600" dirty="0" err="1"/>
              <a:t>Pokemon</a:t>
            </a:r>
            <a:r>
              <a:rPr lang="en-US" sz="3600" dirty="0"/>
              <a:t> Scans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F8DE-9FAF-702C-CDEA-944E56F373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[Video here]</a:t>
            </a:r>
          </a:p>
        </p:txBody>
      </p:sp>
    </p:spTree>
    <p:extLst>
      <p:ext uri="{BB962C8B-B14F-4D97-AF65-F5344CB8AC3E}">
        <p14:creationId xmlns:p14="http://schemas.microsoft.com/office/powerpoint/2010/main" val="65919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A4AB-D61C-F9C4-FA61-DA1FE887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Software</a:t>
            </a:r>
            <a:br>
              <a:rPr lang="en-US" sz="4400" dirty="0"/>
            </a:br>
            <a:r>
              <a:rPr lang="en-US" sz="4400" dirty="0"/>
              <a:t>Verification</a:t>
            </a:r>
            <a:endParaRPr lang="en-US" dirty="0"/>
          </a:p>
        </p:txBody>
      </p:sp>
      <p:pic>
        <p:nvPicPr>
          <p:cNvPr id="3" name="Picture 2" descr="Bulbasaur PNG Imagenes gratis 2024 | PNG Universe">
            <a:extLst>
              <a:ext uri="{FF2B5EF4-FFF2-40B4-BE49-F238E27FC236}">
                <a16:creationId xmlns:a16="http://schemas.microsoft.com/office/drawing/2014/main" id="{3E235D8E-D279-E7B1-56DD-6706F80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120308"/>
            <a:ext cx="1735556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B1C-7C42-8593-2433-61295A08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68D8-8782-16C2-8F6C-D20784873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5B3C-346D-D9EF-D025-F2C7AFC7B7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B1C-7C42-8593-2433-61295A08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68D8-8782-16C2-8F6C-D20784873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5B3C-346D-D9EF-D025-F2C7AFC7B7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B1C-7C42-8593-2433-61295A08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68D8-8782-16C2-8F6C-D20784873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5B3C-346D-D9EF-D025-F2C7AFC7B7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C529-B4FB-E54C-E1A4-30D0E67B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89B1-3236-3CAA-234D-62C9E4FEE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How We Solved the Problem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Bridging the gap with seamless integration of YOLO detection and </a:t>
            </a:r>
            <a:r>
              <a:rPr lang="en-US" dirty="0" err="1"/>
              <a:t>PokeAPI</a:t>
            </a:r>
            <a:r>
              <a:rPr lang="en-US" dirty="0"/>
              <a:t> for real-time, accurate </a:t>
            </a:r>
            <a:r>
              <a:rPr lang="en-US" dirty="0" err="1"/>
              <a:t>Pokemon</a:t>
            </a:r>
            <a:r>
              <a:rPr lang="en-US" dirty="0"/>
              <a:t> </a:t>
            </a:r>
            <a:r>
              <a:rPr lang="en-US" dirty="0" err="1"/>
              <a:t>indentification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Impact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Seamless, accessible user experience (UX) for </a:t>
            </a:r>
            <a:r>
              <a:rPr lang="en-US" dirty="0" err="1"/>
              <a:t>Pokemon</a:t>
            </a:r>
            <a:r>
              <a:rPr lang="en-US" dirty="0"/>
              <a:t> enthusiasts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Gamification through leaderboards to encourage app use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Improvements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[Something here]</a:t>
            </a:r>
          </a:p>
        </p:txBody>
      </p:sp>
      <p:pic>
        <p:nvPicPr>
          <p:cNvPr id="5" name="Picture 4" descr="Archivo:Delibird.png - WikiDex, la enciclopedia Pokémon">
            <a:extLst>
              <a:ext uri="{FF2B5EF4-FFF2-40B4-BE49-F238E27FC236}">
                <a16:creationId xmlns:a16="http://schemas.microsoft.com/office/drawing/2014/main" id="{F9B19A73-3521-E54C-C4BE-C0F68E88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36" y="2574394"/>
            <a:ext cx="2535179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785-5C9D-5806-6BEB-DE5DACA2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21C6-0B34-446D-8E9C-619F1180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00" y="1110247"/>
            <a:ext cx="7005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External Sources: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Flutter documentation: </a:t>
            </a:r>
            <a:r>
              <a:rPr lang="en-US" dirty="0">
                <a:hlinkClick r:id="rId2"/>
              </a:rPr>
              <a:t>https://flutter.dev/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/>
              <a:t>YOLO framework: </a:t>
            </a:r>
            <a:r>
              <a:rPr lang="en-US" dirty="0">
                <a:hlinkClick r:id="rId3"/>
              </a:rPr>
              <a:t>https://github.com/ultralytics/yolov5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PokéAPI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https://pokeapi.co/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dirty="0"/>
              <a:t>Firebase documentation: </a:t>
            </a:r>
            <a:r>
              <a:rPr lang="en-US" dirty="0">
                <a:hlinkClick r:id="rId5"/>
              </a:rPr>
              <a:t>https://firebase.google.com/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Relevant Papers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[APA format reference 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8CD8-065E-3900-89DF-59B15CEF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375" y="1679605"/>
            <a:ext cx="3729600" cy="16374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First time home in a while...sleepy now. Also hi.">
            <a:extLst>
              <a:ext uri="{FF2B5EF4-FFF2-40B4-BE49-F238E27FC236}">
                <a16:creationId xmlns:a16="http://schemas.microsoft.com/office/drawing/2014/main" id="{465ED735-82AB-E473-F8BC-DC53A8EC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39" y="1399173"/>
            <a:ext cx="3476625" cy="24504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76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229F-2C1C-FBFE-AD8C-64F76A76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Template Slides</a:t>
            </a:r>
          </a:p>
        </p:txBody>
      </p:sp>
    </p:spTree>
    <p:extLst>
      <p:ext uri="{BB962C8B-B14F-4D97-AF65-F5344CB8AC3E}">
        <p14:creationId xmlns:p14="http://schemas.microsoft.com/office/powerpoint/2010/main" val="24505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362932" y="3010947"/>
            <a:ext cx="440223" cy="277651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rgbClr val="2E7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401519" y="3011130"/>
            <a:ext cx="364417" cy="277468"/>
            <a:chOff x="4702207" y="2858299"/>
            <a:chExt cx="364417" cy="277468"/>
          </a:xfrm>
        </p:grpSpPr>
        <p:sp>
          <p:nvSpPr>
            <p:cNvPr id="103" name="Google Shape;103;p16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853830" y="3012774"/>
            <a:ext cx="399306" cy="275824"/>
            <a:chOff x="-1476710" y="2925780"/>
            <a:chExt cx="399306" cy="275824"/>
          </a:xfrm>
        </p:grpSpPr>
        <p:sp>
          <p:nvSpPr>
            <p:cNvPr id="108" name="Google Shape;108;p16"/>
            <p:cNvSpPr/>
            <p:nvPr/>
          </p:nvSpPr>
          <p:spPr>
            <a:xfrm>
              <a:off x="-1365650" y="2992088"/>
              <a:ext cx="282765" cy="145036"/>
            </a:xfrm>
            <a:custGeom>
              <a:avLst/>
              <a:gdLst/>
              <a:ahLst/>
              <a:cxnLst/>
              <a:rect l="l" t="t" r="r" b="b"/>
              <a:pathLst>
                <a:path w="1548" h="794" extrusionOk="0">
                  <a:moveTo>
                    <a:pt x="0" y="0"/>
                  </a:moveTo>
                  <a:lnTo>
                    <a:pt x="181" y="794"/>
                  </a:lnTo>
                  <a:lnTo>
                    <a:pt x="1259" y="794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1346105" y="3142421"/>
              <a:ext cx="59366" cy="59183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4" y="0"/>
                    <a:pt x="1" y="74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1" y="323"/>
                    <a:pt x="324" y="250"/>
                    <a:pt x="324" y="162"/>
                  </a:cubicBezTo>
                  <a:cubicBezTo>
                    <a:pt x="324" y="74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1182254" y="3142421"/>
              <a:ext cx="59183" cy="59183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0"/>
                  </a:moveTo>
                  <a:cubicBezTo>
                    <a:pt x="69" y="0"/>
                    <a:pt x="0" y="74"/>
                    <a:pt x="0" y="162"/>
                  </a:cubicBezTo>
                  <a:cubicBezTo>
                    <a:pt x="0" y="250"/>
                    <a:pt x="69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4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1476710" y="2925780"/>
              <a:ext cx="399306" cy="53886"/>
            </a:xfrm>
            <a:custGeom>
              <a:avLst/>
              <a:gdLst/>
              <a:ahLst/>
              <a:cxnLst/>
              <a:rect l="l" t="t" r="r" b="b"/>
              <a:pathLst>
                <a:path w="2186" h="295" extrusionOk="0">
                  <a:moveTo>
                    <a:pt x="1" y="1"/>
                  </a:moveTo>
                  <a:lnTo>
                    <a:pt x="1" y="65"/>
                  </a:lnTo>
                  <a:lnTo>
                    <a:pt x="1" y="197"/>
                  </a:lnTo>
                  <a:lnTo>
                    <a:pt x="500" y="197"/>
                  </a:lnTo>
                  <a:lnTo>
                    <a:pt x="500" y="295"/>
                  </a:lnTo>
                  <a:lnTo>
                    <a:pt x="2185" y="295"/>
                  </a:lnTo>
                  <a:lnTo>
                    <a:pt x="2185" y="197"/>
                  </a:lnTo>
                  <a:lnTo>
                    <a:pt x="730" y="197"/>
                  </a:lnTo>
                  <a:lnTo>
                    <a:pt x="730" y="65"/>
                  </a:lnTo>
                  <a:lnTo>
                    <a:pt x="500" y="6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5881175" y="3010947"/>
            <a:ext cx="404420" cy="277651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993206" y="1239169"/>
            <a:ext cx="7157594" cy="3189640"/>
            <a:chOff x="993206" y="1239169"/>
            <a:chExt cx="7157594" cy="3189640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7015294" y="1256914"/>
              <a:ext cx="1135506" cy="3171894"/>
              <a:chOff x="7015294" y="1256914"/>
              <a:chExt cx="1135506" cy="3171894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7160083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rgbClr val="2E7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>
                <a:off x="7015300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7015294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4015977" y="1256914"/>
              <a:ext cx="1135506" cy="3171894"/>
              <a:chOff x="4015977" y="1256914"/>
              <a:chExt cx="1135506" cy="3171894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4160766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4015983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>
                <a:off x="4015977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2516319" y="1256914"/>
              <a:ext cx="1135506" cy="3171894"/>
              <a:chOff x="2516319" y="1256914"/>
              <a:chExt cx="1135506" cy="3171894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2661108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2516325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>
                <a:off x="2516319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6" name="Google Shape;126;p16"/>
            <p:cNvGrpSpPr/>
            <p:nvPr/>
          </p:nvGrpSpPr>
          <p:grpSpPr>
            <a:xfrm>
              <a:off x="5515635" y="1256914"/>
              <a:ext cx="1135506" cy="3171894"/>
              <a:chOff x="5515635" y="1256914"/>
              <a:chExt cx="1135506" cy="3171894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5660425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>
                <a:off x="5515642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>
                <a:off x="5515635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30" name="Google Shape;130;p16"/>
            <p:cNvGrpSpPr/>
            <p:nvPr/>
          </p:nvGrpSpPr>
          <p:grpSpPr>
            <a:xfrm>
              <a:off x="993206" y="1239169"/>
              <a:ext cx="7097705" cy="3166564"/>
              <a:chOff x="993206" y="1239169"/>
              <a:chExt cx="7097705" cy="3166564"/>
            </a:xfrm>
          </p:grpSpPr>
          <p:grpSp>
            <p:nvGrpSpPr>
              <p:cNvPr id="131" name="Google Shape;131;p16"/>
              <p:cNvGrpSpPr/>
              <p:nvPr/>
            </p:nvGrpSpPr>
            <p:grpSpPr>
              <a:xfrm>
                <a:off x="1154714" y="1239169"/>
                <a:ext cx="6936197" cy="488571"/>
                <a:chOff x="445950" y="2662825"/>
                <a:chExt cx="6528800" cy="459875"/>
              </a:xfrm>
            </p:grpSpPr>
            <p:sp>
              <p:nvSpPr>
                <p:cNvPr id="132" name="Google Shape;132;p16"/>
                <p:cNvSpPr/>
                <p:nvPr/>
              </p:nvSpPr>
              <p:spPr>
                <a:xfrm>
                  <a:off x="445950" y="2928825"/>
                  <a:ext cx="67475" cy="1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755" extrusionOk="0">
                      <a:moveTo>
                        <a:pt x="1303" y="0"/>
                      </a:moveTo>
                      <a:cubicBezTo>
                        <a:pt x="590" y="0"/>
                        <a:pt x="0" y="590"/>
                        <a:pt x="0" y="1303"/>
                      </a:cubicBezTo>
                      <a:lnTo>
                        <a:pt x="0" y="6452"/>
                      </a:lnTo>
                      <a:cubicBezTo>
                        <a:pt x="0" y="7166"/>
                        <a:pt x="590" y="7755"/>
                        <a:pt x="1303" y="7755"/>
                      </a:cubicBezTo>
                      <a:lnTo>
                        <a:pt x="1396" y="7755"/>
                      </a:lnTo>
                      <a:cubicBezTo>
                        <a:pt x="2141" y="7755"/>
                        <a:pt x="2699" y="7166"/>
                        <a:pt x="2699" y="6452"/>
                      </a:cubicBezTo>
                      <a:lnTo>
                        <a:pt x="2699" y="1303"/>
                      </a:lnTo>
                      <a:cubicBezTo>
                        <a:pt x="2699" y="590"/>
                        <a:pt x="2141" y="0"/>
                        <a:pt x="1396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464550" y="2662825"/>
                  <a:ext cx="6510200" cy="3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08" h="12037" extrusionOk="0">
                      <a:moveTo>
                        <a:pt x="20225" y="1"/>
                      </a:moveTo>
                      <a:cubicBezTo>
                        <a:pt x="11881" y="1"/>
                        <a:pt x="5770" y="1924"/>
                        <a:pt x="2544" y="5522"/>
                      </a:cubicBezTo>
                      <a:cubicBezTo>
                        <a:pt x="497" y="7818"/>
                        <a:pt x="94" y="10206"/>
                        <a:pt x="32" y="11416"/>
                      </a:cubicBezTo>
                      <a:cubicBezTo>
                        <a:pt x="1" y="11757"/>
                        <a:pt x="249" y="12036"/>
                        <a:pt x="590" y="12036"/>
                      </a:cubicBezTo>
                      <a:lnTo>
                        <a:pt x="621" y="12036"/>
                      </a:lnTo>
                      <a:cubicBezTo>
                        <a:pt x="900" y="12036"/>
                        <a:pt x="1179" y="11819"/>
                        <a:pt x="1179" y="11509"/>
                      </a:cubicBezTo>
                      <a:cubicBezTo>
                        <a:pt x="1241" y="10423"/>
                        <a:pt x="1614" y="8314"/>
                        <a:pt x="3413" y="6298"/>
                      </a:cubicBezTo>
                      <a:cubicBezTo>
                        <a:pt x="6391" y="2948"/>
                        <a:pt x="12222" y="1179"/>
                        <a:pt x="20225" y="1179"/>
                      </a:cubicBezTo>
                      <a:lnTo>
                        <a:pt x="259819" y="1179"/>
                      </a:lnTo>
                      <a:cubicBezTo>
                        <a:pt x="260129" y="1179"/>
                        <a:pt x="260408" y="931"/>
                        <a:pt x="260408" y="590"/>
                      </a:cubicBezTo>
                      <a:cubicBezTo>
                        <a:pt x="260408" y="280"/>
                        <a:pt x="260129" y="1"/>
                        <a:pt x="259819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" name="Google Shape;134;p16"/>
              <p:cNvSpPr/>
              <p:nvPr/>
            </p:nvSpPr>
            <p:spPr>
              <a:xfrm>
                <a:off x="993206" y="1713615"/>
                <a:ext cx="1285779" cy="2692117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14738" extrusionOk="0">
                    <a:moveTo>
                      <a:pt x="716" y="1"/>
                    </a:moveTo>
                    <a:cubicBezTo>
                      <a:pt x="324" y="1"/>
                      <a:pt x="1" y="324"/>
                      <a:pt x="1" y="716"/>
                    </a:cubicBezTo>
                    <a:lnTo>
                      <a:pt x="1" y="14022"/>
                    </a:lnTo>
                    <a:cubicBezTo>
                      <a:pt x="1" y="14419"/>
                      <a:pt x="324" y="14737"/>
                      <a:pt x="716" y="14737"/>
                    </a:cubicBezTo>
                    <a:lnTo>
                      <a:pt x="6323" y="14737"/>
                    </a:lnTo>
                    <a:cubicBezTo>
                      <a:pt x="6720" y="14737"/>
                      <a:pt x="7038" y="14419"/>
                      <a:pt x="7038" y="14022"/>
                    </a:cubicBezTo>
                    <a:lnTo>
                      <a:pt x="7038" y="716"/>
                    </a:lnTo>
                    <a:cubicBezTo>
                      <a:pt x="7038" y="324"/>
                      <a:pt x="6720" y="1"/>
                      <a:pt x="6323" y="1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1132762" y="1731516"/>
                <a:ext cx="1135446" cy="2531006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3856" extrusionOk="0">
                    <a:moveTo>
                      <a:pt x="1" y="1"/>
                    </a:moveTo>
                    <a:lnTo>
                      <a:pt x="6216" y="13856"/>
                    </a:lnTo>
                    <a:lnTo>
                      <a:pt x="6216" y="711"/>
                    </a:lnTo>
                    <a:cubicBezTo>
                      <a:pt x="6216" y="319"/>
                      <a:pt x="5902" y="1"/>
                      <a:pt x="5510" y="1"/>
                    </a:cubicBez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999600" y="1736083"/>
                <a:ext cx="1262398" cy="2657045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546" extrusionOk="0">
                    <a:moveTo>
                      <a:pt x="6680" y="1817"/>
                    </a:moveTo>
                    <a:lnTo>
                      <a:pt x="6680" y="12597"/>
                    </a:lnTo>
                    <a:lnTo>
                      <a:pt x="201" y="12597"/>
                    </a:lnTo>
                    <a:lnTo>
                      <a:pt x="201" y="1817"/>
                    </a:lnTo>
                    <a:close/>
                    <a:moveTo>
                      <a:pt x="745" y="0"/>
                    </a:moveTo>
                    <a:cubicBezTo>
                      <a:pt x="358" y="0"/>
                      <a:pt x="0" y="284"/>
                      <a:pt x="0" y="676"/>
                    </a:cubicBezTo>
                    <a:lnTo>
                      <a:pt x="0" y="13821"/>
                    </a:lnTo>
                    <a:cubicBezTo>
                      <a:pt x="0" y="14213"/>
                      <a:pt x="358" y="14546"/>
                      <a:pt x="745" y="14546"/>
                    </a:cubicBezTo>
                    <a:lnTo>
                      <a:pt x="6254" y="14546"/>
                    </a:lnTo>
                    <a:cubicBezTo>
                      <a:pt x="6646" y="14546"/>
                      <a:pt x="6910" y="14213"/>
                      <a:pt x="6910" y="13821"/>
                    </a:cubicBezTo>
                    <a:lnTo>
                      <a:pt x="6910" y="676"/>
                    </a:lnTo>
                    <a:cubicBezTo>
                      <a:pt x="6910" y="284"/>
                      <a:pt x="6646" y="0"/>
                      <a:pt x="625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501380" y="1916739"/>
                <a:ext cx="271258" cy="48589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" extrusionOk="0">
                    <a:moveTo>
                      <a:pt x="123" y="1"/>
                    </a:moveTo>
                    <a:cubicBezTo>
                      <a:pt x="59" y="1"/>
                      <a:pt x="1" y="69"/>
                      <a:pt x="1" y="133"/>
                    </a:cubicBezTo>
                    <a:lnTo>
                      <a:pt x="1" y="148"/>
                    </a:lnTo>
                    <a:cubicBezTo>
                      <a:pt x="1" y="216"/>
                      <a:pt x="59" y="265"/>
                      <a:pt x="123" y="265"/>
                    </a:cubicBezTo>
                    <a:lnTo>
                      <a:pt x="1357" y="265"/>
                    </a:lnTo>
                    <a:cubicBezTo>
                      <a:pt x="1421" y="265"/>
                      <a:pt x="1485" y="216"/>
                      <a:pt x="1485" y="148"/>
                    </a:cubicBezTo>
                    <a:lnTo>
                      <a:pt x="1485" y="133"/>
                    </a:lnTo>
                    <a:cubicBezTo>
                      <a:pt x="1485" y="69"/>
                      <a:pt x="1421" y="1"/>
                      <a:pt x="135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09700" y="1820109"/>
                <a:ext cx="42196" cy="4858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103" y="1"/>
                    </a:moveTo>
                    <a:cubicBezTo>
                      <a:pt x="39" y="1"/>
                      <a:pt x="0" y="60"/>
                      <a:pt x="0" y="128"/>
                    </a:cubicBezTo>
                    <a:lnTo>
                      <a:pt x="0" y="143"/>
                    </a:lnTo>
                    <a:cubicBezTo>
                      <a:pt x="0" y="206"/>
                      <a:pt x="39" y="265"/>
                      <a:pt x="103" y="265"/>
                    </a:cubicBezTo>
                    <a:lnTo>
                      <a:pt x="118" y="265"/>
                    </a:lnTo>
                    <a:cubicBezTo>
                      <a:pt x="186" y="265"/>
                      <a:pt x="230" y="206"/>
                      <a:pt x="230" y="143"/>
                    </a:cubicBezTo>
                    <a:lnTo>
                      <a:pt x="230" y="128"/>
                    </a:lnTo>
                    <a:cubicBezTo>
                      <a:pt x="230" y="60"/>
                      <a:pt x="186" y="1"/>
                      <a:pt x="118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505033" y="4074561"/>
                <a:ext cx="261394" cy="26230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6" extrusionOk="0">
                    <a:moveTo>
                      <a:pt x="715" y="0"/>
                    </a:moveTo>
                    <a:cubicBezTo>
                      <a:pt x="319" y="0"/>
                      <a:pt x="0" y="323"/>
                      <a:pt x="0" y="720"/>
                    </a:cubicBezTo>
                    <a:cubicBezTo>
                      <a:pt x="0" y="1112"/>
                      <a:pt x="319" y="1435"/>
                      <a:pt x="715" y="1435"/>
                    </a:cubicBezTo>
                    <a:cubicBezTo>
                      <a:pt x="1112" y="1435"/>
                      <a:pt x="1430" y="1112"/>
                      <a:pt x="1430" y="720"/>
                    </a:cubicBezTo>
                    <a:cubicBezTo>
                      <a:pt x="1430" y="323"/>
                      <a:pt x="1112" y="0"/>
                      <a:pt x="71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827D-7F56-BFC3-B167-FC905CA0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B67E-BF9D-D3FF-0082-7B88D9261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9279" y="1020010"/>
            <a:ext cx="6494258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Frequent misclassification of </a:t>
            </a:r>
            <a:r>
              <a:rPr lang="en-US" dirty="0" err="1"/>
              <a:t>Pokemon</a:t>
            </a:r>
            <a:r>
              <a:rPr lang="en-US" dirty="0"/>
              <a:t> from people when referring to ads, shows, anywhere there's media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Lack of real-time, camera-based solution for identifying </a:t>
            </a:r>
            <a:r>
              <a:rPr lang="en-US" err="1"/>
              <a:t>Pokemon</a:t>
            </a:r>
            <a:r>
              <a:rPr lang="en-US" dirty="0"/>
              <a:t> from posters, cards, billboards, menus etc.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Gap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Existing </a:t>
            </a:r>
            <a:r>
              <a:rPr lang="en-US" err="1"/>
              <a:t>Pokedex</a:t>
            </a:r>
            <a:r>
              <a:rPr lang="en-US" dirty="0"/>
              <a:t> apps focus on static 3D entities or manual input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seamless integration of </a:t>
            </a:r>
            <a:r>
              <a:rPr lang="en-US" err="1"/>
              <a:t>Pokemon</a:t>
            </a:r>
            <a:r>
              <a:rPr lang="en-US" dirty="0"/>
              <a:t> image detection exists on mobile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We Aim to Solve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user-friendly app that detects </a:t>
            </a:r>
            <a:r>
              <a:rPr lang="en-US" err="1"/>
              <a:t>Pokemon</a:t>
            </a:r>
            <a:r>
              <a:rPr lang="en-US" dirty="0"/>
              <a:t> in real-time using a camera and provides accurate </a:t>
            </a:r>
            <a:r>
              <a:rPr lang="en-US" err="1"/>
              <a:t>Pokedex</a:t>
            </a:r>
            <a:r>
              <a:rPr lang="en-US" dirty="0"/>
              <a:t> entries</a:t>
            </a:r>
          </a:p>
          <a:p>
            <a:pPr lvl="1"/>
            <a:endParaRPr lang="en-US" dirty="0"/>
          </a:p>
        </p:txBody>
      </p:sp>
      <p:pic>
        <p:nvPicPr>
          <p:cNvPr id="4" name="Picture 3" descr="Mew Pokemon PNG File">
            <a:extLst>
              <a:ext uri="{FF2B5EF4-FFF2-40B4-BE49-F238E27FC236}">
                <a16:creationId xmlns:a16="http://schemas.microsoft.com/office/drawing/2014/main" id="{6A2FDFD1-D2F6-7B56-B497-7C6BA381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35" y="3200185"/>
            <a:ext cx="1818272" cy="19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206795" y="1053101"/>
            <a:ext cx="6730410" cy="3678933"/>
            <a:chOff x="1206795" y="1053101"/>
            <a:chExt cx="6730410" cy="3678933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1206795" y="1053101"/>
              <a:ext cx="1737857" cy="3678933"/>
              <a:chOff x="1206795" y="1053101"/>
              <a:chExt cx="1737857" cy="3678933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1206795" y="1053101"/>
                <a:ext cx="1737857" cy="3678933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630" extrusionOk="0">
                    <a:moveTo>
                      <a:pt x="1048" y="1"/>
                    </a:moveTo>
                    <a:cubicBezTo>
                      <a:pt x="470" y="1"/>
                      <a:pt x="0" y="471"/>
                      <a:pt x="0" y="1054"/>
                    </a:cubicBezTo>
                    <a:lnTo>
                      <a:pt x="0" y="13581"/>
                    </a:lnTo>
                    <a:cubicBezTo>
                      <a:pt x="0" y="14159"/>
                      <a:pt x="470" y="14629"/>
                      <a:pt x="1048" y="14629"/>
                    </a:cubicBezTo>
                    <a:lnTo>
                      <a:pt x="5862" y="14629"/>
                    </a:lnTo>
                    <a:cubicBezTo>
                      <a:pt x="6440" y="14629"/>
                      <a:pt x="6911" y="14159"/>
                      <a:pt x="6911" y="13581"/>
                    </a:cubicBezTo>
                    <a:lnTo>
                      <a:pt x="6911" y="1054"/>
                    </a:lnTo>
                    <a:cubicBezTo>
                      <a:pt x="6911" y="471"/>
                      <a:pt x="6440" y="1"/>
                      <a:pt x="5862" y="1"/>
                    </a:cubicBezTo>
                    <a:close/>
                  </a:path>
                </a:pathLst>
              </a:custGeom>
              <a:solidFill>
                <a:srgbClr val="3D4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920947" y="1306828"/>
                <a:ext cx="304521" cy="741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95" extrusionOk="0">
                    <a:moveTo>
                      <a:pt x="148" y="1"/>
                    </a:moveTo>
                    <a:cubicBezTo>
                      <a:pt x="64" y="1"/>
                      <a:pt x="1" y="69"/>
                      <a:pt x="1" y="148"/>
                    </a:cubicBezTo>
                    <a:cubicBezTo>
                      <a:pt x="1" y="231"/>
                      <a:pt x="64" y="295"/>
                      <a:pt x="148" y="295"/>
                    </a:cubicBezTo>
                    <a:lnTo>
                      <a:pt x="1063" y="295"/>
                    </a:lnTo>
                    <a:cubicBezTo>
                      <a:pt x="1142" y="295"/>
                      <a:pt x="1210" y="231"/>
                      <a:pt x="1210" y="148"/>
                    </a:cubicBezTo>
                    <a:cubicBezTo>
                      <a:pt x="1210" y="69"/>
                      <a:pt x="1142" y="1"/>
                      <a:pt x="1063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1879207" y="4438554"/>
                <a:ext cx="388007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437" extrusionOk="0">
                    <a:moveTo>
                      <a:pt x="186" y="1"/>
                    </a:moveTo>
                    <a:cubicBezTo>
                      <a:pt x="83" y="1"/>
                      <a:pt x="0" y="99"/>
                      <a:pt x="0" y="221"/>
                    </a:cubicBezTo>
                    <a:cubicBezTo>
                      <a:pt x="0" y="339"/>
                      <a:pt x="83" y="437"/>
                      <a:pt x="186" y="437"/>
                    </a:cubicBezTo>
                    <a:lnTo>
                      <a:pt x="1352" y="437"/>
                    </a:lnTo>
                    <a:cubicBezTo>
                      <a:pt x="1455" y="437"/>
                      <a:pt x="1543" y="339"/>
                      <a:pt x="1543" y="221"/>
                    </a:cubicBezTo>
                    <a:cubicBezTo>
                      <a:pt x="1543" y="99"/>
                      <a:pt x="1455" y="1"/>
                      <a:pt x="1352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7"/>
            <p:cNvGrpSpPr/>
            <p:nvPr/>
          </p:nvGrpSpPr>
          <p:grpSpPr>
            <a:xfrm>
              <a:off x="1315175" y="1555776"/>
              <a:ext cx="6601152" cy="668897"/>
              <a:chOff x="1315175" y="1555776"/>
              <a:chExt cx="6601152" cy="668897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2944403" y="1555776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315175" y="1555776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204165" y="1631970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7"/>
                      <a:pt x="1044" y="2087"/>
                    </a:cubicBezTo>
                    <a:cubicBezTo>
                      <a:pt x="1617" y="2087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4512527" y="1617825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1315175" y="3560945"/>
              <a:ext cx="6622030" cy="668897"/>
              <a:chOff x="1315175" y="3560945"/>
              <a:chExt cx="6622030" cy="668897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2944403" y="3560945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315175" y="3560945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204165" y="3633367"/>
                <a:ext cx="523796" cy="52380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3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2"/>
                      <a:pt x="1044" y="2082"/>
                    </a:cubicBezTo>
                    <a:cubicBezTo>
                      <a:pt x="1617" y="2082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4533405" y="3623000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System. It’s the fourth-largest by diameter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1315175" y="2224668"/>
              <a:ext cx="6622030" cy="668897"/>
              <a:chOff x="1315175" y="2224668"/>
              <a:chExt cx="6622030" cy="668897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2944403" y="2224668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2963" y="2660"/>
                    </a:lnTo>
                    <a:lnTo>
                      <a:pt x="4178" y="1328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15175" y="2224668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6024" y="2660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204165" y="2299856"/>
                <a:ext cx="523796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2" extrusionOk="0">
                    <a:moveTo>
                      <a:pt x="1044" y="0"/>
                    </a:moveTo>
                    <a:cubicBezTo>
                      <a:pt x="466" y="0"/>
                      <a:pt x="1" y="465"/>
                      <a:pt x="1" y="1043"/>
                    </a:cubicBezTo>
                    <a:cubicBezTo>
                      <a:pt x="1" y="1616"/>
                      <a:pt x="466" y="2081"/>
                      <a:pt x="1044" y="2081"/>
                    </a:cubicBezTo>
                    <a:cubicBezTo>
                      <a:pt x="1617" y="2081"/>
                      <a:pt x="2082" y="1616"/>
                      <a:pt x="2082" y="1043"/>
                    </a:cubicBezTo>
                    <a:cubicBezTo>
                      <a:pt x="2082" y="465"/>
                      <a:pt x="1617" y="0"/>
                      <a:pt x="10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4533405" y="228671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5" name="Google Shape;165;p17"/>
            <p:cNvGrpSpPr/>
            <p:nvPr/>
          </p:nvGrpSpPr>
          <p:grpSpPr>
            <a:xfrm>
              <a:off x="1315175" y="2893309"/>
              <a:ext cx="6601152" cy="667891"/>
              <a:chOff x="1315175" y="2893309"/>
              <a:chExt cx="6601152" cy="667891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2944403" y="2893309"/>
                <a:ext cx="10508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56" extrusionOk="0">
                    <a:moveTo>
                      <a:pt x="1" y="1"/>
                    </a:moveTo>
                    <a:lnTo>
                      <a:pt x="1" y="2655"/>
                    </a:lnTo>
                    <a:lnTo>
                      <a:pt x="2963" y="2655"/>
                    </a:lnTo>
                    <a:lnTo>
                      <a:pt x="4178" y="1328"/>
                    </a:lnTo>
                    <a:lnTo>
                      <a:pt x="29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315175" y="2893309"/>
                <a:ext cx="15150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56" extrusionOk="0">
                    <a:moveTo>
                      <a:pt x="0" y="1"/>
                    </a:moveTo>
                    <a:lnTo>
                      <a:pt x="0" y="2655"/>
                    </a:lnTo>
                    <a:lnTo>
                      <a:pt x="6024" y="2655"/>
                    </a:lnTo>
                    <a:lnTo>
                      <a:pt x="6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204165" y="2965982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71"/>
                      <a:pt x="1" y="1044"/>
                    </a:cubicBezTo>
                    <a:cubicBezTo>
                      <a:pt x="1" y="1622"/>
                      <a:pt x="466" y="2087"/>
                      <a:pt x="1044" y="2087"/>
                    </a:cubicBezTo>
                    <a:cubicBezTo>
                      <a:pt x="1617" y="2087"/>
                      <a:pt x="2082" y="1622"/>
                      <a:pt x="2082" y="1044"/>
                    </a:cubicBezTo>
                    <a:cubicBezTo>
                      <a:pt x="2082" y="471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512527" y="295485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0" name="Google Shape;170;p17"/>
            <p:cNvGrpSpPr/>
            <p:nvPr/>
          </p:nvGrpSpPr>
          <p:grpSpPr>
            <a:xfrm>
              <a:off x="3292493" y="1739800"/>
              <a:ext cx="347139" cy="309148"/>
              <a:chOff x="4355125" y="3268113"/>
              <a:chExt cx="434250" cy="386725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4355125" y="3268113"/>
                <a:ext cx="43425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17370" h="4060" extrusionOk="0">
                    <a:moveTo>
                      <a:pt x="8688" y="0"/>
                    </a:moveTo>
                    <a:cubicBezTo>
                      <a:pt x="5694" y="0"/>
                      <a:pt x="2760" y="1065"/>
                      <a:pt x="449" y="2994"/>
                    </a:cubicBezTo>
                    <a:cubicBezTo>
                      <a:pt x="1" y="3411"/>
                      <a:pt x="383" y="4058"/>
                      <a:pt x="862" y="4058"/>
                    </a:cubicBezTo>
                    <a:cubicBezTo>
                      <a:pt x="983" y="4058"/>
                      <a:pt x="1111" y="4016"/>
                      <a:pt x="1233" y="3919"/>
                    </a:cubicBezTo>
                    <a:cubicBezTo>
                      <a:pt x="3393" y="2120"/>
                      <a:pt x="6041" y="1221"/>
                      <a:pt x="8688" y="1221"/>
                    </a:cubicBezTo>
                    <a:cubicBezTo>
                      <a:pt x="11336" y="1221"/>
                      <a:pt x="13983" y="2120"/>
                      <a:pt x="16144" y="3919"/>
                    </a:cubicBezTo>
                    <a:cubicBezTo>
                      <a:pt x="16264" y="4019"/>
                      <a:pt x="16405" y="4059"/>
                      <a:pt x="16545" y="4059"/>
                    </a:cubicBezTo>
                    <a:cubicBezTo>
                      <a:pt x="17108" y="4059"/>
                      <a:pt x="17369" y="3356"/>
                      <a:pt x="16927" y="2994"/>
                    </a:cubicBezTo>
                    <a:cubicBezTo>
                      <a:pt x="14616" y="1065"/>
                      <a:pt x="11703" y="0"/>
                      <a:pt x="86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400000" y="3351488"/>
                <a:ext cx="3497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13988" h="3744" extrusionOk="0">
                    <a:moveTo>
                      <a:pt x="6970" y="1"/>
                    </a:moveTo>
                    <a:cubicBezTo>
                      <a:pt x="6944" y="1"/>
                      <a:pt x="6919" y="1"/>
                      <a:pt x="6893" y="1"/>
                    </a:cubicBezTo>
                    <a:cubicBezTo>
                      <a:pt x="6869" y="1"/>
                      <a:pt x="6844" y="1"/>
                      <a:pt x="6819" y="1"/>
                    </a:cubicBezTo>
                    <a:cubicBezTo>
                      <a:pt x="4374" y="1"/>
                      <a:pt x="2012" y="983"/>
                      <a:pt x="242" y="2714"/>
                    </a:cubicBezTo>
                    <a:cubicBezTo>
                      <a:pt x="1" y="2935"/>
                      <a:pt x="1" y="3337"/>
                      <a:pt x="242" y="3578"/>
                    </a:cubicBezTo>
                    <a:cubicBezTo>
                      <a:pt x="362" y="3688"/>
                      <a:pt x="518" y="3744"/>
                      <a:pt x="674" y="3744"/>
                    </a:cubicBezTo>
                    <a:cubicBezTo>
                      <a:pt x="830" y="3744"/>
                      <a:pt x="985" y="3688"/>
                      <a:pt x="1106" y="3578"/>
                    </a:cubicBezTo>
                    <a:cubicBezTo>
                      <a:pt x="2714" y="1990"/>
                      <a:pt x="4808" y="1197"/>
                      <a:pt x="6903" y="1197"/>
                    </a:cubicBezTo>
                    <a:cubicBezTo>
                      <a:pt x="8998" y="1197"/>
                      <a:pt x="11093" y="1990"/>
                      <a:pt x="12701" y="3578"/>
                    </a:cubicBezTo>
                    <a:cubicBezTo>
                      <a:pt x="12829" y="3693"/>
                      <a:pt x="12969" y="3742"/>
                      <a:pt x="13104" y="3742"/>
                    </a:cubicBezTo>
                    <a:cubicBezTo>
                      <a:pt x="13580" y="3742"/>
                      <a:pt x="13988" y="3132"/>
                      <a:pt x="13565" y="2694"/>
                    </a:cubicBezTo>
                    <a:cubicBezTo>
                      <a:pt x="11795" y="963"/>
                      <a:pt x="9434" y="1"/>
                      <a:pt x="6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438950" y="3434388"/>
                <a:ext cx="26752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3558" extrusionOk="0">
                    <a:moveTo>
                      <a:pt x="5335" y="1"/>
                    </a:moveTo>
                    <a:cubicBezTo>
                      <a:pt x="3346" y="1"/>
                      <a:pt x="1457" y="965"/>
                      <a:pt x="291" y="2593"/>
                    </a:cubicBezTo>
                    <a:cubicBezTo>
                      <a:pt x="0" y="3059"/>
                      <a:pt x="395" y="3524"/>
                      <a:pt x="817" y="3524"/>
                    </a:cubicBezTo>
                    <a:cubicBezTo>
                      <a:pt x="978" y="3524"/>
                      <a:pt x="1143" y="3457"/>
                      <a:pt x="1276" y="3296"/>
                    </a:cubicBezTo>
                    <a:cubicBezTo>
                      <a:pt x="2271" y="1910"/>
                      <a:pt x="3803" y="1216"/>
                      <a:pt x="5335" y="1216"/>
                    </a:cubicBezTo>
                    <a:cubicBezTo>
                      <a:pt x="6868" y="1216"/>
                      <a:pt x="8400" y="1910"/>
                      <a:pt x="9394" y="3296"/>
                    </a:cubicBezTo>
                    <a:cubicBezTo>
                      <a:pt x="9515" y="3457"/>
                      <a:pt x="9696" y="3557"/>
                      <a:pt x="9897" y="3557"/>
                    </a:cubicBezTo>
                    <a:cubicBezTo>
                      <a:pt x="10399" y="3557"/>
                      <a:pt x="10701" y="2995"/>
                      <a:pt x="10399" y="2593"/>
                    </a:cubicBezTo>
                    <a:cubicBezTo>
                      <a:pt x="9234" y="965"/>
                      <a:pt x="7345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485900" y="3524813"/>
                <a:ext cx="1512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201" extrusionOk="0">
                    <a:moveTo>
                      <a:pt x="3457" y="1"/>
                    </a:moveTo>
                    <a:cubicBezTo>
                      <a:pt x="1146" y="1"/>
                      <a:pt x="1" y="2794"/>
                      <a:pt x="1629" y="4442"/>
                    </a:cubicBezTo>
                    <a:cubicBezTo>
                      <a:pt x="2153" y="4966"/>
                      <a:pt x="2798" y="5200"/>
                      <a:pt x="3431" y="5200"/>
                    </a:cubicBezTo>
                    <a:cubicBezTo>
                      <a:pt x="4765" y="5200"/>
                      <a:pt x="6050" y="4160"/>
                      <a:pt x="6050" y="2593"/>
                    </a:cubicBezTo>
                    <a:cubicBezTo>
                      <a:pt x="6050" y="1166"/>
                      <a:pt x="4884" y="21"/>
                      <a:pt x="3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3310068" y="3756944"/>
              <a:ext cx="311989" cy="276647"/>
              <a:chOff x="4646563" y="2954300"/>
              <a:chExt cx="377300" cy="3346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46465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4745538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4844488" y="324567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9434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46465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4745538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4844488" y="318740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49434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46465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4745538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4844488" y="312912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9434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46465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844488" y="307085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9434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6465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9434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943463" y="29543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3297828" y="2399575"/>
              <a:ext cx="336470" cy="324112"/>
              <a:chOff x="2588816" y="4021204"/>
              <a:chExt cx="350307" cy="337441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2588816" y="4075399"/>
                <a:ext cx="350307" cy="283246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8608" extrusionOk="0">
                    <a:moveTo>
                      <a:pt x="2434" y="0"/>
                    </a:moveTo>
                    <a:cubicBezTo>
                      <a:pt x="2396" y="0"/>
                      <a:pt x="2359" y="5"/>
                      <a:pt x="2326" y="14"/>
                    </a:cubicBezTo>
                    <a:lnTo>
                      <a:pt x="2246" y="34"/>
                    </a:lnTo>
                    <a:lnTo>
                      <a:pt x="2226" y="34"/>
                    </a:lnTo>
                    <a:lnTo>
                      <a:pt x="2165" y="54"/>
                    </a:lnTo>
                    <a:lnTo>
                      <a:pt x="2125" y="74"/>
                    </a:lnTo>
                    <a:lnTo>
                      <a:pt x="2085" y="114"/>
                    </a:lnTo>
                    <a:lnTo>
                      <a:pt x="2065" y="134"/>
                    </a:lnTo>
                    <a:cubicBezTo>
                      <a:pt x="2065" y="134"/>
                      <a:pt x="2045" y="154"/>
                      <a:pt x="2025" y="174"/>
                    </a:cubicBezTo>
                    <a:lnTo>
                      <a:pt x="1985" y="215"/>
                    </a:lnTo>
                    <a:lnTo>
                      <a:pt x="1985" y="235"/>
                    </a:lnTo>
                    <a:lnTo>
                      <a:pt x="1020" y="1842"/>
                    </a:lnTo>
                    <a:cubicBezTo>
                      <a:pt x="859" y="2083"/>
                      <a:pt x="940" y="2405"/>
                      <a:pt x="1181" y="2546"/>
                    </a:cubicBezTo>
                    <a:cubicBezTo>
                      <a:pt x="1261" y="2592"/>
                      <a:pt x="1348" y="2615"/>
                      <a:pt x="1434" y="2615"/>
                    </a:cubicBezTo>
                    <a:cubicBezTo>
                      <a:pt x="1605" y="2615"/>
                      <a:pt x="1770" y="2525"/>
                      <a:pt x="1864" y="2365"/>
                    </a:cubicBezTo>
                    <a:lnTo>
                      <a:pt x="2668" y="1059"/>
                    </a:lnTo>
                    <a:lnTo>
                      <a:pt x="4115" y="1400"/>
                    </a:lnTo>
                    <a:lnTo>
                      <a:pt x="2949" y="3309"/>
                    </a:lnTo>
                    <a:cubicBezTo>
                      <a:pt x="2909" y="3390"/>
                      <a:pt x="2849" y="3490"/>
                      <a:pt x="2808" y="3570"/>
                    </a:cubicBezTo>
                    <a:lnTo>
                      <a:pt x="236" y="7830"/>
                    </a:lnTo>
                    <a:cubicBezTo>
                      <a:pt x="0" y="8233"/>
                      <a:pt x="340" y="8607"/>
                      <a:pt x="686" y="8607"/>
                    </a:cubicBezTo>
                    <a:cubicBezTo>
                      <a:pt x="840" y="8607"/>
                      <a:pt x="995" y="8533"/>
                      <a:pt x="1100" y="8353"/>
                    </a:cubicBezTo>
                    <a:lnTo>
                      <a:pt x="3170" y="4937"/>
                    </a:lnTo>
                    <a:lnTo>
                      <a:pt x="4115" y="5339"/>
                    </a:lnTo>
                    <a:lnTo>
                      <a:pt x="4959" y="6343"/>
                    </a:lnTo>
                    <a:lnTo>
                      <a:pt x="3873" y="7087"/>
                    </a:lnTo>
                    <a:cubicBezTo>
                      <a:pt x="3408" y="7403"/>
                      <a:pt x="3712" y="8021"/>
                      <a:pt x="4150" y="8021"/>
                    </a:cubicBezTo>
                    <a:cubicBezTo>
                      <a:pt x="4241" y="8021"/>
                      <a:pt x="4339" y="7994"/>
                      <a:pt x="4436" y="7931"/>
                    </a:cubicBezTo>
                    <a:lnTo>
                      <a:pt x="6004" y="6866"/>
                    </a:lnTo>
                    <a:lnTo>
                      <a:pt x="6024" y="6846"/>
                    </a:lnTo>
                    <a:lnTo>
                      <a:pt x="6044" y="6846"/>
                    </a:lnTo>
                    <a:cubicBezTo>
                      <a:pt x="6225" y="6665"/>
                      <a:pt x="6265" y="6384"/>
                      <a:pt x="6124" y="6183"/>
                    </a:cubicBezTo>
                    <a:cubicBezTo>
                      <a:pt x="6104" y="6122"/>
                      <a:pt x="6064" y="6082"/>
                      <a:pt x="6004" y="6062"/>
                    </a:cubicBezTo>
                    <a:lnTo>
                      <a:pt x="5039" y="4897"/>
                    </a:lnTo>
                    <a:cubicBezTo>
                      <a:pt x="5079" y="4836"/>
                      <a:pt x="5119" y="4756"/>
                      <a:pt x="5180" y="4676"/>
                    </a:cubicBezTo>
                    <a:lnTo>
                      <a:pt x="6687" y="2224"/>
                    </a:lnTo>
                    <a:lnTo>
                      <a:pt x="8957" y="2746"/>
                    </a:lnTo>
                    <a:lnTo>
                      <a:pt x="9179" y="2746"/>
                    </a:lnTo>
                    <a:lnTo>
                      <a:pt x="9239" y="2726"/>
                    </a:lnTo>
                    <a:lnTo>
                      <a:pt x="9259" y="2726"/>
                    </a:lnTo>
                    <a:cubicBezTo>
                      <a:pt x="9279" y="2726"/>
                      <a:pt x="9299" y="2706"/>
                      <a:pt x="9339" y="2686"/>
                    </a:cubicBezTo>
                    <a:lnTo>
                      <a:pt x="9400" y="2646"/>
                    </a:lnTo>
                    <a:lnTo>
                      <a:pt x="9420" y="2626"/>
                    </a:lnTo>
                    <a:lnTo>
                      <a:pt x="9460" y="2586"/>
                    </a:lnTo>
                    <a:lnTo>
                      <a:pt x="9500" y="2546"/>
                    </a:lnTo>
                    <a:lnTo>
                      <a:pt x="9500" y="2525"/>
                    </a:lnTo>
                    <a:lnTo>
                      <a:pt x="10485" y="918"/>
                    </a:lnTo>
                    <a:cubicBezTo>
                      <a:pt x="10645" y="657"/>
                      <a:pt x="10585" y="335"/>
                      <a:pt x="10324" y="194"/>
                    </a:cubicBezTo>
                    <a:cubicBezTo>
                      <a:pt x="10239" y="137"/>
                      <a:pt x="10146" y="111"/>
                      <a:pt x="10054" y="111"/>
                    </a:cubicBezTo>
                    <a:cubicBezTo>
                      <a:pt x="9887" y="111"/>
                      <a:pt x="9724" y="199"/>
                      <a:pt x="9621" y="355"/>
                    </a:cubicBezTo>
                    <a:lnTo>
                      <a:pt x="8837" y="1661"/>
                    </a:lnTo>
                    <a:lnTo>
                      <a:pt x="7229" y="1300"/>
                    </a:lnTo>
                    <a:lnTo>
                      <a:pt x="5139" y="657"/>
                    </a:lnTo>
                    <a:cubicBezTo>
                      <a:pt x="5079" y="616"/>
                      <a:pt x="5039" y="596"/>
                      <a:pt x="4979" y="596"/>
                    </a:cubicBezTo>
                    <a:lnTo>
                      <a:pt x="4778" y="556"/>
                    </a:lnTo>
                    <a:lnTo>
                      <a:pt x="4637" y="496"/>
                    </a:lnTo>
                    <a:lnTo>
                      <a:pt x="2587" y="34"/>
                    </a:lnTo>
                    <a:cubicBezTo>
                      <a:pt x="2540" y="10"/>
                      <a:pt x="2486" y="0"/>
                      <a:pt x="2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749327" y="4021204"/>
                <a:ext cx="100558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587" extrusionOk="0">
                    <a:moveTo>
                      <a:pt x="1432" y="1"/>
                    </a:moveTo>
                    <a:cubicBezTo>
                      <a:pt x="884" y="1"/>
                      <a:pt x="339" y="336"/>
                      <a:pt x="181" y="957"/>
                    </a:cubicBezTo>
                    <a:cubicBezTo>
                      <a:pt x="0" y="1661"/>
                      <a:pt x="402" y="2364"/>
                      <a:pt x="1105" y="2545"/>
                    </a:cubicBezTo>
                    <a:cubicBezTo>
                      <a:pt x="1218" y="2573"/>
                      <a:pt x="1328" y="2587"/>
                      <a:pt x="1435" y="2587"/>
                    </a:cubicBezTo>
                    <a:cubicBezTo>
                      <a:pt x="2379" y="2587"/>
                      <a:pt x="3056" y="1538"/>
                      <a:pt x="2532" y="636"/>
                    </a:cubicBezTo>
                    <a:cubicBezTo>
                      <a:pt x="2286" y="204"/>
                      <a:pt x="1858" y="1"/>
                      <a:pt x="1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3352778" y="3068451"/>
              <a:ext cx="226569" cy="319870"/>
            </a:xfrm>
            <a:custGeom>
              <a:avLst/>
              <a:gdLst/>
              <a:ahLst/>
              <a:cxnLst/>
              <a:rect l="l" t="t" r="r" b="b"/>
              <a:pathLst>
                <a:path w="13565" h="19151" extrusionOk="0">
                  <a:moveTo>
                    <a:pt x="6748" y="2696"/>
                  </a:moveTo>
                  <a:cubicBezTo>
                    <a:pt x="8844" y="2696"/>
                    <a:pt x="10852" y="4330"/>
                    <a:pt x="10852" y="6792"/>
                  </a:cubicBezTo>
                  <a:cubicBezTo>
                    <a:pt x="10872" y="9043"/>
                    <a:pt x="9043" y="10852"/>
                    <a:pt x="6793" y="10872"/>
                  </a:cubicBezTo>
                  <a:cubicBezTo>
                    <a:pt x="3155" y="10872"/>
                    <a:pt x="1327" y="6471"/>
                    <a:pt x="3899" y="3899"/>
                  </a:cubicBezTo>
                  <a:cubicBezTo>
                    <a:pt x="4730" y="3068"/>
                    <a:pt x="5749" y="2696"/>
                    <a:pt x="6748" y="2696"/>
                  </a:cubicBezTo>
                  <a:close/>
                  <a:moveTo>
                    <a:pt x="6793" y="0"/>
                  </a:moveTo>
                  <a:cubicBezTo>
                    <a:pt x="3035" y="0"/>
                    <a:pt x="1" y="3035"/>
                    <a:pt x="1" y="6792"/>
                  </a:cubicBezTo>
                  <a:cubicBezTo>
                    <a:pt x="1" y="10530"/>
                    <a:pt x="6793" y="19151"/>
                    <a:pt x="6793" y="19151"/>
                  </a:cubicBezTo>
                  <a:cubicBezTo>
                    <a:pt x="6793" y="19151"/>
                    <a:pt x="13565" y="10530"/>
                    <a:pt x="13565" y="6792"/>
                  </a:cubicBezTo>
                  <a:cubicBezTo>
                    <a:pt x="13565" y="3035"/>
                    <a:pt x="10530" y="0"/>
                    <a:pt x="6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469210" y="1449006"/>
            <a:ext cx="8214565" cy="3694500"/>
            <a:chOff x="469210" y="1449006"/>
            <a:chExt cx="8214565" cy="3694500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5145602" y="1449006"/>
              <a:ext cx="3538173" cy="1351356"/>
              <a:chOff x="5145602" y="1449006"/>
              <a:chExt cx="3538173" cy="1351356"/>
            </a:xfrm>
          </p:grpSpPr>
          <p:sp>
            <p:nvSpPr>
              <p:cNvPr id="205" name="Google Shape;205;p18"/>
              <p:cNvSpPr txBox="1"/>
              <p:nvPr/>
            </p:nvSpPr>
            <p:spPr>
              <a:xfrm>
                <a:off x="7201775" y="1814450"/>
                <a:ext cx="14820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7142665" y="14576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5786746" y="1449006"/>
                <a:ext cx="994167" cy="994167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818" extrusionOk="0">
                    <a:moveTo>
                      <a:pt x="3409" y="133"/>
                    </a:moveTo>
                    <a:cubicBezTo>
                      <a:pt x="5221" y="133"/>
                      <a:pt x="6690" y="1602"/>
                      <a:pt x="6690" y="3409"/>
                    </a:cubicBezTo>
                    <a:cubicBezTo>
                      <a:pt x="6690" y="5221"/>
                      <a:pt x="5221" y="6691"/>
                      <a:pt x="3409" y="6691"/>
                    </a:cubicBezTo>
                    <a:cubicBezTo>
                      <a:pt x="1602" y="6691"/>
                      <a:pt x="133" y="5221"/>
                      <a:pt x="133" y="3409"/>
                    </a:cubicBezTo>
                    <a:cubicBezTo>
                      <a:pt x="133" y="1602"/>
                      <a:pt x="1602" y="133"/>
                      <a:pt x="3409" y="133"/>
                    </a:cubicBezTo>
                    <a:close/>
                    <a:moveTo>
                      <a:pt x="3409" y="1"/>
                    </a:moveTo>
                    <a:cubicBezTo>
                      <a:pt x="1533" y="1"/>
                      <a:pt x="0" y="1534"/>
                      <a:pt x="0" y="3409"/>
                    </a:cubicBezTo>
                    <a:cubicBezTo>
                      <a:pt x="0" y="5290"/>
                      <a:pt x="1533" y="6818"/>
                      <a:pt x="3409" y="6818"/>
                    </a:cubicBezTo>
                    <a:cubicBezTo>
                      <a:pt x="5290" y="6818"/>
                      <a:pt x="6818" y="5290"/>
                      <a:pt x="6818" y="3409"/>
                    </a:cubicBezTo>
                    <a:cubicBezTo>
                      <a:pt x="6818" y="1534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18"/>
              <p:cNvCxnSpPr/>
              <p:nvPr/>
            </p:nvCxnSpPr>
            <p:spPr>
              <a:xfrm flipH="1">
                <a:off x="5145602" y="2114563"/>
                <a:ext cx="676200" cy="68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18"/>
            <p:cNvGrpSpPr/>
            <p:nvPr/>
          </p:nvGrpSpPr>
          <p:grpSpPr>
            <a:xfrm>
              <a:off x="469210" y="2966050"/>
              <a:ext cx="3187990" cy="1019990"/>
              <a:chOff x="469210" y="2966050"/>
              <a:chExt cx="3187990" cy="1019990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2362567" y="2992463"/>
                <a:ext cx="994306" cy="993577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6814" extrusionOk="0">
                    <a:moveTo>
                      <a:pt x="3409" y="128"/>
                    </a:moveTo>
                    <a:cubicBezTo>
                      <a:pt x="5217" y="128"/>
                      <a:pt x="6691" y="1598"/>
                      <a:pt x="6691" y="3405"/>
                    </a:cubicBezTo>
                    <a:cubicBezTo>
                      <a:pt x="6691" y="5217"/>
                      <a:pt x="5217" y="6686"/>
                      <a:pt x="3409" y="6686"/>
                    </a:cubicBezTo>
                    <a:cubicBezTo>
                      <a:pt x="1602" y="6686"/>
                      <a:pt x="128" y="5217"/>
                      <a:pt x="128" y="3405"/>
                    </a:cubicBezTo>
                    <a:cubicBezTo>
                      <a:pt x="128" y="1598"/>
                      <a:pt x="1602" y="128"/>
                      <a:pt x="3409" y="128"/>
                    </a:cubicBezTo>
                    <a:close/>
                    <a:moveTo>
                      <a:pt x="3409" y="1"/>
                    </a:moveTo>
                    <a:cubicBezTo>
                      <a:pt x="1529" y="1"/>
                      <a:pt x="1" y="1529"/>
                      <a:pt x="1" y="3405"/>
                    </a:cubicBezTo>
                    <a:cubicBezTo>
                      <a:pt x="1" y="5285"/>
                      <a:pt x="1529" y="6813"/>
                      <a:pt x="3409" y="6813"/>
                    </a:cubicBezTo>
                    <a:cubicBezTo>
                      <a:pt x="5290" y="6813"/>
                      <a:pt x="6818" y="5285"/>
                      <a:pt x="6818" y="3405"/>
                    </a:cubicBezTo>
                    <a:cubicBezTo>
                      <a:pt x="6818" y="1529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>
                <a:off x="469210" y="33229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>
                <a:off x="469210" y="29660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13" name="Google Shape;213;p18"/>
              <p:cNvCxnSpPr/>
              <p:nvPr/>
            </p:nvCxnSpPr>
            <p:spPr>
              <a:xfrm>
                <a:off x="3347000" y="3519213"/>
                <a:ext cx="31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18"/>
            <p:cNvGrpSpPr/>
            <p:nvPr/>
          </p:nvGrpSpPr>
          <p:grpSpPr>
            <a:xfrm>
              <a:off x="469210" y="1449006"/>
              <a:ext cx="3535315" cy="1351356"/>
              <a:chOff x="469210" y="1449006"/>
              <a:chExt cx="3535315" cy="1351356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2369214" y="1449006"/>
                <a:ext cx="994167" cy="994167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818" extrusionOk="0">
                    <a:moveTo>
                      <a:pt x="3409" y="133"/>
                    </a:moveTo>
                    <a:cubicBezTo>
                      <a:pt x="5221" y="133"/>
                      <a:pt x="6690" y="1602"/>
                      <a:pt x="6690" y="3409"/>
                    </a:cubicBezTo>
                    <a:cubicBezTo>
                      <a:pt x="6690" y="5221"/>
                      <a:pt x="5221" y="6691"/>
                      <a:pt x="3409" y="6691"/>
                    </a:cubicBezTo>
                    <a:cubicBezTo>
                      <a:pt x="1602" y="6691"/>
                      <a:pt x="133" y="5221"/>
                      <a:pt x="133" y="3409"/>
                    </a:cubicBezTo>
                    <a:cubicBezTo>
                      <a:pt x="133" y="1602"/>
                      <a:pt x="1602" y="133"/>
                      <a:pt x="3409" y="133"/>
                    </a:cubicBezTo>
                    <a:close/>
                    <a:moveTo>
                      <a:pt x="3409" y="1"/>
                    </a:moveTo>
                    <a:cubicBezTo>
                      <a:pt x="1533" y="1"/>
                      <a:pt x="0" y="1534"/>
                      <a:pt x="0" y="3409"/>
                    </a:cubicBezTo>
                    <a:cubicBezTo>
                      <a:pt x="0" y="5290"/>
                      <a:pt x="1533" y="6818"/>
                      <a:pt x="3409" y="6818"/>
                    </a:cubicBezTo>
                    <a:cubicBezTo>
                      <a:pt x="5290" y="6818"/>
                      <a:pt x="6818" y="5290"/>
                      <a:pt x="6818" y="3409"/>
                    </a:cubicBezTo>
                    <a:cubicBezTo>
                      <a:pt x="6818" y="1534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>
                <a:off x="469210" y="18144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>
                <a:off x="469210" y="14576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18" name="Google Shape;218;p18"/>
              <p:cNvCxnSpPr/>
              <p:nvPr/>
            </p:nvCxnSpPr>
            <p:spPr>
              <a:xfrm>
                <a:off x="3328325" y="2114563"/>
                <a:ext cx="676200" cy="68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9" name="Google Shape;219;p18"/>
            <p:cNvGrpSpPr/>
            <p:nvPr/>
          </p:nvGrpSpPr>
          <p:grpSpPr>
            <a:xfrm>
              <a:off x="3650831" y="2584039"/>
              <a:ext cx="1834790" cy="2559467"/>
              <a:chOff x="3650831" y="2584039"/>
              <a:chExt cx="1834790" cy="2559467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3650831" y="2584039"/>
                <a:ext cx="1834790" cy="1834061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12578" extrusionOk="0">
                    <a:moveTo>
                      <a:pt x="6289" y="128"/>
                    </a:moveTo>
                    <a:cubicBezTo>
                      <a:pt x="9688" y="128"/>
                      <a:pt x="12450" y="2890"/>
                      <a:pt x="12450" y="6289"/>
                    </a:cubicBezTo>
                    <a:cubicBezTo>
                      <a:pt x="12450" y="9683"/>
                      <a:pt x="9688" y="12450"/>
                      <a:pt x="6289" y="12450"/>
                    </a:cubicBezTo>
                    <a:cubicBezTo>
                      <a:pt x="2895" y="12450"/>
                      <a:pt x="133" y="9683"/>
                      <a:pt x="133" y="6289"/>
                    </a:cubicBezTo>
                    <a:cubicBezTo>
                      <a:pt x="133" y="2890"/>
                      <a:pt x="2895" y="128"/>
                      <a:pt x="6289" y="128"/>
                    </a:cubicBezTo>
                    <a:close/>
                    <a:moveTo>
                      <a:pt x="6289" y="1"/>
                    </a:moveTo>
                    <a:cubicBezTo>
                      <a:pt x="2822" y="1"/>
                      <a:pt x="1" y="2822"/>
                      <a:pt x="1" y="6289"/>
                    </a:cubicBezTo>
                    <a:cubicBezTo>
                      <a:pt x="1" y="9756"/>
                      <a:pt x="2822" y="12577"/>
                      <a:pt x="6289" y="12577"/>
                    </a:cubicBezTo>
                    <a:cubicBezTo>
                      <a:pt x="9761" y="12577"/>
                      <a:pt x="12582" y="9756"/>
                      <a:pt x="12582" y="6289"/>
                    </a:cubicBezTo>
                    <a:cubicBezTo>
                      <a:pt x="12582" y="2822"/>
                      <a:pt x="9761" y="1"/>
                      <a:pt x="628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767034" y="3627481"/>
                <a:ext cx="469378" cy="375619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576" extrusionOk="0">
                    <a:moveTo>
                      <a:pt x="2455" y="0"/>
                    </a:moveTo>
                    <a:cubicBezTo>
                      <a:pt x="2420" y="0"/>
                      <a:pt x="2384" y="10"/>
                      <a:pt x="2351" y="29"/>
                    </a:cubicBezTo>
                    <a:lnTo>
                      <a:pt x="1754" y="382"/>
                    </a:lnTo>
                    <a:lnTo>
                      <a:pt x="1475" y="543"/>
                    </a:lnTo>
                    <a:lnTo>
                      <a:pt x="236" y="1268"/>
                    </a:lnTo>
                    <a:cubicBezTo>
                      <a:pt x="59" y="1371"/>
                      <a:pt x="0" y="1601"/>
                      <a:pt x="103" y="1778"/>
                    </a:cubicBezTo>
                    <a:lnTo>
                      <a:pt x="461" y="2390"/>
                    </a:lnTo>
                    <a:cubicBezTo>
                      <a:pt x="529" y="2510"/>
                      <a:pt x="653" y="2576"/>
                      <a:pt x="779" y="2576"/>
                    </a:cubicBezTo>
                    <a:cubicBezTo>
                      <a:pt x="845" y="2576"/>
                      <a:pt x="910" y="2558"/>
                      <a:pt x="970" y="2522"/>
                    </a:cubicBezTo>
                    <a:lnTo>
                      <a:pt x="2043" y="1895"/>
                    </a:lnTo>
                    <a:lnTo>
                      <a:pt x="3086" y="1283"/>
                    </a:lnTo>
                    <a:cubicBezTo>
                      <a:pt x="3184" y="1224"/>
                      <a:pt x="3218" y="1097"/>
                      <a:pt x="3159" y="999"/>
                    </a:cubicBezTo>
                    <a:lnTo>
                      <a:pt x="2635" y="103"/>
                    </a:lnTo>
                    <a:cubicBezTo>
                      <a:pt x="2596" y="37"/>
                      <a:pt x="2526" y="0"/>
                      <a:pt x="2455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794155" y="3901027"/>
                <a:ext cx="397929" cy="333041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284" extrusionOk="0">
                    <a:moveTo>
                      <a:pt x="1964" y="0"/>
                    </a:moveTo>
                    <a:cubicBezTo>
                      <a:pt x="1928" y="0"/>
                      <a:pt x="1891" y="9"/>
                      <a:pt x="1857" y="29"/>
                    </a:cubicBezTo>
                    <a:lnTo>
                      <a:pt x="236" y="979"/>
                    </a:lnTo>
                    <a:cubicBezTo>
                      <a:pt x="59" y="1082"/>
                      <a:pt x="1" y="1307"/>
                      <a:pt x="103" y="1488"/>
                    </a:cubicBezTo>
                    <a:lnTo>
                      <a:pt x="466" y="2100"/>
                    </a:lnTo>
                    <a:cubicBezTo>
                      <a:pt x="534" y="2218"/>
                      <a:pt x="657" y="2283"/>
                      <a:pt x="784" y="2283"/>
                    </a:cubicBezTo>
                    <a:cubicBezTo>
                      <a:pt x="847" y="2283"/>
                      <a:pt x="911" y="2267"/>
                      <a:pt x="970" y="2233"/>
                    </a:cubicBezTo>
                    <a:lnTo>
                      <a:pt x="1289" y="2047"/>
                    </a:lnTo>
                    <a:lnTo>
                      <a:pt x="1568" y="1885"/>
                    </a:lnTo>
                    <a:lnTo>
                      <a:pt x="2596" y="1283"/>
                    </a:lnTo>
                    <a:cubicBezTo>
                      <a:pt x="2694" y="1224"/>
                      <a:pt x="2728" y="1096"/>
                      <a:pt x="2670" y="999"/>
                    </a:cubicBezTo>
                    <a:lnTo>
                      <a:pt x="2146" y="102"/>
                    </a:lnTo>
                    <a:cubicBezTo>
                      <a:pt x="2106" y="37"/>
                      <a:pt x="2037" y="0"/>
                      <a:pt x="1964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708417" y="3381056"/>
                <a:ext cx="470108" cy="375182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573" extrusionOk="0">
                    <a:moveTo>
                      <a:pt x="2459" y="1"/>
                    </a:moveTo>
                    <a:cubicBezTo>
                      <a:pt x="2423" y="1"/>
                      <a:pt x="2386" y="10"/>
                      <a:pt x="2352" y="30"/>
                    </a:cubicBezTo>
                    <a:lnTo>
                      <a:pt x="2156" y="147"/>
                    </a:lnTo>
                    <a:lnTo>
                      <a:pt x="1877" y="309"/>
                    </a:lnTo>
                    <a:lnTo>
                      <a:pt x="236" y="1269"/>
                    </a:lnTo>
                    <a:cubicBezTo>
                      <a:pt x="60" y="1371"/>
                      <a:pt x="1" y="1602"/>
                      <a:pt x="104" y="1778"/>
                    </a:cubicBezTo>
                    <a:lnTo>
                      <a:pt x="466" y="2390"/>
                    </a:lnTo>
                    <a:cubicBezTo>
                      <a:pt x="535" y="2508"/>
                      <a:pt x="658" y="2573"/>
                      <a:pt x="784" y="2573"/>
                    </a:cubicBezTo>
                    <a:cubicBezTo>
                      <a:pt x="848" y="2573"/>
                      <a:pt x="912" y="2557"/>
                      <a:pt x="971" y="2522"/>
                    </a:cubicBezTo>
                    <a:lnTo>
                      <a:pt x="1877" y="1993"/>
                    </a:lnTo>
                    <a:lnTo>
                      <a:pt x="2156" y="1832"/>
                    </a:lnTo>
                    <a:lnTo>
                      <a:pt x="3086" y="1283"/>
                    </a:lnTo>
                    <a:cubicBezTo>
                      <a:pt x="3189" y="1224"/>
                      <a:pt x="3223" y="1097"/>
                      <a:pt x="3165" y="999"/>
                    </a:cubicBezTo>
                    <a:lnTo>
                      <a:pt x="2641" y="103"/>
                    </a:lnTo>
                    <a:cubicBezTo>
                      <a:pt x="2601" y="38"/>
                      <a:pt x="2532" y="1"/>
                      <a:pt x="2459" y="1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5022645" y="3070327"/>
                <a:ext cx="149460" cy="24584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6" extrusionOk="0">
                    <a:moveTo>
                      <a:pt x="191" y="0"/>
                    </a:moveTo>
                    <a:cubicBezTo>
                      <a:pt x="127" y="0"/>
                      <a:pt x="63" y="8"/>
                      <a:pt x="1" y="25"/>
                    </a:cubicBezTo>
                    <a:lnTo>
                      <a:pt x="1" y="1685"/>
                    </a:lnTo>
                    <a:cubicBezTo>
                      <a:pt x="344" y="1485"/>
                      <a:pt x="564" y="1352"/>
                      <a:pt x="564" y="1352"/>
                    </a:cubicBezTo>
                    <a:cubicBezTo>
                      <a:pt x="907" y="1152"/>
                      <a:pt x="1024" y="706"/>
                      <a:pt x="824" y="358"/>
                    </a:cubicBezTo>
                    <a:cubicBezTo>
                      <a:pt x="687" y="128"/>
                      <a:pt x="441" y="0"/>
                      <a:pt x="191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052985" y="2790366"/>
                <a:ext cx="1011956" cy="1457713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9997" extrusionOk="0">
                    <a:moveTo>
                      <a:pt x="0" y="1"/>
                    </a:moveTo>
                    <a:lnTo>
                      <a:pt x="0" y="6735"/>
                    </a:lnTo>
                    <a:cubicBezTo>
                      <a:pt x="25" y="6730"/>
                      <a:pt x="49" y="6730"/>
                      <a:pt x="73" y="6730"/>
                    </a:cubicBezTo>
                    <a:lnTo>
                      <a:pt x="2752" y="6730"/>
                    </a:lnTo>
                    <a:lnTo>
                      <a:pt x="2752" y="7004"/>
                    </a:lnTo>
                    <a:cubicBezTo>
                      <a:pt x="2752" y="7656"/>
                      <a:pt x="2223" y="8185"/>
                      <a:pt x="1572" y="8185"/>
                    </a:cubicBezTo>
                    <a:lnTo>
                      <a:pt x="1126" y="8185"/>
                    </a:lnTo>
                    <a:lnTo>
                      <a:pt x="1126" y="9453"/>
                    </a:lnTo>
                    <a:cubicBezTo>
                      <a:pt x="1293" y="9561"/>
                      <a:pt x="1543" y="9742"/>
                      <a:pt x="1817" y="9997"/>
                    </a:cubicBezTo>
                    <a:lnTo>
                      <a:pt x="6372" y="9997"/>
                    </a:lnTo>
                    <a:lnTo>
                      <a:pt x="6372" y="9664"/>
                    </a:lnTo>
                    <a:lnTo>
                      <a:pt x="6053" y="9850"/>
                    </a:lnTo>
                    <a:cubicBezTo>
                      <a:pt x="5994" y="9884"/>
                      <a:pt x="5930" y="9900"/>
                      <a:pt x="5867" y="9900"/>
                    </a:cubicBezTo>
                    <a:cubicBezTo>
                      <a:pt x="5740" y="9900"/>
                      <a:pt x="5617" y="9835"/>
                      <a:pt x="5549" y="9717"/>
                    </a:cubicBezTo>
                    <a:lnTo>
                      <a:pt x="5186" y="9105"/>
                    </a:lnTo>
                    <a:cubicBezTo>
                      <a:pt x="5084" y="8924"/>
                      <a:pt x="5142" y="8699"/>
                      <a:pt x="5319" y="8596"/>
                    </a:cubicBezTo>
                    <a:lnTo>
                      <a:pt x="6940" y="7646"/>
                    </a:lnTo>
                    <a:lnTo>
                      <a:pt x="6940" y="7636"/>
                    </a:lnTo>
                    <a:lnTo>
                      <a:pt x="5867" y="8263"/>
                    </a:lnTo>
                    <a:cubicBezTo>
                      <a:pt x="5807" y="8299"/>
                      <a:pt x="5742" y="8317"/>
                      <a:pt x="5676" y="8317"/>
                    </a:cubicBezTo>
                    <a:cubicBezTo>
                      <a:pt x="5550" y="8317"/>
                      <a:pt x="5426" y="8251"/>
                      <a:pt x="5358" y="8131"/>
                    </a:cubicBezTo>
                    <a:lnTo>
                      <a:pt x="5000" y="7519"/>
                    </a:lnTo>
                    <a:cubicBezTo>
                      <a:pt x="4897" y="7342"/>
                      <a:pt x="4956" y="7112"/>
                      <a:pt x="5133" y="7009"/>
                    </a:cubicBezTo>
                    <a:lnTo>
                      <a:pt x="6372" y="6284"/>
                    </a:lnTo>
                    <a:lnTo>
                      <a:pt x="6372" y="6044"/>
                    </a:lnTo>
                    <a:lnTo>
                      <a:pt x="5466" y="6573"/>
                    </a:lnTo>
                    <a:cubicBezTo>
                      <a:pt x="5407" y="6608"/>
                      <a:pt x="5343" y="6624"/>
                      <a:pt x="5279" y="6624"/>
                    </a:cubicBezTo>
                    <a:cubicBezTo>
                      <a:pt x="5153" y="6624"/>
                      <a:pt x="5030" y="6559"/>
                      <a:pt x="4961" y="6441"/>
                    </a:cubicBezTo>
                    <a:lnTo>
                      <a:pt x="4599" y="5829"/>
                    </a:lnTo>
                    <a:cubicBezTo>
                      <a:pt x="4496" y="5653"/>
                      <a:pt x="4555" y="5422"/>
                      <a:pt x="4731" y="5320"/>
                    </a:cubicBezTo>
                    <a:lnTo>
                      <a:pt x="6372" y="4360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052985" y="2790366"/>
                <a:ext cx="929133" cy="58763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6372" y="403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17782" y="4175739"/>
                <a:ext cx="705016" cy="210848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46" extrusionOk="0">
                    <a:moveTo>
                      <a:pt x="1588" y="657"/>
                    </a:moveTo>
                    <a:cubicBezTo>
                      <a:pt x="1637" y="657"/>
                      <a:pt x="1671" y="696"/>
                      <a:pt x="1671" y="740"/>
                    </a:cubicBezTo>
                    <a:lnTo>
                      <a:pt x="1671" y="1181"/>
                    </a:lnTo>
                    <a:cubicBezTo>
                      <a:pt x="1671" y="1225"/>
                      <a:pt x="1637" y="1260"/>
                      <a:pt x="1588" y="1260"/>
                    </a:cubicBezTo>
                    <a:lnTo>
                      <a:pt x="1147" y="1260"/>
                    </a:lnTo>
                    <a:cubicBezTo>
                      <a:pt x="1103" y="1260"/>
                      <a:pt x="1069" y="1225"/>
                      <a:pt x="1069" y="1181"/>
                    </a:cubicBezTo>
                    <a:lnTo>
                      <a:pt x="1069" y="740"/>
                    </a:lnTo>
                    <a:cubicBezTo>
                      <a:pt x="1069" y="696"/>
                      <a:pt x="1103" y="657"/>
                      <a:pt x="1147" y="657"/>
                    </a:cubicBezTo>
                    <a:close/>
                    <a:moveTo>
                      <a:pt x="4835" y="1"/>
                    </a:moveTo>
                    <a:lnTo>
                      <a:pt x="4556" y="163"/>
                    </a:lnTo>
                    <a:lnTo>
                      <a:pt x="4556" y="496"/>
                    </a:lnTo>
                    <a:lnTo>
                      <a:pt x="1" y="496"/>
                    </a:lnTo>
                    <a:cubicBezTo>
                      <a:pt x="261" y="740"/>
                      <a:pt x="545" y="1054"/>
                      <a:pt x="775" y="1446"/>
                    </a:cubicBezTo>
                    <a:lnTo>
                      <a:pt x="4242" y="1446"/>
                    </a:lnTo>
                    <a:cubicBezTo>
                      <a:pt x="4355" y="1446"/>
                      <a:pt x="4463" y="1411"/>
                      <a:pt x="4556" y="1353"/>
                    </a:cubicBezTo>
                    <a:cubicBezTo>
                      <a:pt x="4722" y="1250"/>
                      <a:pt x="4835" y="1064"/>
                      <a:pt x="4835" y="853"/>
                    </a:cubicBezTo>
                    <a:lnTo>
                      <a:pt x="4835" y="1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981963" y="3648040"/>
                <a:ext cx="40828" cy="5876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403" extrusionOk="0">
                    <a:moveTo>
                      <a:pt x="280" y="1"/>
                    </a:moveTo>
                    <a:lnTo>
                      <a:pt x="1" y="162"/>
                    </a:lnTo>
                    <a:lnTo>
                      <a:pt x="1" y="402"/>
                    </a:lnTo>
                    <a:lnTo>
                      <a:pt x="280" y="241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12157" y="2651843"/>
                <a:ext cx="1010644" cy="113210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7764" extrusionOk="0">
                    <a:moveTo>
                      <a:pt x="593" y="1"/>
                    </a:moveTo>
                    <a:cubicBezTo>
                      <a:pt x="265" y="1"/>
                      <a:pt x="1" y="270"/>
                      <a:pt x="1" y="593"/>
                    </a:cubicBezTo>
                    <a:lnTo>
                      <a:pt x="1" y="7763"/>
                    </a:lnTo>
                    <a:cubicBezTo>
                      <a:pt x="84" y="7724"/>
                      <a:pt x="177" y="7695"/>
                      <a:pt x="280" y="7685"/>
                    </a:cubicBezTo>
                    <a:lnTo>
                      <a:pt x="280" y="951"/>
                    </a:lnTo>
                    <a:lnTo>
                      <a:pt x="6652" y="951"/>
                    </a:lnTo>
                    <a:lnTo>
                      <a:pt x="6652" y="5310"/>
                    </a:lnTo>
                    <a:lnTo>
                      <a:pt x="6931" y="5148"/>
                    </a:lnTo>
                    <a:lnTo>
                      <a:pt x="6931" y="4555"/>
                    </a:lnTo>
                    <a:lnTo>
                      <a:pt x="6931" y="2895"/>
                    </a:lnTo>
                    <a:cubicBezTo>
                      <a:pt x="6931" y="1553"/>
                      <a:pt x="6931" y="593"/>
                      <a:pt x="6931" y="593"/>
                    </a:cubicBezTo>
                    <a:cubicBezTo>
                      <a:pt x="6931" y="270"/>
                      <a:pt x="6666" y="1"/>
                      <a:pt x="6338" y="1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3947999" y="3771690"/>
                <a:ext cx="1034120" cy="1099883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7543" extrusionOk="0">
                    <a:moveTo>
                      <a:pt x="793" y="0"/>
                    </a:moveTo>
                    <a:cubicBezTo>
                      <a:pt x="769" y="0"/>
                      <a:pt x="745" y="0"/>
                      <a:pt x="720" y="5"/>
                    </a:cubicBezTo>
                    <a:cubicBezTo>
                      <a:pt x="617" y="15"/>
                      <a:pt x="524" y="44"/>
                      <a:pt x="441" y="83"/>
                    </a:cubicBezTo>
                    <a:cubicBezTo>
                      <a:pt x="181" y="216"/>
                      <a:pt x="0" y="485"/>
                      <a:pt x="0" y="793"/>
                    </a:cubicBezTo>
                    <a:lnTo>
                      <a:pt x="0" y="1455"/>
                    </a:lnTo>
                    <a:lnTo>
                      <a:pt x="0" y="7542"/>
                    </a:lnTo>
                    <a:lnTo>
                      <a:pt x="5186" y="7542"/>
                    </a:lnTo>
                    <a:lnTo>
                      <a:pt x="5186" y="6798"/>
                    </a:lnTo>
                    <a:lnTo>
                      <a:pt x="6097" y="6156"/>
                    </a:lnTo>
                    <a:cubicBezTo>
                      <a:pt x="6719" y="5715"/>
                      <a:pt x="7092" y="5000"/>
                      <a:pt x="7092" y="4241"/>
                    </a:cubicBezTo>
                    <a:lnTo>
                      <a:pt x="7092" y="4124"/>
                    </a:lnTo>
                    <a:cubicBezTo>
                      <a:pt x="6999" y="4182"/>
                      <a:pt x="6891" y="4217"/>
                      <a:pt x="6778" y="4217"/>
                    </a:cubicBezTo>
                    <a:lnTo>
                      <a:pt x="4099" y="4217"/>
                    </a:lnTo>
                    <a:lnTo>
                      <a:pt x="3683" y="5074"/>
                    </a:lnTo>
                    <a:cubicBezTo>
                      <a:pt x="3590" y="4755"/>
                      <a:pt x="3463" y="4471"/>
                      <a:pt x="3311" y="4217"/>
                    </a:cubicBezTo>
                    <a:cubicBezTo>
                      <a:pt x="3081" y="3825"/>
                      <a:pt x="2797" y="3511"/>
                      <a:pt x="2537" y="3267"/>
                    </a:cubicBezTo>
                    <a:cubicBezTo>
                      <a:pt x="2263" y="3012"/>
                      <a:pt x="2013" y="2831"/>
                      <a:pt x="1846" y="2723"/>
                    </a:cubicBezTo>
                    <a:lnTo>
                      <a:pt x="1846" y="1455"/>
                    </a:lnTo>
                    <a:lnTo>
                      <a:pt x="2292" y="1455"/>
                    </a:lnTo>
                    <a:cubicBezTo>
                      <a:pt x="2943" y="1455"/>
                      <a:pt x="3472" y="926"/>
                      <a:pt x="3472" y="274"/>
                    </a:cubicBezTo>
                    <a:lnTo>
                      <a:pt x="3472" y="0"/>
                    </a:ln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3907171" y="4871415"/>
                <a:ext cx="948527" cy="27209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866" extrusionOk="0">
                    <a:moveTo>
                      <a:pt x="5873" y="598"/>
                    </a:moveTo>
                    <a:cubicBezTo>
                      <a:pt x="6054" y="598"/>
                      <a:pt x="6201" y="749"/>
                      <a:pt x="6201" y="931"/>
                    </a:cubicBezTo>
                    <a:cubicBezTo>
                      <a:pt x="6201" y="1117"/>
                      <a:pt x="6054" y="1264"/>
                      <a:pt x="5873" y="1264"/>
                    </a:cubicBezTo>
                    <a:cubicBezTo>
                      <a:pt x="5687" y="1264"/>
                      <a:pt x="5540" y="1117"/>
                      <a:pt x="5540" y="931"/>
                    </a:cubicBezTo>
                    <a:cubicBezTo>
                      <a:pt x="5540" y="749"/>
                      <a:pt x="5687" y="598"/>
                      <a:pt x="5873" y="598"/>
                    </a:cubicBezTo>
                    <a:close/>
                    <a:moveTo>
                      <a:pt x="1" y="0"/>
                    </a:moveTo>
                    <a:lnTo>
                      <a:pt x="1" y="1866"/>
                    </a:lnTo>
                    <a:lnTo>
                      <a:pt x="6505" y="186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4714833" y="4958466"/>
                <a:ext cx="96675" cy="9725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7" extrusionOk="0">
                    <a:moveTo>
                      <a:pt x="334" y="1"/>
                    </a:moveTo>
                    <a:cubicBezTo>
                      <a:pt x="148" y="1"/>
                      <a:pt x="1" y="152"/>
                      <a:pt x="1" y="334"/>
                    </a:cubicBezTo>
                    <a:cubicBezTo>
                      <a:pt x="1" y="520"/>
                      <a:pt x="148" y="667"/>
                      <a:pt x="334" y="667"/>
                    </a:cubicBezTo>
                    <a:cubicBezTo>
                      <a:pt x="515" y="667"/>
                      <a:pt x="662" y="520"/>
                      <a:pt x="662" y="334"/>
                    </a:cubicBezTo>
                    <a:cubicBezTo>
                      <a:pt x="662" y="152"/>
                      <a:pt x="515" y="1"/>
                      <a:pt x="334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4473511" y="4271539"/>
                <a:ext cx="87926" cy="87926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3" extrusionOk="0">
                    <a:moveTo>
                      <a:pt x="79" y="0"/>
                    </a:moveTo>
                    <a:cubicBezTo>
                      <a:pt x="35" y="0"/>
                      <a:pt x="1" y="39"/>
                      <a:pt x="1" y="83"/>
                    </a:cubicBezTo>
                    <a:lnTo>
                      <a:pt x="1" y="524"/>
                    </a:lnTo>
                    <a:cubicBezTo>
                      <a:pt x="1" y="568"/>
                      <a:pt x="35" y="603"/>
                      <a:pt x="79" y="603"/>
                    </a:cubicBezTo>
                    <a:lnTo>
                      <a:pt x="520" y="603"/>
                    </a:lnTo>
                    <a:cubicBezTo>
                      <a:pt x="569" y="603"/>
                      <a:pt x="603" y="568"/>
                      <a:pt x="603" y="524"/>
                    </a:cubicBezTo>
                    <a:lnTo>
                      <a:pt x="603" y="83"/>
                    </a:lnTo>
                    <a:cubicBezTo>
                      <a:pt x="603" y="39"/>
                      <a:pt x="569" y="0"/>
                      <a:pt x="520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4430642" y="4386440"/>
                <a:ext cx="115194" cy="12510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858" extrusionOk="0">
                    <a:moveTo>
                      <a:pt x="1" y="1"/>
                    </a:moveTo>
                    <a:cubicBezTo>
                      <a:pt x="153" y="255"/>
                      <a:pt x="280" y="539"/>
                      <a:pt x="373" y="858"/>
                    </a:cubicBezTo>
                    <a:lnTo>
                      <a:pt x="789" y="1"/>
                    </a:lnTo>
                    <a:close/>
                  </a:path>
                </a:pathLst>
              </a:custGeom>
              <a:solidFill>
                <a:srgbClr val="FFC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4078648" y="2806113"/>
                <a:ext cx="24351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67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4144264" y="2806113"/>
                <a:ext cx="24497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67" y="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4111456" y="2806113"/>
                <a:ext cx="24497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67" y="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4177218" y="2806113"/>
                <a:ext cx="23622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62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884851" y="2806842"/>
                <a:ext cx="8151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77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559" y="177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884851" y="2806842"/>
                <a:ext cx="23768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7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162" y="177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4398563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3" y="0"/>
                    </a:moveTo>
                    <a:lnTo>
                      <a:pt x="0" y="88"/>
                    </a:lnTo>
                    <a:lnTo>
                      <a:pt x="260" y="372"/>
                    </a:lnTo>
                    <a:lnTo>
                      <a:pt x="0" y="661"/>
                    </a:lnTo>
                    <a:lnTo>
                      <a:pt x="93" y="745"/>
                    </a:lnTo>
                    <a:lnTo>
                      <a:pt x="431" y="3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4518567" y="4083731"/>
                <a:ext cx="63721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7" h="745" extrusionOk="0">
                    <a:moveTo>
                      <a:pt x="98" y="0"/>
                    </a:moveTo>
                    <a:lnTo>
                      <a:pt x="0" y="88"/>
                    </a:lnTo>
                    <a:lnTo>
                      <a:pt x="260" y="372"/>
                    </a:lnTo>
                    <a:lnTo>
                      <a:pt x="0" y="661"/>
                    </a:lnTo>
                    <a:lnTo>
                      <a:pt x="98" y="745"/>
                    </a:lnTo>
                    <a:lnTo>
                      <a:pt x="436" y="37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4458492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9" y="0"/>
                    </a:moveTo>
                    <a:lnTo>
                      <a:pt x="1" y="88"/>
                    </a:lnTo>
                    <a:lnTo>
                      <a:pt x="260" y="372"/>
                    </a:lnTo>
                    <a:lnTo>
                      <a:pt x="1" y="661"/>
                    </a:lnTo>
                    <a:lnTo>
                      <a:pt x="99" y="745"/>
                    </a:lnTo>
                    <a:lnTo>
                      <a:pt x="432" y="37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579226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3" y="0"/>
                    </a:moveTo>
                    <a:lnTo>
                      <a:pt x="0" y="88"/>
                    </a:lnTo>
                    <a:lnTo>
                      <a:pt x="255" y="372"/>
                    </a:lnTo>
                    <a:lnTo>
                      <a:pt x="0" y="661"/>
                    </a:lnTo>
                    <a:lnTo>
                      <a:pt x="93" y="745"/>
                    </a:lnTo>
                    <a:lnTo>
                      <a:pt x="431" y="3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4408478" y="2731165"/>
                <a:ext cx="217264" cy="1443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49"/>
                    </a:cubicBezTo>
                    <a:cubicBezTo>
                      <a:pt x="1" y="79"/>
                      <a:pt x="25" y="98"/>
                      <a:pt x="50" y="98"/>
                    </a:cubicBezTo>
                    <a:lnTo>
                      <a:pt x="1441" y="98"/>
                    </a:lnTo>
                    <a:cubicBezTo>
                      <a:pt x="1470" y="98"/>
                      <a:pt x="1490" y="79"/>
                      <a:pt x="1490" y="49"/>
                    </a:cubicBezTo>
                    <a:cubicBezTo>
                      <a:pt x="1490" y="25"/>
                      <a:pt x="1470" y="0"/>
                      <a:pt x="1441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4505736" y="2685526"/>
                <a:ext cx="22893" cy="2289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78" y="0"/>
                    </a:moveTo>
                    <a:cubicBezTo>
                      <a:pt x="34" y="0"/>
                      <a:pt x="0" y="34"/>
                      <a:pt x="0" y="78"/>
                    </a:cubicBezTo>
                    <a:cubicBezTo>
                      <a:pt x="0" y="122"/>
                      <a:pt x="34" y="157"/>
                      <a:pt x="78" y="157"/>
                    </a:cubicBezTo>
                    <a:cubicBezTo>
                      <a:pt x="122" y="157"/>
                      <a:pt x="157" y="122"/>
                      <a:pt x="157" y="78"/>
                    </a:cubicBezTo>
                    <a:cubicBezTo>
                      <a:pt x="157" y="34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2365569" y="1457609"/>
              <a:ext cx="920676" cy="840616"/>
              <a:chOff x="2365569" y="1457609"/>
              <a:chExt cx="920676" cy="840616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2365569" y="2174574"/>
                <a:ext cx="920676" cy="123651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848" extrusionOk="0">
                    <a:moveTo>
                      <a:pt x="6020" y="343"/>
                    </a:moveTo>
                    <a:lnTo>
                      <a:pt x="6020" y="510"/>
                    </a:lnTo>
                    <a:lnTo>
                      <a:pt x="295" y="510"/>
                    </a:lnTo>
                    <a:lnTo>
                      <a:pt x="295" y="343"/>
                    </a:lnTo>
                    <a:close/>
                    <a:moveTo>
                      <a:pt x="1" y="0"/>
                    </a:moveTo>
                    <a:lnTo>
                      <a:pt x="1" y="647"/>
                    </a:lnTo>
                    <a:cubicBezTo>
                      <a:pt x="1" y="760"/>
                      <a:pt x="94" y="848"/>
                      <a:pt x="207" y="848"/>
                    </a:cubicBezTo>
                    <a:lnTo>
                      <a:pt x="6108" y="848"/>
                    </a:lnTo>
                    <a:cubicBezTo>
                      <a:pt x="6221" y="848"/>
                      <a:pt x="6314" y="760"/>
                      <a:pt x="6314" y="647"/>
                    </a:cubicBezTo>
                    <a:lnTo>
                      <a:pt x="63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2365569" y="1457609"/>
                <a:ext cx="920676" cy="71711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4918" extrusionOk="0">
                    <a:moveTo>
                      <a:pt x="3155" y="1083"/>
                    </a:moveTo>
                    <a:cubicBezTo>
                      <a:pt x="3919" y="1083"/>
                      <a:pt x="4531" y="1700"/>
                      <a:pt x="4531" y="2459"/>
                    </a:cubicBezTo>
                    <a:cubicBezTo>
                      <a:pt x="4531" y="3218"/>
                      <a:pt x="3919" y="3835"/>
                      <a:pt x="3155" y="3835"/>
                    </a:cubicBezTo>
                    <a:cubicBezTo>
                      <a:pt x="2396" y="3835"/>
                      <a:pt x="1779" y="3218"/>
                      <a:pt x="1779" y="2459"/>
                    </a:cubicBezTo>
                    <a:cubicBezTo>
                      <a:pt x="1779" y="1700"/>
                      <a:pt x="2396" y="1083"/>
                      <a:pt x="3155" y="1083"/>
                    </a:cubicBezTo>
                    <a:close/>
                    <a:moveTo>
                      <a:pt x="207" y="0"/>
                    </a:moveTo>
                    <a:cubicBezTo>
                      <a:pt x="94" y="0"/>
                      <a:pt x="1" y="93"/>
                      <a:pt x="1" y="206"/>
                    </a:cubicBezTo>
                    <a:lnTo>
                      <a:pt x="1" y="4917"/>
                    </a:lnTo>
                    <a:lnTo>
                      <a:pt x="6314" y="4917"/>
                    </a:lnTo>
                    <a:lnTo>
                      <a:pt x="6314" y="206"/>
                    </a:lnTo>
                    <a:cubicBezTo>
                      <a:pt x="6314" y="93"/>
                      <a:pt x="6221" y="0"/>
                      <a:pt x="6108" y="0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2408438" y="2224588"/>
                <a:ext cx="834937" cy="24351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5726" y="167"/>
                    </a:lnTo>
                    <a:lnTo>
                      <a:pt x="5726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2624825" y="1615379"/>
                <a:ext cx="401429" cy="40157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754" extrusionOk="0">
                    <a:moveTo>
                      <a:pt x="848" y="569"/>
                    </a:moveTo>
                    <a:lnTo>
                      <a:pt x="2253" y="1377"/>
                    </a:lnTo>
                    <a:lnTo>
                      <a:pt x="848" y="2190"/>
                    </a:lnTo>
                    <a:lnTo>
                      <a:pt x="848" y="569"/>
                    </a:lnTo>
                    <a:close/>
                    <a:moveTo>
                      <a:pt x="1377" y="1"/>
                    </a:moveTo>
                    <a:cubicBezTo>
                      <a:pt x="618" y="1"/>
                      <a:pt x="1" y="618"/>
                      <a:pt x="1" y="1377"/>
                    </a:cubicBezTo>
                    <a:cubicBezTo>
                      <a:pt x="1" y="2136"/>
                      <a:pt x="618" y="2753"/>
                      <a:pt x="1377" y="2753"/>
                    </a:cubicBezTo>
                    <a:cubicBezTo>
                      <a:pt x="2141" y="2753"/>
                      <a:pt x="2753" y="2136"/>
                      <a:pt x="2753" y="1377"/>
                    </a:cubicBezTo>
                    <a:cubicBezTo>
                      <a:pt x="2753" y="618"/>
                      <a:pt x="2141" y="1"/>
                      <a:pt x="13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2748330" y="1698201"/>
                <a:ext cx="205162" cy="236512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622" extrusionOk="0">
                    <a:moveTo>
                      <a:pt x="1" y="1"/>
                    </a:moveTo>
                    <a:lnTo>
                      <a:pt x="1" y="1622"/>
                    </a:lnTo>
                    <a:lnTo>
                      <a:pt x="1406" y="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2497093" y="2203153"/>
                <a:ext cx="66492" cy="6649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25" y="0"/>
                    </a:moveTo>
                    <a:cubicBezTo>
                      <a:pt x="98" y="0"/>
                      <a:pt x="0" y="103"/>
                      <a:pt x="0" y="231"/>
                    </a:cubicBezTo>
                    <a:cubicBezTo>
                      <a:pt x="0" y="358"/>
                      <a:pt x="98" y="456"/>
                      <a:pt x="225" y="456"/>
                    </a:cubicBezTo>
                    <a:cubicBezTo>
                      <a:pt x="353" y="456"/>
                      <a:pt x="455" y="358"/>
                      <a:pt x="455" y="231"/>
                    </a:cubicBezTo>
                    <a:cubicBezTo>
                      <a:pt x="455" y="103"/>
                      <a:pt x="353" y="0"/>
                      <a:pt x="2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5705457" y="1696510"/>
              <a:ext cx="1109798" cy="557745"/>
              <a:chOff x="5705457" y="1696510"/>
              <a:chExt cx="1109798" cy="557745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5855943" y="1696510"/>
                <a:ext cx="954213" cy="512831"/>
              </a:xfrm>
              <a:custGeom>
                <a:avLst/>
                <a:gdLst/>
                <a:ahLst/>
                <a:cxnLst/>
                <a:rect l="l" t="t" r="r" b="b"/>
                <a:pathLst>
                  <a:path w="6544" h="3517" extrusionOk="0">
                    <a:moveTo>
                      <a:pt x="6544" y="0"/>
                    </a:moveTo>
                    <a:lnTo>
                      <a:pt x="1" y="1866"/>
                    </a:lnTo>
                    <a:lnTo>
                      <a:pt x="1495" y="3291"/>
                    </a:lnTo>
                    <a:lnTo>
                      <a:pt x="1735" y="3517"/>
                    </a:lnTo>
                    <a:lnTo>
                      <a:pt x="65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5705457" y="1701607"/>
                <a:ext cx="1109798" cy="272237"/>
              </a:xfrm>
              <a:custGeom>
                <a:avLst/>
                <a:gdLst/>
                <a:ahLst/>
                <a:cxnLst/>
                <a:rect l="l" t="t" r="r" b="b"/>
                <a:pathLst>
                  <a:path w="7611" h="1867" extrusionOk="0">
                    <a:moveTo>
                      <a:pt x="7611" y="0"/>
                    </a:moveTo>
                    <a:lnTo>
                      <a:pt x="0" y="843"/>
                    </a:lnTo>
                    <a:lnTo>
                      <a:pt x="1068" y="1866"/>
                    </a:lnTo>
                    <a:lnTo>
                      <a:pt x="7611" y="0"/>
                    </a:lnTo>
                    <a:close/>
                  </a:path>
                </a:pathLst>
              </a:custGeom>
              <a:solidFill>
                <a:srgbClr val="7088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5861040" y="1963500"/>
                <a:ext cx="217993" cy="29075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994" extrusionOk="0">
                    <a:moveTo>
                      <a:pt x="1" y="0"/>
                    </a:moveTo>
                    <a:lnTo>
                      <a:pt x="618" y="1994"/>
                    </a:lnTo>
                    <a:cubicBezTo>
                      <a:pt x="618" y="1994"/>
                      <a:pt x="966" y="1768"/>
                      <a:pt x="1495" y="142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18"/>
            <p:cNvGrpSpPr/>
            <p:nvPr/>
          </p:nvGrpSpPr>
          <p:grpSpPr>
            <a:xfrm>
              <a:off x="2403249" y="2984735"/>
              <a:ext cx="750066" cy="749191"/>
              <a:chOff x="2403249" y="2984735"/>
              <a:chExt cx="750066" cy="749191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2403249" y="2984735"/>
                <a:ext cx="655726" cy="655580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496" extrusionOk="0">
                    <a:moveTo>
                      <a:pt x="2249" y="0"/>
                    </a:moveTo>
                    <a:cubicBezTo>
                      <a:pt x="1010" y="0"/>
                      <a:pt x="1" y="1009"/>
                      <a:pt x="1" y="2248"/>
                    </a:cubicBezTo>
                    <a:cubicBezTo>
                      <a:pt x="1" y="3492"/>
                      <a:pt x="1010" y="4496"/>
                      <a:pt x="2249" y="4496"/>
                    </a:cubicBezTo>
                    <a:cubicBezTo>
                      <a:pt x="2450" y="4496"/>
                      <a:pt x="2646" y="4471"/>
                      <a:pt x="2832" y="4422"/>
                    </a:cubicBezTo>
                    <a:lnTo>
                      <a:pt x="2499" y="3179"/>
                    </a:lnTo>
                    <a:cubicBezTo>
                      <a:pt x="2420" y="3203"/>
                      <a:pt x="2337" y="3213"/>
                      <a:pt x="2249" y="3213"/>
                    </a:cubicBezTo>
                    <a:cubicBezTo>
                      <a:pt x="1720" y="3213"/>
                      <a:pt x="1284" y="2782"/>
                      <a:pt x="1284" y="2248"/>
                    </a:cubicBezTo>
                    <a:cubicBezTo>
                      <a:pt x="1284" y="1714"/>
                      <a:pt x="1720" y="1283"/>
                      <a:pt x="2249" y="1283"/>
                    </a:cubicBezTo>
                    <a:cubicBezTo>
                      <a:pt x="2783" y="1283"/>
                      <a:pt x="3214" y="1714"/>
                      <a:pt x="3214" y="2248"/>
                    </a:cubicBezTo>
                    <a:cubicBezTo>
                      <a:pt x="3214" y="2336"/>
                      <a:pt x="3204" y="2419"/>
                      <a:pt x="3184" y="2498"/>
                    </a:cubicBezTo>
                    <a:lnTo>
                      <a:pt x="4423" y="2831"/>
                    </a:lnTo>
                    <a:cubicBezTo>
                      <a:pt x="4472" y="2645"/>
                      <a:pt x="4497" y="2449"/>
                      <a:pt x="4497" y="2248"/>
                    </a:cubicBezTo>
                    <a:cubicBezTo>
                      <a:pt x="4497" y="1009"/>
                      <a:pt x="3493" y="0"/>
                      <a:pt x="2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2511152" y="3092491"/>
                <a:ext cx="440070" cy="44007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1509" y="89"/>
                    </a:moveTo>
                    <a:cubicBezTo>
                      <a:pt x="2297" y="89"/>
                      <a:pt x="2934" y="725"/>
                      <a:pt x="2934" y="1509"/>
                    </a:cubicBezTo>
                    <a:cubicBezTo>
                      <a:pt x="2934" y="1636"/>
                      <a:pt x="2919" y="1759"/>
                      <a:pt x="2885" y="1876"/>
                    </a:cubicBezTo>
                    <a:cubicBezTo>
                      <a:pt x="2753" y="2371"/>
                      <a:pt x="2366" y="2753"/>
                      <a:pt x="1876" y="2885"/>
                    </a:cubicBezTo>
                    <a:cubicBezTo>
                      <a:pt x="1759" y="2915"/>
                      <a:pt x="1636" y="2934"/>
                      <a:pt x="1509" y="2934"/>
                    </a:cubicBezTo>
                    <a:cubicBezTo>
                      <a:pt x="725" y="2934"/>
                      <a:pt x="89" y="2293"/>
                      <a:pt x="89" y="1509"/>
                    </a:cubicBezTo>
                    <a:cubicBezTo>
                      <a:pt x="89" y="725"/>
                      <a:pt x="725" y="89"/>
                      <a:pt x="1509" y="89"/>
                    </a:cubicBezTo>
                    <a:close/>
                    <a:moveTo>
                      <a:pt x="1509" y="1"/>
                    </a:moveTo>
                    <a:cubicBezTo>
                      <a:pt x="676" y="1"/>
                      <a:pt x="1" y="676"/>
                      <a:pt x="1" y="1509"/>
                    </a:cubicBezTo>
                    <a:cubicBezTo>
                      <a:pt x="1" y="2342"/>
                      <a:pt x="676" y="3017"/>
                      <a:pt x="1509" y="3017"/>
                    </a:cubicBezTo>
                    <a:cubicBezTo>
                      <a:pt x="1641" y="3017"/>
                      <a:pt x="1773" y="3003"/>
                      <a:pt x="1901" y="2968"/>
                    </a:cubicBezTo>
                    <a:cubicBezTo>
                      <a:pt x="2420" y="2831"/>
                      <a:pt x="2826" y="2420"/>
                      <a:pt x="2968" y="1901"/>
                    </a:cubicBezTo>
                    <a:cubicBezTo>
                      <a:pt x="3003" y="1773"/>
                      <a:pt x="3017" y="1641"/>
                      <a:pt x="3017" y="1509"/>
                    </a:cubicBezTo>
                    <a:cubicBezTo>
                      <a:pt x="3017" y="676"/>
                      <a:pt x="2341" y="1"/>
                      <a:pt x="1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2590474" y="3171814"/>
                <a:ext cx="281421" cy="28142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30" extrusionOk="0">
                    <a:moveTo>
                      <a:pt x="965" y="0"/>
                    </a:moveTo>
                    <a:cubicBezTo>
                      <a:pt x="431" y="0"/>
                      <a:pt x="0" y="431"/>
                      <a:pt x="0" y="965"/>
                    </a:cubicBezTo>
                    <a:cubicBezTo>
                      <a:pt x="0" y="1499"/>
                      <a:pt x="431" y="1930"/>
                      <a:pt x="965" y="1930"/>
                    </a:cubicBezTo>
                    <a:cubicBezTo>
                      <a:pt x="1053" y="1930"/>
                      <a:pt x="1136" y="1920"/>
                      <a:pt x="1215" y="1896"/>
                    </a:cubicBezTo>
                    <a:lnTo>
                      <a:pt x="965" y="965"/>
                    </a:lnTo>
                    <a:lnTo>
                      <a:pt x="1900" y="1215"/>
                    </a:lnTo>
                    <a:cubicBezTo>
                      <a:pt x="1920" y="1136"/>
                      <a:pt x="1930" y="1053"/>
                      <a:pt x="1930" y="965"/>
                    </a:cubicBezTo>
                    <a:cubicBezTo>
                      <a:pt x="1930" y="431"/>
                      <a:pt x="1499" y="0"/>
                      <a:pt x="965" y="0"/>
                    </a:cubicBezTo>
                    <a:close/>
                  </a:path>
                </a:pathLst>
              </a:custGeom>
              <a:solidFill>
                <a:srgbClr val="B83F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" name="Google Shape;262;p18"/>
              <p:cNvGrpSpPr/>
              <p:nvPr/>
            </p:nvGrpSpPr>
            <p:grpSpPr>
              <a:xfrm>
                <a:off x="2731038" y="3312378"/>
                <a:ext cx="422277" cy="421548"/>
                <a:chOff x="2565026" y="3312378"/>
                <a:chExt cx="422277" cy="421548"/>
              </a:xfrm>
            </p:grpSpPr>
            <p:sp>
              <p:nvSpPr>
                <p:cNvPr id="263" name="Google Shape;263;p18"/>
                <p:cNvSpPr/>
                <p:nvPr/>
              </p:nvSpPr>
              <p:spPr>
                <a:xfrm>
                  <a:off x="2650035" y="3397387"/>
                  <a:ext cx="337268" cy="33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" h="2308" extrusionOk="0">
                      <a:moveTo>
                        <a:pt x="1592" y="1"/>
                      </a:moveTo>
                      <a:cubicBezTo>
                        <a:pt x="1382" y="775"/>
                        <a:pt x="774" y="1382"/>
                        <a:pt x="1" y="1592"/>
                      </a:cubicBezTo>
                      <a:lnTo>
                        <a:pt x="138" y="2097"/>
                      </a:lnTo>
                      <a:lnTo>
                        <a:pt x="755" y="1480"/>
                      </a:lnTo>
                      <a:lnTo>
                        <a:pt x="1583" y="2307"/>
                      </a:lnTo>
                      <a:lnTo>
                        <a:pt x="2312" y="1583"/>
                      </a:lnTo>
                      <a:lnTo>
                        <a:pt x="1480" y="755"/>
                      </a:lnTo>
                      <a:lnTo>
                        <a:pt x="2097" y="138"/>
                      </a:lnTo>
                      <a:lnTo>
                        <a:pt x="159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8"/>
                <p:cNvSpPr/>
                <p:nvPr/>
              </p:nvSpPr>
              <p:spPr>
                <a:xfrm>
                  <a:off x="2601479" y="3348831"/>
                  <a:ext cx="280840" cy="28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1926" extrusionOk="0">
                      <a:moveTo>
                        <a:pt x="686" y="1"/>
                      </a:moveTo>
                      <a:cubicBezTo>
                        <a:pt x="593" y="334"/>
                        <a:pt x="334" y="593"/>
                        <a:pt x="1" y="682"/>
                      </a:cubicBezTo>
                      <a:lnTo>
                        <a:pt x="334" y="1925"/>
                      </a:lnTo>
                      <a:cubicBezTo>
                        <a:pt x="1107" y="1715"/>
                        <a:pt x="1720" y="1108"/>
                        <a:pt x="1925" y="334"/>
                      </a:cubicBezTo>
                      <a:lnTo>
                        <a:pt x="68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8"/>
                <p:cNvSpPr/>
                <p:nvPr/>
              </p:nvSpPr>
              <p:spPr>
                <a:xfrm>
                  <a:off x="2565026" y="3312378"/>
                  <a:ext cx="136628" cy="13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932" extrusionOk="0">
                      <a:moveTo>
                        <a:pt x="1" y="1"/>
                      </a:moveTo>
                      <a:lnTo>
                        <a:pt x="251" y="932"/>
                      </a:lnTo>
                      <a:cubicBezTo>
                        <a:pt x="584" y="843"/>
                        <a:pt x="843" y="584"/>
                        <a:pt x="936" y="25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6" name="Google Shape;266;p18"/>
              <p:cNvSpPr/>
              <p:nvPr/>
            </p:nvSpPr>
            <p:spPr>
              <a:xfrm rot="-8100066">
                <a:off x="2648834" y="3200902"/>
                <a:ext cx="390346" cy="449994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622" extrusionOk="0">
                    <a:moveTo>
                      <a:pt x="1" y="1"/>
                    </a:moveTo>
                    <a:lnTo>
                      <a:pt x="1" y="1622"/>
                    </a:lnTo>
                    <a:lnTo>
                      <a:pt x="1406" y="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5484450" y="2966050"/>
              <a:ext cx="3199315" cy="1019996"/>
              <a:chOff x="5484450" y="2966050"/>
              <a:chExt cx="3199315" cy="1019996"/>
            </a:xfrm>
          </p:grpSpPr>
          <p:sp>
            <p:nvSpPr>
              <p:cNvPr id="268" name="Google Shape;268;p18"/>
              <p:cNvSpPr/>
              <p:nvPr/>
            </p:nvSpPr>
            <p:spPr>
              <a:xfrm flipH="1">
                <a:off x="5789512" y="2992463"/>
                <a:ext cx="994312" cy="993583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6814" extrusionOk="0">
                    <a:moveTo>
                      <a:pt x="3409" y="128"/>
                    </a:moveTo>
                    <a:cubicBezTo>
                      <a:pt x="5217" y="128"/>
                      <a:pt x="6691" y="1598"/>
                      <a:pt x="6691" y="3405"/>
                    </a:cubicBezTo>
                    <a:cubicBezTo>
                      <a:pt x="6691" y="5217"/>
                      <a:pt x="5217" y="6686"/>
                      <a:pt x="3409" y="6686"/>
                    </a:cubicBezTo>
                    <a:cubicBezTo>
                      <a:pt x="1602" y="6686"/>
                      <a:pt x="128" y="5217"/>
                      <a:pt x="128" y="3405"/>
                    </a:cubicBezTo>
                    <a:cubicBezTo>
                      <a:pt x="128" y="1598"/>
                      <a:pt x="1602" y="128"/>
                      <a:pt x="3409" y="128"/>
                    </a:cubicBezTo>
                    <a:close/>
                    <a:moveTo>
                      <a:pt x="3409" y="1"/>
                    </a:moveTo>
                    <a:cubicBezTo>
                      <a:pt x="1529" y="1"/>
                      <a:pt x="1" y="1529"/>
                      <a:pt x="1" y="3405"/>
                    </a:cubicBezTo>
                    <a:cubicBezTo>
                      <a:pt x="1" y="5285"/>
                      <a:pt x="1529" y="6813"/>
                      <a:pt x="3409" y="6813"/>
                    </a:cubicBezTo>
                    <a:cubicBezTo>
                      <a:pt x="5290" y="6813"/>
                      <a:pt x="6818" y="5285"/>
                      <a:pt x="6818" y="3405"/>
                    </a:cubicBezTo>
                    <a:cubicBezTo>
                      <a:pt x="6818" y="1529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7142665" y="33229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7142665" y="29660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71" name="Google Shape;271;p18"/>
              <p:cNvCxnSpPr/>
              <p:nvPr/>
            </p:nvCxnSpPr>
            <p:spPr>
              <a:xfrm>
                <a:off x="5484450" y="3519213"/>
                <a:ext cx="31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18"/>
            <p:cNvGrpSpPr/>
            <p:nvPr/>
          </p:nvGrpSpPr>
          <p:grpSpPr>
            <a:xfrm>
              <a:off x="5884323" y="3056849"/>
              <a:ext cx="781271" cy="599883"/>
              <a:chOff x="5884323" y="3056849"/>
              <a:chExt cx="781271" cy="599883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6507676" y="3056849"/>
                <a:ext cx="157918" cy="599883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4114" extrusionOk="0">
                    <a:moveTo>
                      <a:pt x="1" y="0"/>
                    </a:moveTo>
                    <a:lnTo>
                      <a:pt x="1" y="4114"/>
                    </a:lnTo>
                    <a:lnTo>
                      <a:pt x="1083" y="411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6299891" y="3328208"/>
                <a:ext cx="157918" cy="32852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253" extrusionOk="0">
                    <a:moveTo>
                      <a:pt x="0" y="0"/>
                    </a:moveTo>
                    <a:lnTo>
                      <a:pt x="0" y="2253"/>
                    </a:lnTo>
                    <a:lnTo>
                      <a:pt x="1083" y="225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6092107" y="3199601"/>
                <a:ext cx="157918" cy="45713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3135" extrusionOk="0">
                    <a:moveTo>
                      <a:pt x="0" y="1"/>
                    </a:moveTo>
                    <a:lnTo>
                      <a:pt x="0" y="3135"/>
                    </a:lnTo>
                    <a:lnTo>
                      <a:pt x="1083" y="313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5884323" y="3458857"/>
                <a:ext cx="157918" cy="19787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7" extrusionOk="0">
                    <a:moveTo>
                      <a:pt x="0" y="0"/>
                    </a:moveTo>
                    <a:lnTo>
                      <a:pt x="0" y="1357"/>
                    </a:lnTo>
                    <a:lnTo>
                      <a:pt x="1082" y="1357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6523424" y="3069681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6314181" y="3344539"/>
                <a:ext cx="129338" cy="1881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6106397" y="3213891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5898612" y="3473147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886" y="128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/>
          <p:nvPr/>
        </p:nvSpPr>
        <p:spPr>
          <a:xfrm>
            <a:off x="1752315" y="5046401"/>
            <a:ext cx="1701307" cy="786622"/>
          </a:xfrm>
          <a:custGeom>
            <a:avLst/>
            <a:gdLst/>
            <a:ahLst/>
            <a:cxnLst/>
            <a:rect l="l" t="t" r="r" b="b"/>
            <a:pathLst>
              <a:path w="9419" h="4355" extrusionOk="0">
                <a:moveTo>
                  <a:pt x="1113" y="0"/>
                </a:moveTo>
                <a:cubicBezTo>
                  <a:pt x="760" y="187"/>
                  <a:pt x="412" y="368"/>
                  <a:pt x="65" y="554"/>
                </a:cubicBezTo>
                <a:cubicBezTo>
                  <a:pt x="1" y="1548"/>
                  <a:pt x="878" y="1768"/>
                  <a:pt x="1362" y="1964"/>
                </a:cubicBezTo>
                <a:cubicBezTo>
                  <a:pt x="3444" y="2547"/>
                  <a:pt x="5525" y="3125"/>
                  <a:pt x="7602" y="3703"/>
                </a:cubicBezTo>
                <a:cubicBezTo>
                  <a:pt x="8121" y="3820"/>
                  <a:pt x="9419" y="4354"/>
                  <a:pt x="9419" y="3154"/>
                </a:cubicBezTo>
                <a:lnTo>
                  <a:pt x="9419" y="0"/>
                </a:lnTo>
                <a:close/>
              </a:path>
            </a:pathLst>
          </a:custGeom>
          <a:solidFill>
            <a:srgbClr val="A6A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2572348" y="5117206"/>
            <a:ext cx="376242" cy="209706"/>
          </a:xfrm>
          <a:custGeom>
            <a:avLst/>
            <a:gdLst/>
            <a:ahLst/>
            <a:cxnLst/>
            <a:rect l="l" t="t" r="r" b="b"/>
            <a:pathLst>
              <a:path w="2083" h="1161" extrusionOk="0">
                <a:moveTo>
                  <a:pt x="1039" y="1161"/>
                </a:moveTo>
                <a:cubicBezTo>
                  <a:pt x="1612" y="1161"/>
                  <a:pt x="2082" y="901"/>
                  <a:pt x="2082" y="583"/>
                </a:cubicBezTo>
                <a:cubicBezTo>
                  <a:pt x="2082" y="260"/>
                  <a:pt x="1612" y="0"/>
                  <a:pt x="1039" y="0"/>
                </a:cubicBezTo>
                <a:cubicBezTo>
                  <a:pt x="466" y="0"/>
                  <a:pt x="1" y="260"/>
                  <a:pt x="1" y="583"/>
                </a:cubicBezTo>
                <a:cubicBezTo>
                  <a:pt x="1" y="901"/>
                  <a:pt x="466" y="1161"/>
                  <a:pt x="1039" y="1161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819500" y="1245050"/>
            <a:ext cx="7562504" cy="4516274"/>
            <a:chOff x="819500" y="1245050"/>
            <a:chExt cx="7562504" cy="4516274"/>
          </a:xfrm>
        </p:grpSpPr>
        <p:sp>
          <p:nvSpPr>
            <p:cNvPr id="289" name="Google Shape;289;p19"/>
            <p:cNvSpPr/>
            <p:nvPr/>
          </p:nvSpPr>
          <p:spPr>
            <a:xfrm>
              <a:off x="1763875" y="3664629"/>
              <a:ext cx="4427661" cy="2096695"/>
            </a:xfrm>
            <a:custGeom>
              <a:avLst/>
              <a:gdLst/>
              <a:ahLst/>
              <a:cxnLst/>
              <a:rect l="l" t="t" r="r" b="b"/>
              <a:pathLst>
                <a:path w="24513" h="11608" extrusionOk="0">
                  <a:moveTo>
                    <a:pt x="15525" y="1"/>
                  </a:moveTo>
                  <a:lnTo>
                    <a:pt x="1" y="8204"/>
                  </a:lnTo>
                  <a:cubicBezTo>
                    <a:pt x="2126" y="9845"/>
                    <a:pt x="5182" y="10697"/>
                    <a:pt x="7538" y="11353"/>
                  </a:cubicBezTo>
                  <a:cubicBezTo>
                    <a:pt x="7890" y="11436"/>
                    <a:pt x="8209" y="11549"/>
                    <a:pt x="8542" y="11568"/>
                  </a:cubicBezTo>
                  <a:cubicBezTo>
                    <a:pt x="9188" y="11608"/>
                    <a:pt x="9869" y="11426"/>
                    <a:pt x="10809" y="10922"/>
                  </a:cubicBezTo>
                  <a:cubicBezTo>
                    <a:pt x="14952" y="8292"/>
                    <a:pt x="17479" y="6651"/>
                    <a:pt x="21623" y="4026"/>
                  </a:cubicBezTo>
                  <a:cubicBezTo>
                    <a:pt x="23165" y="3047"/>
                    <a:pt x="24498" y="2317"/>
                    <a:pt x="24512" y="119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1763875" y="3409949"/>
              <a:ext cx="4427661" cy="2206334"/>
            </a:xfrm>
            <a:custGeom>
              <a:avLst/>
              <a:gdLst/>
              <a:ahLst/>
              <a:cxnLst/>
              <a:rect l="l" t="t" r="r" b="b"/>
              <a:pathLst>
                <a:path w="24513" h="12215" extrusionOk="0">
                  <a:moveTo>
                    <a:pt x="15158" y="0"/>
                  </a:moveTo>
                  <a:lnTo>
                    <a:pt x="1" y="9614"/>
                  </a:lnTo>
                  <a:lnTo>
                    <a:pt x="9355" y="12214"/>
                  </a:lnTo>
                  <a:lnTo>
                    <a:pt x="24512" y="260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274318" y="3556796"/>
              <a:ext cx="3631466" cy="1777350"/>
            </a:xfrm>
            <a:custGeom>
              <a:avLst/>
              <a:gdLst/>
              <a:ahLst/>
              <a:cxnLst/>
              <a:rect l="l" t="t" r="r" b="b"/>
              <a:pathLst>
                <a:path w="20105" h="9840" extrusionOk="0">
                  <a:moveTo>
                    <a:pt x="12038" y="0"/>
                  </a:moveTo>
                  <a:lnTo>
                    <a:pt x="0" y="7596"/>
                  </a:lnTo>
                  <a:lnTo>
                    <a:pt x="8066" y="9839"/>
                  </a:lnTo>
                  <a:lnTo>
                    <a:pt x="20104" y="22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216503" y="3682330"/>
              <a:ext cx="70986" cy="40099"/>
            </a:xfrm>
            <a:custGeom>
              <a:avLst/>
              <a:gdLst/>
              <a:ahLst/>
              <a:cxnLst/>
              <a:rect l="l" t="t" r="r" b="b"/>
              <a:pathLst>
                <a:path w="393" h="222" extrusionOk="0">
                  <a:moveTo>
                    <a:pt x="196" y="221"/>
                  </a:moveTo>
                  <a:cubicBezTo>
                    <a:pt x="304" y="221"/>
                    <a:pt x="392" y="172"/>
                    <a:pt x="392" y="108"/>
                  </a:cubicBezTo>
                  <a:cubicBezTo>
                    <a:pt x="392" y="50"/>
                    <a:pt x="304" y="1"/>
                    <a:pt x="196" y="1"/>
                  </a:cubicBezTo>
                  <a:cubicBezTo>
                    <a:pt x="88" y="1"/>
                    <a:pt x="0" y="50"/>
                    <a:pt x="0" y="108"/>
                  </a:cubicBezTo>
                  <a:cubicBezTo>
                    <a:pt x="0" y="172"/>
                    <a:pt x="88" y="221"/>
                    <a:pt x="196" y="221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035157" y="3926533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6" y="30"/>
                  </a:moveTo>
                  <a:cubicBezTo>
                    <a:pt x="2101" y="167"/>
                    <a:pt x="2586" y="299"/>
                    <a:pt x="3071" y="436"/>
                  </a:cubicBezTo>
                  <a:cubicBezTo>
                    <a:pt x="3184" y="466"/>
                    <a:pt x="3198" y="539"/>
                    <a:pt x="3110" y="593"/>
                  </a:cubicBezTo>
                  <a:cubicBezTo>
                    <a:pt x="2723" y="838"/>
                    <a:pt x="2331" y="1083"/>
                    <a:pt x="1945" y="1328"/>
                  </a:cubicBezTo>
                  <a:cubicBezTo>
                    <a:pt x="1856" y="1386"/>
                    <a:pt x="1695" y="1406"/>
                    <a:pt x="1582" y="1377"/>
                  </a:cubicBezTo>
                  <a:cubicBezTo>
                    <a:pt x="1097" y="1239"/>
                    <a:pt x="612" y="1107"/>
                    <a:pt x="132" y="970"/>
                  </a:cubicBezTo>
                  <a:cubicBezTo>
                    <a:pt x="20" y="941"/>
                    <a:pt x="0" y="867"/>
                    <a:pt x="88" y="813"/>
                  </a:cubicBezTo>
                  <a:cubicBezTo>
                    <a:pt x="480" y="568"/>
                    <a:pt x="867" y="324"/>
                    <a:pt x="1259" y="79"/>
                  </a:cubicBezTo>
                  <a:cubicBezTo>
                    <a:pt x="1347" y="20"/>
                    <a:pt x="1509" y="0"/>
                    <a:pt x="1616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612316" y="3808767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6" y="30"/>
                  </a:moveTo>
                  <a:cubicBezTo>
                    <a:pt x="2101" y="168"/>
                    <a:pt x="2586" y="300"/>
                    <a:pt x="3071" y="437"/>
                  </a:cubicBezTo>
                  <a:cubicBezTo>
                    <a:pt x="3179" y="466"/>
                    <a:pt x="3193" y="540"/>
                    <a:pt x="3105" y="594"/>
                  </a:cubicBezTo>
                  <a:cubicBezTo>
                    <a:pt x="2718" y="838"/>
                    <a:pt x="2331" y="1083"/>
                    <a:pt x="1940" y="1328"/>
                  </a:cubicBezTo>
                  <a:cubicBezTo>
                    <a:pt x="1852" y="1387"/>
                    <a:pt x="1690" y="1407"/>
                    <a:pt x="1582" y="1377"/>
                  </a:cubicBezTo>
                  <a:cubicBezTo>
                    <a:pt x="1097" y="1240"/>
                    <a:pt x="612" y="1108"/>
                    <a:pt x="128" y="971"/>
                  </a:cubicBezTo>
                  <a:cubicBezTo>
                    <a:pt x="15" y="941"/>
                    <a:pt x="0" y="868"/>
                    <a:pt x="88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188572" y="3691181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7" y="30"/>
                  </a:moveTo>
                  <a:cubicBezTo>
                    <a:pt x="2101" y="167"/>
                    <a:pt x="2586" y="299"/>
                    <a:pt x="3071" y="437"/>
                  </a:cubicBezTo>
                  <a:cubicBezTo>
                    <a:pt x="3179" y="466"/>
                    <a:pt x="3198" y="539"/>
                    <a:pt x="3110" y="593"/>
                  </a:cubicBezTo>
                  <a:cubicBezTo>
                    <a:pt x="2718" y="838"/>
                    <a:pt x="2332" y="1083"/>
                    <a:pt x="1945" y="1328"/>
                  </a:cubicBezTo>
                  <a:cubicBezTo>
                    <a:pt x="1857" y="1387"/>
                    <a:pt x="1695" y="1406"/>
                    <a:pt x="1582" y="1372"/>
                  </a:cubicBezTo>
                  <a:cubicBezTo>
                    <a:pt x="1097" y="1240"/>
                    <a:pt x="613" y="1103"/>
                    <a:pt x="128" y="970"/>
                  </a:cubicBezTo>
                  <a:cubicBezTo>
                    <a:pt x="20" y="941"/>
                    <a:pt x="0" y="867"/>
                    <a:pt x="89" y="814"/>
                  </a:cubicBezTo>
                  <a:cubicBezTo>
                    <a:pt x="480" y="569"/>
                    <a:pt x="867" y="324"/>
                    <a:pt x="1259" y="79"/>
                  </a:cubicBezTo>
                  <a:cubicBezTo>
                    <a:pt x="1347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676799" y="4153036"/>
              <a:ext cx="577819" cy="253056"/>
            </a:xfrm>
            <a:custGeom>
              <a:avLst/>
              <a:gdLst/>
              <a:ahLst/>
              <a:cxnLst/>
              <a:rect l="l" t="t" r="r" b="b"/>
              <a:pathLst>
                <a:path w="3199" h="1401" extrusionOk="0">
                  <a:moveTo>
                    <a:pt x="1617" y="29"/>
                  </a:moveTo>
                  <a:cubicBezTo>
                    <a:pt x="2102" y="167"/>
                    <a:pt x="2587" y="299"/>
                    <a:pt x="3071" y="436"/>
                  </a:cubicBezTo>
                  <a:cubicBezTo>
                    <a:pt x="3179" y="465"/>
                    <a:pt x="3199" y="534"/>
                    <a:pt x="3111" y="593"/>
                  </a:cubicBezTo>
                  <a:cubicBezTo>
                    <a:pt x="2724" y="838"/>
                    <a:pt x="2332" y="1082"/>
                    <a:pt x="1945" y="1327"/>
                  </a:cubicBezTo>
                  <a:cubicBezTo>
                    <a:pt x="1857" y="1381"/>
                    <a:pt x="1695" y="1401"/>
                    <a:pt x="1583" y="1371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20" y="935"/>
                    <a:pt x="1" y="867"/>
                    <a:pt x="89" y="813"/>
                  </a:cubicBezTo>
                  <a:cubicBezTo>
                    <a:pt x="481" y="568"/>
                    <a:pt x="868" y="318"/>
                    <a:pt x="1259" y="74"/>
                  </a:cubicBezTo>
                  <a:cubicBezTo>
                    <a:pt x="1348" y="20"/>
                    <a:pt x="1509" y="0"/>
                    <a:pt x="1617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253958" y="4035269"/>
              <a:ext cx="576916" cy="253236"/>
            </a:xfrm>
            <a:custGeom>
              <a:avLst/>
              <a:gdLst/>
              <a:ahLst/>
              <a:cxnLst/>
              <a:rect l="l" t="t" r="r" b="b"/>
              <a:pathLst>
                <a:path w="3194" h="1402" extrusionOk="0">
                  <a:moveTo>
                    <a:pt x="1617" y="30"/>
                  </a:moveTo>
                  <a:cubicBezTo>
                    <a:pt x="2097" y="162"/>
                    <a:pt x="2582" y="299"/>
                    <a:pt x="3067" y="432"/>
                  </a:cubicBezTo>
                  <a:cubicBezTo>
                    <a:pt x="3179" y="466"/>
                    <a:pt x="3194" y="535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2"/>
                    <a:pt x="1690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16" y="936"/>
                    <a:pt x="1" y="868"/>
                    <a:pt x="89" y="814"/>
                  </a:cubicBezTo>
                  <a:cubicBezTo>
                    <a:pt x="476" y="569"/>
                    <a:pt x="868" y="319"/>
                    <a:pt x="1255" y="74"/>
                  </a:cubicBezTo>
                  <a:cubicBezTo>
                    <a:pt x="1343" y="20"/>
                    <a:pt x="1504" y="1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830214" y="3917683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2"/>
                    <a:pt x="2587" y="299"/>
                    <a:pt x="3072" y="431"/>
                  </a:cubicBezTo>
                  <a:cubicBezTo>
                    <a:pt x="3179" y="466"/>
                    <a:pt x="3199" y="534"/>
                    <a:pt x="3111" y="588"/>
                  </a:cubicBezTo>
                  <a:cubicBezTo>
                    <a:pt x="2719" y="838"/>
                    <a:pt x="2332" y="1083"/>
                    <a:pt x="1945" y="1328"/>
                  </a:cubicBezTo>
                  <a:cubicBezTo>
                    <a:pt x="1857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65"/>
                  </a:cubicBezTo>
                  <a:cubicBezTo>
                    <a:pt x="21" y="936"/>
                    <a:pt x="1" y="867"/>
                    <a:pt x="89" y="808"/>
                  </a:cubicBezTo>
                  <a:cubicBezTo>
                    <a:pt x="481" y="564"/>
                    <a:pt x="868" y="319"/>
                    <a:pt x="1260" y="74"/>
                  </a:cubicBezTo>
                  <a:cubicBezTo>
                    <a:pt x="1348" y="20"/>
                    <a:pt x="1509" y="0"/>
                    <a:pt x="1617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4318621" y="4378454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6" y="35"/>
                  </a:moveTo>
                  <a:cubicBezTo>
                    <a:pt x="2101" y="167"/>
                    <a:pt x="2586" y="305"/>
                    <a:pt x="3071" y="437"/>
                  </a:cubicBezTo>
                  <a:cubicBezTo>
                    <a:pt x="3179" y="466"/>
                    <a:pt x="3198" y="540"/>
                    <a:pt x="3110" y="594"/>
                  </a:cubicBezTo>
                  <a:cubicBezTo>
                    <a:pt x="2723" y="838"/>
                    <a:pt x="2332" y="1083"/>
                    <a:pt x="1945" y="1328"/>
                  </a:cubicBezTo>
                  <a:cubicBezTo>
                    <a:pt x="1856" y="1387"/>
                    <a:pt x="1695" y="1406"/>
                    <a:pt x="1582" y="1377"/>
                  </a:cubicBezTo>
                  <a:cubicBezTo>
                    <a:pt x="1097" y="1240"/>
                    <a:pt x="613" y="1108"/>
                    <a:pt x="128" y="971"/>
                  </a:cubicBezTo>
                  <a:cubicBezTo>
                    <a:pt x="20" y="941"/>
                    <a:pt x="0" y="873"/>
                    <a:pt x="88" y="814"/>
                  </a:cubicBezTo>
                  <a:cubicBezTo>
                    <a:pt x="480" y="569"/>
                    <a:pt x="867" y="324"/>
                    <a:pt x="1254" y="79"/>
                  </a:cubicBezTo>
                  <a:cubicBezTo>
                    <a:pt x="1342" y="25"/>
                    <a:pt x="1509" y="1"/>
                    <a:pt x="1616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895780" y="4260868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2" y="35"/>
                  </a:moveTo>
                  <a:cubicBezTo>
                    <a:pt x="2096" y="167"/>
                    <a:pt x="2581" y="304"/>
                    <a:pt x="3066" y="436"/>
                  </a:cubicBezTo>
                  <a:cubicBezTo>
                    <a:pt x="3179" y="466"/>
                    <a:pt x="3193" y="539"/>
                    <a:pt x="3105" y="593"/>
                  </a:cubicBezTo>
                  <a:cubicBezTo>
                    <a:pt x="2718" y="838"/>
                    <a:pt x="2332" y="1083"/>
                    <a:pt x="1940" y="1328"/>
                  </a:cubicBezTo>
                  <a:cubicBezTo>
                    <a:pt x="1852" y="1387"/>
                    <a:pt x="1690" y="1406"/>
                    <a:pt x="1582" y="1377"/>
                  </a:cubicBezTo>
                  <a:cubicBezTo>
                    <a:pt x="1097" y="1240"/>
                    <a:pt x="613" y="1107"/>
                    <a:pt x="128" y="970"/>
                  </a:cubicBezTo>
                  <a:cubicBezTo>
                    <a:pt x="15" y="941"/>
                    <a:pt x="0" y="872"/>
                    <a:pt x="89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0"/>
                    <a:pt x="1504" y="1"/>
                    <a:pt x="1612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472036" y="4143282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7" y="30"/>
                  </a:moveTo>
                  <a:cubicBezTo>
                    <a:pt x="2102" y="167"/>
                    <a:pt x="2586" y="299"/>
                    <a:pt x="3071" y="436"/>
                  </a:cubicBezTo>
                  <a:cubicBezTo>
                    <a:pt x="3179" y="465"/>
                    <a:pt x="3199" y="539"/>
                    <a:pt x="3110" y="593"/>
                  </a:cubicBezTo>
                  <a:cubicBezTo>
                    <a:pt x="2719" y="838"/>
                    <a:pt x="2332" y="1083"/>
                    <a:pt x="1940" y="1327"/>
                  </a:cubicBezTo>
                  <a:cubicBezTo>
                    <a:pt x="1852" y="1386"/>
                    <a:pt x="1690" y="1406"/>
                    <a:pt x="1582" y="1376"/>
                  </a:cubicBezTo>
                  <a:cubicBezTo>
                    <a:pt x="1098" y="1239"/>
                    <a:pt x="613" y="1107"/>
                    <a:pt x="128" y="970"/>
                  </a:cubicBezTo>
                  <a:cubicBezTo>
                    <a:pt x="20" y="941"/>
                    <a:pt x="1" y="872"/>
                    <a:pt x="89" y="813"/>
                  </a:cubicBezTo>
                  <a:cubicBezTo>
                    <a:pt x="480" y="568"/>
                    <a:pt x="867" y="323"/>
                    <a:pt x="1259" y="79"/>
                  </a:cubicBezTo>
                  <a:cubicBezTo>
                    <a:pt x="1342" y="20"/>
                    <a:pt x="1504" y="0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960263" y="4604957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7"/>
                    <a:pt x="2587" y="299"/>
                    <a:pt x="3072" y="437"/>
                  </a:cubicBezTo>
                  <a:cubicBezTo>
                    <a:pt x="3179" y="466"/>
                    <a:pt x="3199" y="534"/>
                    <a:pt x="3111" y="593"/>
                  </a:cubicBezTo>
                  <a:cubicBezTo>
                    <a:pt x="2724" y="838"/>
                    <a:pt x="2332" y="1083"/>
                    <a:pt x="1945" y="1328"/>
                  </a:cubicBezTo>
                  <a:cubicBezTo>
                    <a:pt x="1857" y="1382"/>
                    <a:pt x="1695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20" y="936"/>
                    <a:pt x="1" y="868"/>
                    <a:pt x="89" y="814"/>
                  </a:cubicBezTo>
                  <a:cubicBezTo>
                    <a:pt x="481" y="569"/>
                    <a:pt x="868" y="324"/>
                    <a:pt x="1255" y="74"/>
                  </a:cubicBezTo>
                  <a:cubicBezTo>
                    <a:pt x="1343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537422" y="4487370"/>
              <a:ext cx="577097" cy="253056"/>
            </a:xfrm>
            <a:custGeom>
              <a:avLst/>
              <a:gdLst/>
              <a:ahLst/>
              <a:cxnLst/>
              <a:rect l="l" t="t" r="r" b="b"/>
              <a:pathLst>
                <a:path w="3195" h="1401" extrusionOk="0">
                  <a:moveTo>
                    <a:pt x="1612" y="30"/>
                  </a:moveTo>
                  <a:cubicBezTo>
                    <a:pt x="2097" y="167"/>
                    <a:pt x="2582" y="299"/>
                    <a:pt x="3067" y="436"/>
                  </a:cubicBezTo>
                  <a:cubicBezTo>
                    <a:pt x="3179" y="466"/>
                    <a:pt x="3194" y="534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16" y="936"/>
                    <a:pt x="1" y="867"/>
                    <a:pt x="89" y="813"/>
                  </a:cubicBezTo>
                  <a:cubicBezTo>
                    <a:pt x="476" y="568"/>
                    <a:pt x="863" y="319"/>
                    <a:pt x="1255" y="74"/>
                  </a:cubicBezTo>
                  <a:cubicBezTo>
                    <a:pt x="1343" y="20"/>
                    <a:pt x="1504" y="0"/>
                    <a:pt x="161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3113859" y="4369604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6" y="30"/>
                  </a:moveTo>
                  <a:cubicBezTo>
                    <a:pt x="2101" y="167"/>
                    <a:pt x="2586" y="300"/>
                    <a:pt x="3066" y="437"/>
                  </a:cubicBezTo>
                  <a:cubicBezTo>
                    <a:pt x="3178" y="466"/>
                    <a:pt x="3198" y="535"/>
                    <a:pt x="3110" y="594"/>
                  </a:cubicBezTo>
                  <a:cubicBezTo>
                    <a:pt x="2718" y="838"/>
                    <a:pt x="2331" y="1083"/>
                    <a:pt x="1939" y="1328"/>
                  </a:cubicBezTo>
                  <a:cubicBezTo>
                    <a:pt x="1851" y="1382"/>
                    <a:pt x="1690" y="1402"/>
                    <a:pt x="1582" y="1372"/>
                  </a:cubicBezTo>
                  <a:cubicBezTo>
                    <a:pt x="1097" y="1240"/>
                    <a:pt x="612" y="1103"/>
                    <a:pt x="127" y="971"/>
                  </a:cubicBezTo>
                  <a:cubicBezTo>
                    <a:pt x="20" y="936"/>
                    <a:pt x="0" y="868"/>
                    <a:pt x="88" y="814"/>
                  </a:cubicBezTo>
                  <a:cubicBezTo>
                    <a:pt x="480" y="569"/>
                    <a:pt x="867" y="319"/>
                    <a:pt x="1254" y="74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274318" y="3961936"/>
              <a:ext cx="3631466" cy="1372208"/>
            </a:xfrm>
            <a:custGeom>
              <a:avLst/>
              <a:gdLst/>
              <a:ahLst/>
              <a:cxnLst/>
              <a:rect l="l" t="t" r="r" b="b"/>
              <a:pathLst>
                <a:path w="20105" h="7597" extrusionOk="0">
                  <a:moveTo>
                    <a:pt x="20104" y="0"/>
                  </a:moveTo>
                  <a:lnTo>
                    <a:pt x="0" y="5353"/>
                  </a:lnTo>
                  <a:lnTo>
                    <a:pt x="8066" y="7596"/>
                  </a:lnTo>
                  <a:lnTo>
                    <a:pt x="20104" y="0"/>
                  </a:lnTo>
                  <a:close/>
                </a:path>
              </a:pathLst>
            </a:custGeom>
            <a:solidFill>
              <a:srgbClr val="999999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6131392" y="299904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7251300" y="2585052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08" name="Google Shape;308;p19"/>
            <p:cNvCxnSpPr>
              <a:endCxn id="307" idx="1"/>
            </p:cNvCxnSpPr>
            <p:nvPr/>
          </p:nvCxnSpPr>
          <p:spPr>
            <a:xfrm rot="10800000" flipH="1">
              <a:off x="5372100" y="2741952"/>
              <a:ext cx="1879200" cy="1258500"/>
            </a:xfrm>
            <a:prstGeom prst="bentConnector3">
              <a:avLst>
                <a:gd name="adj1" fmla="val -29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09" name="Google Shape;309;p19"/>
            <p:cNvSpPr txBox="1"/>
            <p:nvPr/>
          </p:nvSpPr>
          <p:spPr>
            <a:xfrm>
              <a:off x="6131401" y="165903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251304" y="1245050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11" name="Google Shape;311;p19"/>
            <p:cNvCxnSpPr>
              <a:endCxn id="310" idx="1"/>
            </p:cNvCxnSpPr>
            <p:nvPr/>
          </p:nvCxnSpPr>
          <p:spPr>
            <a:xfrm rot="-5400000">
              <a:off x="4829704" y="1496150"/>
              <a:ext cx="2515800" cy="232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2" name="Google Shape;312;p19"/>
            <p:cNvSpPr txBox="1"/>
            <p:nvPr/>
          </p:nvSpPr>
          <p:spPr>
            <a:xfrm>
              <a:off x="819500" y="2999050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System. It’s the fourth-largest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819500" y="2585052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14" name="Google Shape;314;p19"/>
            <p:cNvCxnSpPr>
              <a:endCxn id="313" idx="3"/>
            </p:cNvCxnSpPr>
            <p:nvPr/>
          </p:nvCxnSpPr>
          <p:spPr>
            <a:xfrm rot="10800000">
              <a:off x="1950200" y="2741952"/>
              <a:ext cx="1874100" cy="1534800"/>
            </a:xfrm>
            <a:prstGeom prst="bentConnector3">
              <a:avLst>
                <a:gd name="adj1" fmla="val -33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5" name="Google Shape;315;p19"/>
            <p:cNvCxnSpPr>
              <a:endCxn id="316" idx="3"/>
            </p:cNvCxnSpPr>
            <p:nvPr/>
          </p:nvCxnSpPr>
          <p:spPr>
            <a:xfrm rot="5400000" flipH="1">
              <a:off x="1639550" y="1712600"/>
              <a:ext cx="2943600" cy="2322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7" name="Google Shape;317;p19"/>
            <p:cNvSpPr txBox="1"/>
            <p:nvPr/>
          </p:nvSpPr>
          <p:spPr>
            <a:xfrm>
              <a:off x="819500" y="165903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819500" y="1245050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0"/>
          <p:cNvGrpSpPr/>
          <p:nvPr/>
        </p:nvGrpSpPr>
        <p:grpSpPr>
          <a:xfrm>
            <a:off x="469198" y="1457600"/>
            <a:ext cx="8217593" cy="3734250"/>
            <a:chOff x="469198" y="1457600"/>
            <a:chExt cx="8217593" cy="3734250"/>
          </a:xfrm>
        </p:grpSpPr>
        <p:sp>
          <p:nvSpPr>
            <p:cNvPr id="323" name="Google Shape;323;p20"/>
            <p:cNvSpPr/>
            <p:nvPr/>
          </p:nvSpPr>
          <p:spPr>
            <a:xfrm>
              <a:off x="5355134" y="2908100"/>
              <a:ext cx="551700" cy="133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20"/>
            <p:cNvCxnSpPr>
              <a:stCxn id="325" idx="1"/>
            </p:cNvCxnSpPr>
            <p:nvPr/>
          </p:nvCxnSpPr>
          <p:spPr>
            <a:xfrm rot="10800000">
              <a:off x="5781066" y="3351550"/>
              <a:ext cx="192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26" name="Google Shape;326;p20"/>
            <p:cNvSpPr txBox="1"/>
            <p:nvPr/>
          </p:nvSpPr>
          <p:spPr>
            <a:xfrm>
              <a:off x="6782425" y="3551500"/>
              <a:ext cx="1887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ringed one. It’s a gas giant, composed of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7708566" y="319465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355134" y="4242750"/>
              <a:ext cx="551700" cy="90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652646" y="1982500"/>
              <a:ext cx="551700" cy="163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20"/>
            <p:cNvCxnSpPr>
              <a:stCxn id="330" idx="3"/>
              <a:endCxn id="331" idx="1"/>
            </p:cNvCxnSpPr>
            <p:nvPr/>
          </p:nvCxnSpPr>
          <p:spPr>
            <a:xfrm rot="10800000" flipH="1">
              <a:off x="5168646" y="1614600"/>
              <a:ext cx="2553600" cy="6792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32" name="Google Shape;332;p20"/>
            <p:cNvSpPr txBox="1"/>
            <p:nvPr/>
          </p:nvSpPr>
          <p:spPr>
            <a:xfrm>
              <a:off x="6905596" y="1814450"/>
              <a:ext cx="17808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0"/>
            <p:cNvSpPr txBox="1"/>
            <p:nvPr/>
          </p:nvSpPr>
          <p:spPr>
            <a:xfrm>
              <a:off x="7722291" y="145760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652646" y="3623450"/>
              <a:ext cx="551700" cy="156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37125" y="3096425"/>
              <a:ext cx="551700" cy="139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20"/>
            <p:cNvCxnSpPr>
              <a:stCxn id="336" idx="3"/>
            </p:cNvCxnSpPr>
            <p:nvPr/>
          </p:nvCxnSpPr>
          <p:spPr>
            <a:xfrm>
              <a:off x="1433716" y="3351550"/>
              <a:ext cx="203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37" name="Google Shape;337;p20"/>
            <p:cNvSpPr txBox="1"/>
            <p:nvPr/>
          </p:nvSpPr>
          <p:spPr>
            <a:xfrm>
              <a:off x="469198" y="3551500"/>
              <a:ext cx="19041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469216" y="319465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237125" y="4487225"/>
              <a:ext cx="551700" cy="65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950172" y="2527000"/>
              <a:ext cx="551700" cy="143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20"/>
            <p:cNvCxnSpPr>
              <a:stCxn id="341" idx="1"/>
              <a:endCxn id="342" idx="3"/>
            </p:cNvCxnSpPr>
            <p:nvPr/>
          </p:nvCxnSpPr>
          <p:spPr>
            <a:xfrm rot="10800000">
              <a:off x="1433772" y="1614552"/>
              <a:ext cx="2552100" cy="11991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43" name="Google Shape;343;p20"/>
            <p:cNvSpPr txBox="1"/>
            <p:nvPr/>
          </p:nvSpPr>
          <p:spPr>
            <a:xfrm>
              <a:off x="469198" y="1814450"/>
              <a:ext cx="19041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469216" y="145760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950172" y="3949425"/>
              <a:ext cx="551700" cy="119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488363" y="3770300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5390834" y="306645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4688346" y="2136900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32%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3272825" y="324079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3985872" y="265675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5490526" y="3496294"/>
            <a:ext cx="280915" cy="594710"/>
            <a:chOff x="5622851" y="3496294"/>
            <a:chExt cx="280915" cy="594710"/>
          </a:xfrm>
        </p:grpSpPr>
        <p:sp>
          <p:nvSpPr>
            <p:cNvPr id="350" name="Google Shape;350;p20"/>
            <p:cNvSpPr/>
            <p:nvPr/>
          </p:nvSpPr>
          <p:spPr>
            <a:xfrm>
              <a:off x="5622851" y="3496294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640858" y="3577538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738697" y="3537308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731949" y="4043550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4788038" y="2873424"/>
            <a:ext cx="280915" cy="594710"/>
            <a:chOff x="4910939" y="2873424"/>
            <a:chExt cx="280915" cy="594710"/>
          </a:xfrm>
        </p:grpSpPr>
        <p:sp>
          <p:nvSpPr>
            <p:cNvPr id="355" name="Google Shape;355;p20"/>
            <p:cNvSpPr/>
            <p:nvPr/>
          </p:nvSpPr>
          <p:spPr>
            <a:xfrm>
              <a:off x="4910939" y="2873424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928456" y="2954669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026379" y="2914439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019632" y="3420681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4085564" y="3193585"/>
            <a:ext cx="280915" cy="594710"/>
            <a:chOff x="4217889" y="3193585"/>
            <a:chExt cx="280915" cy="594710"/>
          </a:xfrm>
        </p:grpSpPr>
        <p:sp>
          <p:nvSpPr>
            <p:cNvPr id="360" name="Google Shape;360;p20"/>
            <p:cNvSpPr/>
            <p:nvPr/>
          </p:nvSpPr>
          <p:spPr>
            <a:xfrm>
              <a:off x="4217889" y="3193585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235896" y="3274830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333735" y="3234600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326987" y="3740842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3372518" y="3729286"/>
            <a:ext cx="280915" cy="594710"/>
            <a:chOff x="3504843" y="3729286"/>
            <a:chExt cx="280915" cy="594710"/>
          </a:xfrm>
        </p:grpSpPr>
        <p:sp>
          <p:nvSpPr>
            <p:cNvPr id="365" name="Google Shape;365;p20"/>
            <p:cNvSpPr/>
            <p:nvPr/>
          </p:nvSpPr>
          <p:spPr>
            <a:xfrm>
              <a:off x="3504843" y="3729286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522849" y="3810530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613940" y="4276542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469201" y="1054075"/>
            <a:ext cx="8089011" cy="5036339"/>
            <a:chOff x="469201" y="1054075"/>
            <a:chExt cx="8089011" cy="5036339"/>
          </a:xfrm>
        </p:grpSpPr>
        <p:grpSp>
          <p:nvGrpSpPr>
            <p:cNvPr id="373" name="Google Shape;373;p21"/>
            <p:cNvGrpSpPr/>
            <p:nvPr/>
          </p:nvGrpSpPr>
          <p:grpSpPr>
            <a:xfrm>
              <a:off x="6091785" y="1054075"/>
              <a:ext cx="2466427" cy="5036339"/>
              <a:chOff x="6091785" y="1054075"/>
              <a:chExt cx="2466427" cy="5036339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6187601" y="1135209"/>
                <a:ext cx="2274490" cy="487408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7A8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708800" y="1054075"/>
                <a:ext cx="123209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75789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772294" y="2149999"/>
                <a:ext cx="285306" cy="46530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520" extrusionOk="0">
                    <a:moveTo>
                      <a:pt x="471" y="74"/>
                    </a:moveTo>
                    <a:cubicBezTo>
                      <a:pt x="686" y="74"/>
                      <a:pt x="858" y="236"/>
                      <a:pt x="858" y="510"/>
                    </a:cubicBezTo>
                    <a:lnTo>
                      <a:pt x="858" y="530"/>
                    </a:lnTo>
                    <a:cubicBezTo>
                      <a:pt x="858" y="564"/>
                      <a:pt x="853" y="598"/>
                      <a:pt x="848" y="633"/>
                    </a:cubicBezTo>
                    <a:cubicBezTo>
                      <a:pt x="779" y="775"/>
                      <a:pt x="637" y="873"/>
                      <a:pt x="461" y="873"/>
                    </a:cubicBezTo>
                    <a:lnTo>
                      <a:pt x="451" y="873"/>
                    </a:lnTo>
                    <a:cubicBezTo>
                      <a:pt x="226" y="873"/>
                      <a:pt x="79" y="735"/>
                      <a:pt x="79" y="491"/>
                    </a:cubicBezTo>
                    <a:lnTo>
                      <a:pt x="79" y="456"/>
                    </a:lnTo>
                    <a:cubicBezTo>
                      <a:pt x="79" y="211"/>
                      <a:pt x="226" y="74"/>
                      <a:pt x="461" y="74"/>
                    </a:cubicBezTo>
                    <a:close/>
                    <a:moveTo>
                      <a:pt x="466" y="1"/>
                    </a:moveTo>
                    <a:cubicBezTo>
                      <a:pt x="196" y="1"/>
                      <a:pt x="1" y="143"/>
                      <a:pt x="1" y="466"/>
                    </a:cubicBezTo>
                    <a:lnTo>
                      <a:pt x="1" y="486"/>
                    </a:lnTo>
                    <a:cubicBezTo>
                      <a:pt x="1" y="804"/>
                      <a:pt x="196" y="951"/>
                      <a:pt x="456" y="951"/>
                    </a:cubicBezTo>
                    <a:cubicBezTo>
                      <a:pt x="618" y="951"/>
                      <a:pt x="745" y="877"/>
                      <a:pt x="828" y="770"/>
                    </a:cubicBezTo>
                    <a:lnTo>
                      <a:pt x="828" y="770"/>
                    </a:lnTo>
                    <a:cubicBezTo>
                      <a:pt x="804" y="902"/>
                      <a:pt x="750" y="1039"/>
                      <a:pt x="657" y="1157"/>
                    </a:cubicBezTo>
                    <a:cubicBezTo>
                      <a:pt x="500" y="1367"/>
                      <a:pt x="255" y="1446"/>
                      <a:pt x="64" y="1446"/>
                    </a:cubicBezTo>
                    <a:lnTo>
                      <a:pt x="64" y="1519"/>
                    </a:lnTo>
                    <a:cubicBezTo>
                      <a:pt x="285" y="1519"/>
                      <a:pt x="559" y="1426"/>
                      <a:pt x="720" y="1206"/>
                    </a:cubicBezTo>
                    <a:cubicBezTo>
                      <a:pt x="882" y="995"/>
                      <a:pt x="931" y="765"/>
                      <a:pt x="931" y="530"/>
                    </a:cubicBezTo>
                    <a:lnTo>
                      <a:pt x="931" y="510"/>
                    </a:lnTo>
                    <a:cubicBezTo>
                      <a:pt x="931" y="177"/>
                      <a:pt x="720" y="1"/>
                      <a:pt x="46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7133519" y="2364590"/>
                <a:ext cx="34898" cy="24459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9" extrusionOk="0">
                    <a:moveTo>
                      <a:pt x="1" y="0"/>
                    </a:moveTo>
                    <a:lnTo>
                      <a:pt x="1" y="113"/>
                    </a:lnTo>
                    <a:lnTo>
                      <a:pt x="113" y="113"/>
                    </a:lnTo>
                    <a:lnTo>
                      <a:pt x="113" y="0"/>
                    </a:lnTo>
                    <a:close/>
                    <a:moveTo>
                      <a:pt x="1" y="686"/>
                    </a:moveTo>
                    <a:lnTo>
                      <a:pt x="1" y="798"/>
                    </a:lnTo>
                    <a:lnTo>
                      <a:pt x="113" y="798"/>
                    </a:lnTo>
                    <a:lnTo>
                      <a:pt x="113" y="68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7229641" y="2154591"/>
                <a:ext cx="307653" cy="454592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485" extrusionOk="0">
                    <a:moveTo>
                      <a:pt x="656" y="138"/>
                    </a:moveTo>
                    <a:lnTo>
                      <a:pt x="652" y="363"/>
                    </a:lnTo>
                    <a:lnTo>
                      <a:pt x="652" y="990"/>
                    </a:lnTo>
                    <a:lnTo>
                      <a:pt x="294" y="990"/>
                    </a:lnTo>
                    <a:lnTo>
                      <a:pt x="108" y="995"/>
                    </a:lnTo>
                    <a:lnTo>
                      <a:pt x="656" y="138"/>
                    </a:lnTo>
                    <a:close/>
                    <a:moveTo>
                      <a:pt x="652" y="1"/>
                    </a:moveTo>
                    <a:lnTo>
                      <a:pt x="0" y="1019"/>
                    </a:lnTo>
                    <a:lnTo>
                      <a:pt x="0" y="1068"/>
                    </a:lnTo>
                    <a:lnTo>
                      <a:pt x="652" y="1068"/>
                    </a:lnTo>
                    <a:lnTo>
                      <a:pt x="652" y="1484"/>
                    </a:lnTo>
                    <a:lnTo>
                      <a:pt x="730" y="1484"/>
                    </a:lnTo>
                    <a:lnTo>
                      <a:pt x="730" y="1068"/>
                    </a:lnTo>
                    <a:lnTo>
                      <a:pt x="1004" y="1068"/>
                    </a:lnTo>
                    <a:lnTo>
                      <a:pt x="1004" y="990"/>
                    </a:lnTo>
                    <a:lnTo>
                      <a:pt x="730" y="990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7595457" y="2153061"/>
                <a:ext cx="279184" cy="45612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490" extrusionOk="0">
                    <a:moveTo>
                      <a:pt x="465" y="1"/>
                    </a:moveTo>
                    <a:lnTo>
                      <a:pt x="0" y="314"/>
                    </a:lnTo>
                    <a:lnTo>
                      <a:pt x="39" y="378"/>
                    </a:lnTo>
                    <a:lnTo>
                      <a:pt x="426" y="118"/>
                    </a:lnTo>
                    <a:lnTo>
                      <a:pt x="426" y="1416"/>
                    </a:lnTo>
                    <a:lnTo>
                      <a:pt x="20" y="1416"/>
                    </a:lnTo>
                    <a:lnTo>
                      <a:pt x="20" y="1489"/>
                    </a:lnTo>
                    <a:lnTo>
                      <a:pt x="911" y="1489"/>
                    </a:lnTo>
                    <a:lnTo>
                      <a:pt x="911" y="1416"/>
                    </a:lnTo>
                    <a:lnTo>
                      <a:pt x="505" y="1416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596886" y="2790404"/>
                <a:ext cx="73776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2" extrusionOk="0">
                    <a:moveTo>
                      <a:pt x="123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5" y="186"/>
                      <a:pt x="118" y="201"/>
                    </a:cubicBezTo>
                    <a:cubicBezTo>
                      <a:pt x="192" y="211"/>
                      <a:pt x="221" y="235"/>
                      <a:pt x="221" y="284"/>
                    </a:cubicBezTo>
                    <a:lnTo>
                      <a:pt x="221" y="289"/>
                    </a:lnTo>
                    <a:cubicBezTo>
                      <a:pt x="221" y="343"/>
                      <a:pt x="182" y="372"/>
                      <a:pt x="123" y="372"/>
                    </a:cubicBezTo>
                    <a:cubicBezTo>
                      <a:pt x="64" y="372"/>
                      <a:pt x="20" y="338"/>
                      <a:pt x="20" y="265"/>
                    </a:cubicBezTo>
                    <a:lnTo>
                      <a:pt x="1" y="265"/>
                    </a:lnTo>
                    <a:lnTo>
                      <a:pt x="1" y="269"/>
                    </a:lnTo>
                    <a:cubicBezTo>
                      <a:pt x="1" y="343"/>
                      <a:pt x="45" y="392"/>
                      <a:pt x="123" y="392"/>
                    </a:cubicBezTo>
                    <a:cubicBezTo>
                      <a:pt x="196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8" y="181"/>
                    </a:cubicBezTo>
                    <a:cubicBezTo>
                      <a:pt x="54" y="171"/>
                      <a:pt x="30" y="142"/>
                      <a:pt x="30" y="98"/>
                    </a:cubicBezTo>
                    <a:lnTo>
                      <a:pt x="30" y="93"/>
                    </a:lnTo>
                    <a:cubicBezTo>
                      <a:pt x="30" y="49"/>
                      <a:pt x="69" y="20"/>
                      <a:pt x="123" y="20"/>
                    </a:cubicBezTo>
                    <a:cubicBezTo>
                      <a:pt x="192" y="20"/>
                      <a:pt x="216" y="54"/>
                      <a:pt x="216" y="132"/>
                    </a:cubicBezTo>
                    <a:lnTo>
                      <a:pt x="236" y="132"/>
                    </a:lnTo>
                    <a:lnTo>
                      <a:pt x="236" y="122"/>
                    </a:lnTo>
                    <a:cubicBezTo>
                      <a:pt x="236" y="44"/>
                      <a:pt x="206" y="0"/>
                      <a:pt x="12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688417" y="282928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0" y="0"/>
                    </a:moveTo>
                    <a:lnTo>
                      <a:pt x="0" y="186"/>
                    </a:lnTo>
                    <a:cubicBezTo>
                      <a:pt x="0" y="235"/>
                      <a:pt x="30" y="265"/>
                      <a:pt x="79" y="265"/>
                    </a:cubicBezTo>
                    <a:cubicBezTo>
                      <a:pt x="123" y="265"/>
                      <a:pt x="152" y="245"/>
                      <a:pt x="167" y="221"/>
                    </a:cubicBezTo>
                    <a:lnTo>
                      <a:pt x="172" y="260"/>
                    </a:lnTo>
                    <a:lnTo>
                      <a:pt x="186" y="260"/>
                    </a:lnTo>
                    <a:lnTo>
                      <a:pt x="181" y="186"/>
                    </a:lnTo>
                    <a:lnTo>
                      <a:pt x="181" y="0"/>
                    </a:lnTo>
                    <a:lnTo>
                      <a:pt x="162" y="0"/>
                    </a:lnTo>
                    <a:lnTo>
                      <a:pt x="162" y="201"/>
                    </a:lnTo>
                    <a:cubicBezTo>
                      <a:pt x="152" y="221"/>
                      <a:pt x="128" y="245"/>
                      <a:pt x="84" y="245"/>
                    </a:cubicBezTo>
                    <a:cubicBezTo>
                      <a:pt x="44" y="245"/>
                      <a:pt x="20" y="231"/>
                      <a:pt x="20" y="182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764947" y="282775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108" y="0"/>
                    </a:moveTo>
                    <a:cubicBezTo>
                      <a:pt x="59" y="0"/>
                      <a:pt x="34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4" y="45"/>
                      <a:pt x="54" y="20"/>
                      <a:pt x="103" y="20"/>
                    </a:cubicBezTo>
                    <a:cubicBezTo>
                      <a:pt x="137" y="20"/>
                      <a:pt x="167" y="40"/>
                      <a:pt x="167" y="84"/>
                    </a:cubicBezTo>
                    <a:lnTo>
                      <a:pt x="167" y="265"/>
                    </a:lnTo>
                    <a:lnTo>
                      <a:pt x="186" y="265"/>
                    </a:lnTo>
                    <a:lnTo>
                      <a:pt x="186" y="84"/>
                    </a:lnTo>
                    <a:cubicBezTo>
                      <a:pt x="186" y="35"/>
                      <a:pt x="157" y="0"/>
                      <a:pt x="10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839641" y="2788873"/>
                <a:ext cx="60306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7" extrusionOk="0">
                    <a:moveTo>
                      <a:pt x="104" y="147"/>
                    </a:moveTo>
                    <a:cubicBezTo>
                      <a:pt x="143" y="147"/>
                      <a:pt x="163" y="172"/>
                      <a:pt x="177" y="191"/>
                    </a:cubicBezTo>
                    <a:lnTo>
                      <a:pt x="177" y="333"/>
                    </a:lnTo>
                    <a:cubicBezTo>
                      <a:pt x="163" y="353"/>
                      <a:pt x="143" y="377"/>
                      <a:pt x="104" y="377"/>
                    </a:cubicBezTo>
                    <a:cubicBezTo>
                      <a:pt x="50" y="377"/>
                      <a:pt x="20" y="333"/>
                      <a:pt x="20" y="270"/>
                    </a:cubicBezTo>
                    <a:lnTo>
                      <a:pt x="20" y="260"/>
                    </a:lnTo>
                    <a:cubicBezTo>
                      <a:pt x="20" y="191"/>
                      <a:pt x="50" y="147"/>
                      <a:pt x="104" y="147"/>
                    </a:cubicBezTo>
                    <a:close/>
                    <a:moveTo>
                      <a:pt x="177" y="0"/>
                    </a:moveTo>
                    <a:lnTo>
                      <a:pt x="177" y="167"/>
                    </a:lnTo>
                    <a:cubicBezTo>
                      <a:pt x="163" y="147"/>
                      <a:pt x="138" y="127"/>
                      <a:pt x="99" y="127"/>
                    </a:cubicBezTo>
                    <a:cubicBezTo>
                      <a:pt x="30" y="127"/>
                      <a:pt x="1" y="186"/>
                      <a:pt x="1" y="260"/>
                    </a:cubicBezTo>
                    <a:lnTo>
                      <a:pt x="1" y="270"/>
                    </a:lnTo>
                    <a:cubicBezTo>
                      <a:pt x="1" y="338"/>
                      <a:pt x="30" y="397"/>
                      <a:pt x="99" y="397"/>
                    </a:cubicBezTo>
                    <a:cubicBezTo>
                      <a:pt x="143" y="397"/>
                      <a:pt x="167" y="377"/>
                      <a:pt x="177" y="358"/>
                    </a:cubicBezTo>
                    <a:lnTo>
                      <a:pt x="182" y="392"/>
                    </a:lnTo>
                    <a:lnTo>
                      <a:pt x="197" y="392"/>
                    </a:lnTo>
                    <a:lnTo>
                      <a:pt x="197" y="318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917702" y="2827751"/>
                <a:ext cx="57245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70" extrusionOk="0">
                    <a:moveTo>
                      <a:pt x="167" y="123"/>
                    </a:moveTo>
                    <a:lnTo>
                      <a:pt x="167" y="201"/>
                    </a:lnTo>
                    <a:cubicBezTo>
                      <a:pt x="157" y="221"/>
                      <a:pt x="133" y="250"/>
                      <a:pt x="74" y="250"/>
                    </a:cubicBezTo>
                    <a:cubicBezTo>
                      <a:pt x="35" y="250"/>
                      <a:pt x="20" y="226"/>
                      <a:pt x="20" y="201"/>
                    </a:cubicBezTo>
                    <a:lnTo>
                      <a:pt x="20" y="196"/>
                    </a:lnTo>
                    <a:cubicBezTo>
                      <a:pt x="20" y="162"/>
                      <a:pt x="45" y="143"/>
                      <a:pt x="79" y="138"/>
                    </a:cubicBezTo>
                    <a:lnTo>
                      <a:pt x="167" y="123"/>
                    </a:lnTo>
                    <a:close/>
                    <a:moveTo>
                      <a:pt x="99" y="0"/>
                    </a:moveTo>
                    <a:cubicBezTo>
                      <a:pt x="25" y="0"/>
                      <a:pt x="10" y="49"/>
                      <a:pt x="10" y="89"/>
                    </a:cubicBezTo>
                    <a:lnTo>
                      <a:pt x="10" y="94"/>
                    </a:lnTo>
                    <a:lnTo>
                      <a:pt x="30" y="94"/>
                    </a:lnTo>
                    <a:cubicBezTo>
                      <a:pt x="30" y="54"/>
                      <a:pt x="40" y="20"/>
                      <a:pt x="99" y="20"/>
                    </a:cubicBezTo>
                    <a:cubicBezTo>
                      <a:pt x="152" y="20"/>
                      <a:pt x="167" y="45"/>
                      <a:pt x="167" y="98"/>
                    </a:cubicBezTo>
                    <a:lnTo>
                      <a:pt x="167" y="108"/>
                    </a:lnTo>
                    <a:lnTo>
                      <a:pt x="84" y="118"/>
                    </a:lnTo>
                    <a:cubicBezTo>
                      <a:pt x="45" y="123"/>
                      <a:pt x="1" y="143"/>
                      <a:pt x="1" y="196"/>
                    </a:cubicBezTo>
                    <a:lnTo>
                      <a:pt x="1" y="201"/>
                    </a:lnTo>
                    <a:cubicBezTo>
                      <a:pt x="1" y="245"/>
                      <a:pt x="30" y="270"/>
                      <a:pt x="74" y="270"/>
                    </a:cubicBezTo>
                    <a:cubicBezTo>
                      <a:pt x="123" y="270"/>
                      <a:pt x="152" y="250"/>
                      <a:pt x="167" y="226"/>
                    </a:cubicBezTo>
                    <a:lnTo>
                      <a:pt x="172" y="265"/>
                    </a:lnTo>
                    <a:lnTo>
                      <a:pt x="187" y="265"/>
                    </a:lnTo>
                    <a:lnTo>
                      <a:pt x="187" y="191"/>
                    </a:lnTo>
                    <a:lnTo>
                      <a:pt x="187" y="98"/>
                    </a:lnTo>
                    <a:cubicBezTo>
                      <a:pt x="187" y="40"/>
                      <a:pt x="167" y="0"/>
                      <a:pt x="99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988110" y="2829281"/>
                <a:ext cx="63367" cy="10959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58" extrusionOk="0">
                    <a:moveTo>
                      <a:pt x="1" y="0"/>
                    </a:moveTo>
                    <a:lnTo>
                      <a:pt x="94" y="250"/>
                    </a:lnTo>
                    <a:lnTo>
                      <a:pt x="55" y="358"/>
                    </a:lnTo>
                    <a:lnTo>
                      <a:pt x="74" y="358"/>
                    </a:lnTo>
                    <a:lnTo>
                      <a:pt x="113" y="250"/>
                    </a:lnTo>
                    <a:lnTo>
                      <a:pt x="206" y="0"/>
                    </a:lnTo>
                    <a:lnTo>
                      <a:pt x="187" y="0"/>
                    </a:lnTo>
                    <a:lnTo>
                      <a:pt x="104" y="23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054233" y="2899689"/>
                <a:ext cx="13776" cy="257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84" extrusionOk="0">
                    <a:moveTo>
                      <a:pt x="15" y="1"/>
                    </a:moveTo>
                    <a:lnTo>
                      <a:pt x="15" y="30"/>
                    </a:lnTo>
                    <a:lnTo>
                      <a:pt x="30" y="30"/>
                    </a:lnTo>
                    <a:cubicBezTo>
                      <a:pt x="30" y="59"/>
                      <a:pt x="20" y="69"/>
                      <a:pt x="0" y="69"/>
                    </a:cubicBezTo>
                    <a:lnTo>
                      <a:pt x="0" y="84"/>
                    </a:lnTo>
                    <a:cubicBezTo>
                      <a:pt x="30" y="84"/>
                      <a:pt x="44" y="64"/>
                      <a:pt x="44" y="2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7115763" y="2790404"/>
                <a:ext cx="73469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2" extrusionOk="0">
                    <a:moveTo>
                      <a:pt x="122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4" y="186"/>
                      <a:pt x="118" y="201"/>
                    </a:cubicBezTo>
                    <a:cubicBezTo>
                      <a:pt x="186" y="211"/>
                      <a:pt x="220" y="235"/>
                      <a:pt x="220" y="284"/>
                    </a:cubicBezTo>
                    <a:lnTo>
                      <a:pt x="220" y="289"/>
                    </a:lnTo>
                    <a:cubicBezTo>
                      <a:pt x="220" y="343"/>
                      <a:pt x="181" y="372"/>
                      <a:pt x="122" y="372"/>
                    </a:cubicBezTo>
                    <a:lnTo>
                      <a:pt x="118" y="372"/>
                    </a:lnTo>
                    <a:cubicBezTo>
                      <a:pt x="64" y="372"/>
                      <a:pt x="20" y="338"/>
                      <a:pt x="20" y="265"/>
                    </a:cubicBezTo>
                    <a:lnTo>
                      <a:pt x="0" y="265"/>
                    </a:lnTo>
                    <a:lnTo>
                      <a:pt x="0" y="269"/>
                    </a:lnTo>
                    <a:cubicBezTo>
                      <a:pt x="0" y="343"/>
                      <a:pt x="44" y="392"/>
                      <a:pt x="122" y="392"/>
                    </a:cubicBezTo>
                    <a:cubicBezTo>
                      <a:pt x="191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7" y="181"/>
                    </a:cubicBezTo>
                    <a:cubicBezTo>
                      <a:pt x="49" y="171"/>
                      <a:pt x="25" y="142"/>
                      <a:pt x="25" y="98"/>
                    </a:cubicBezTo>
                    <a:lnTo>
                      <a:pt x="25" y="93"/>
                    </a:lnTo>
                    <a:cubicBezTo>
                      <a:pt x="25" y="49"/>
                      <a:pt x="69" y="20"/>
                      <a:pt x="118" y="20"/>
                    </a:cubicBezTo>
                    <a:lnTo>
                      <a:pt x="122" y="20"/>
                    </a:lnTo>
                    <a:cubicBezTo>
                      <a:pt x="186" y="20"/>
                      <a:pt x="216" y="54"/>
                      <a:pt x="216" y="132"/>
                    </a:cubicBezTo>
                    <a:lnTo>
                      <a:pt x="235" y="132"/>
                    </a:lnTo>
                    <a:lnTo>
                      <a:pt x="235" y="122"/>
                    </a:lnTo>
                    <a:cubicBezTo>
                      <a:pt x="235" y="44"/>
                      <a:pt x="201" y="0"/>
                      <a:pt x="12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7205457" y="2827751"/>
                <a:ext cx="64898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70" extrusionOk="0">
                    <a:moveTo>
                      <a:pt x="104" y="20"/>
                    </a:moveTo>
                    <a:cubicBezTo>
                      <a:pt x="162" y="20"/>
                      <a:pt x="187" y="64"/>
                      <a:pt x="187" y="128"/>
                    </a:cubicBezTo>
                    <a:lnTo>
                      <a:pt x="20" y="128"/>
                    </a:lnTo>
                    <a:cubicBezTo>
                      <a:pt x="20" y="64"/>
                      <a:pt x="45" y="20"/>
                      <a:pt x="104" y="20"/>
                    </a:cubicBezTo>
                    <a:close/>
                    <a:moveTo>
                      <a:pt x="104" y="0"/>
                    </a:moveTo>
                    <a:cubicBezTo>
                      <a:pt x="30" y="0"/>
                      <a:pt x="1" y="59"/>
                      <a:pt x="1" y="133"/>
                    </a:cubicBezTo>
                    <a:lnTo>
                      <a:pt x="1" y="143"/>
                    </a:lnTo>
                    <a:cubicBezTo>
                      <a:pt x="1" y="211"/>
                      <a:pt x="30" y="270"/>
                      <a:pt x="109" y="270"/>
                    </a:cubicBezTo>
                    <a:cubicBezTo>
                      <a:pt x="177" y="270"/>
                      <a:pt x="211" y="221"/>
                      <a:pt x="211" y="182"/>
                    </a:cubicBezTo>
                    <a:lnTo>
                      <a:pt x="192" y="182"/>
                    </a:lnTo>
                    <a:cubicBezTo>
                      <a:pt x="192" y="216"/>
                      <a:pt x="167" y="250"/>
                      <a:pt x="109" y="250"/>
                    </a:cubicBezTo>
                    <a:cubicBezTo>
                      <a:pt x="45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7" y="0"/>
                      <a:pt x="104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7288110" y="2827751"/>
                <a:ext cx="60306" cy="1111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63" extrusionOk="0">
                    <a:moveTo>
                      <a:pt x="93" y="20"/>
                    </a:moveTo>
                    <a:cubicBezTo>
                      <a:pt x="147" y="20"/>
                      <a:pt x="177" y="64"/>
                      <a:pt x="177" y="133"/>
                    </a:cubicBezTo>
                    <a:lnTo>
                      <a:pt x="177" y="143"/>
                    </a:lnTo>
                    <a:cubicBezTo>
                      <a:pt x="177" y="206"/>
                      <a:pt x="147" y="250"/>
                      <a:pt x="93" y="250"/>
                    </a:cubicBezTo>
                    <a:cubicBezTo>
                      <a:pt x="54" y="250"/>
                      <a:pt x="35" y="226"/>
                      <a:pt x="20" y="206"/>
                    </a:cubicBezTo>
                    <a:lnTo>
                      <a:pt x="20" y="64"/>
                    </a:lnTo>
                    <a:cubicBezTo>
                      <a:pt x="35" y="45"/>
                      <a:pt x="54" y="20"/>
                      <a:pt x="93" y="20"/>
                    </a:cubicBezTo>
                    <a:close/>
                    <a:moveTo>
                      <a:pt x="98" y="0"/>
                    </a:moveTo>
                    <a:cubicBezTo>
                      <a:pt x="54" y="0"/>
                      <a:pt x="30" y="20"/>
                      <a:pt x="15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363"/>
                    </a:lnTo>
                    <a:lnTo>
                      <a:pt x="20" y="363"/>
                    </a:lnTo>
                    <a:lnTo>
                      <a:pt x="20" y="236"/>
                    </a:lnTo>
                    <a:cubicBezTo>
                      <a:pt x="35" y="255"/>
                      <a:pt x="59" y="270"/>
                      <a:pt x="98" y="270"/>
                    </a:cubicBezTo>
                    <a:cubicBezTo>
                      <a:pt x="167" y="270"/>
                      <a:pt x="196" y="211"/>
                      <a:pt x="196" y="143"/>
                    </a:cubicBezTo>
                    <a:lnTo>
                      <a:pt x="196" y="133"/>
                    </a:lnTo>
                    <a:cubicBezTo>
                      <a:pt x="196" y="59"/>
                      <a:pt x="167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7360049" y="2806628"/>
                <a:ext cx="45306" cy="10377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39" extrusionOk="0">
                    <a:moveTo>
                      <a:pt x="39" y="1"/>
                    </a:moveTo>
                    <a:lnTo>
                      <a:pt x="39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39" y="94"/>
                    </a:lnTo>
                    <a:lnTo>
                      <a:pt x="39" y="270"/>
                    </a:lnTo>
                    <a:cubicBezTo>
                      <a:pt x="39" y="319"/>
                      <a:pt x="69" y="339"/>
                      <a:pt x="108" y="339"/>
                    </a:cubicBezTo>
                    <a:cubicBezTo>
                      <a:pt x="128" y="339"/>
                      <a:pt x="142" y="334"/>
                      <a:pt x="142" y="334"/>
                    </a:cubicBezTo>
                    <a:lnTo>
                      <a:pt x="142" y="314"/>
                    </a:lnTo>
                    <a:cubicBezTo>
                      <a:pt x="137" y="319"/>
                      <a:pt x="128" y="319"/>
                      <a:pt x="113" y="319"/>
                    </a:cubicBezTo>
                    <a:cubicBezTo>
                      <a:pt x="79" y="319"/>
                      <a:pt x="59" y="309"/>
                      <a:pt x="59" y="265"/>
                    </a:cubicBezTo>
                    <a:lnTo>
                      <a:pt x="59" y="94"/>
                    </a:lnTo>
                    <a:lnTo>
                      <a:pt x="147" y="94"/>
                    </a:lnTo>
                    <a:lnTo>
                      <a:pt x="147" y="74"/>
                    </a:lnTo>
                    <a:lnTo>
                      <a:pt x="59" y="7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7421580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29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29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7503926" y="2827751"/>
                <a:ext cx="97653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5" extrusionOk="0">
                    <a:moveTo>
                      <a:pt x="98" y="0"/>
                    </a:moveTo>
                    <a:cubicBezTo>
                      <a:pt x="59" y="0"/>
                      <a:pt x="35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cubicBezTo>
                      <a:pt x="128" y="20"/>
                      <a:pt x="152" y="30"/>
                      <a:pt x="152" y="79"/>
                    </a:cubicBezTo>
                    <a:lnTo>
                      <a:pt x="152" y="265"/>
                    </a:lnTo>
                    <a:lnTo>
                      <a:pt x="172" y="265"/>
                    </a:lnTo>
                    <a:lnTo>
                      <a:pt x="172" y="64"/>
                    </a:lnTo>
                    <a:cubicBezTo>
                      <a:pt x="182" y="45"/>
                      <a:pt x="201" y="20"/>
                      <a:pt x="245" y="20"/>
                    </a:cubicBezTo>
                    <a:cubicBezTo>
                      <a:pt x="275" y="20"/>
                      <a:pt x="299" y="30"/>
                      <a:pt x="299" y="79"/>
                    </a:cubicBezTo>
                    <a:lnTo>
                      <a:pt x="299" y="265"/>
                    </a:lnTo>
                    <a:lnTo>
                      <a:pt x="319" y="265"/>
                    </a:lnTo>
                    <a:lnTo>
                      <a:pt x="319" y="74"/>
                    </a:lnTo>
                    <a:cubicBezTo>
                      <a:pt x="319" y="25"/>
                      <a:pt x="294" y="0"/>
                      <a:pt x="250" y="0"/>
                    </a:cubicBezTo>
                    <a:cubicBezTo>
                      <a:pt x="206" y="0"/>
                      <a:pt x="182" y="20"/>
                      <a:pt x="167" y="45"/>
                    </a:cubicBezTo>
                    <a:cubicBezTo>
                      <a:pt x="157" y="15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620865" y="2788873"/>
                <a:ext cx="61837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97" extrusionOk="0">
                    <a:moveTo>
                      <a:pt x="98" y="147"/>
                    </a:moveTo>
                    <a:cubicBezTo>
                      <a:pt x="152" y="147"/>
                      <a:pt x="182" y="191"/>
                      <a:pt x="182" y="260"/>
                    </a:cubicBezTo>
                    <a:lnTo>
                      <a:pt x="182" y="270"/>
                    </a:lnTo>
                    <a:cubicBezTo>
                      <a:pt x="182" y="333"/>
                      <a:pt x="152" y="377"/>
                      <a:pt x="98" y="377"/>
                    </a:cubicBezTo>
                    <a:cubicBezTo>
                      <a:pt x="59" y="377"/>
                      <a:pt x="35" y="353"/>
                      <a:pt x="25" y="333"/>
                    </a:cubicBezTo>
                    <a:lnTo>
                      <a:pt x="25" y="191"/>
                    </a:lnTo>
                    <a:cubicBezTo>
                      <a:pt x="35" y="172"/>
                      <a:pt x="59" y="147"/>
                      <a:pt x="98" y="147"/>
                    </a:cubicBezTo>
                    <a:close/>
                    <a:moveTo>
                      <a:pt x="5" y="0"/>
                    </a:moveTo>
                    <a:lnTo>
                      <a:pt x="5" y="318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58"/>
                    </a:lnTo>
                    <a:cubicBezTo>
                      <a:pt x="35" y="377"/>
                      <a:pt x="59" y="397"/>
                      <a:pt x="98" y="397"/>
                    </a:cubicBezTo>
                    <a:cubicBezTo>
                      <a:pt x="172" y="397"/>
                      <a:pt x="201" y="338"/>
                      <a:pt x="201" y="270"/>
                    </a:cubicBezTo>
                    <a:lnTo>
                      <a:pt x="201" y="260"/>
                    </a:lnTo>
                    <a:cubicBezTo>
                      <a:pt x="201" y="186"/>
                      <a:pt x="172" y="127"/>
                      <a:pt x="98" y="127"/>
                    </a:cubicBezTo>
                    <a:cubicBezTo>
                      <a:pt x="59" y="127"/>
                      <a:pt x="40" y="147"/>
                      <a:pt x="25" y="167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7698926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30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30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7781273" y="2827751"/>
                <a:ext cx="30306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265" extrusionOk="0">
                    <a:moveTo>
                      <a:pt x="94" y="0"/>
                    </a:moveTo>
                    <a:cubicBezTo>
                      <a:pt x="54" y="0"/>
                      <a:pt x="30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lnTo>
                      <a:pt x="98" y="2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7856273" y="2791628"/>
                <a:ext cx="72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3" extrusionOk="0">
                    <a:moveTo>
                      <a:pt x="123" y="1"/>
                    </a:moveTo>
                    <a:lnTo>
                      <a:pt x="0" y="79"/>
                    </a:lnTo>
                    <a:lnTo>
                      <a:pt x="10" y="99"/>
                    </a:lnTo>
                    <a:lnTo>
                      <a:pt x="113" y="30"/>
                    </a:lnTo>
                    <a:lnTo>
                      <a:pt x="113" y="363"/>
                    </a:lnTo>
                    <a:lnTo>
                      <a:pt x="5" y="363"/>
                    </a:lnTo>
                    <a:lnTo>
                      <a:pt x="5" y="383"/>
                    </a:lnTo>
                    <a:lnTo>
                      <a:pt x="235" y="383"/>
                    </a:lnTo>
                    <a:lnTo>
                      <a:pt x="235" y="363"/>
                    </a:lnTo>
                    <a:lnTo>
                      <a:pt x="133" y="3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7946273" y="2790404"/>
                <a:ext cx="72245" cy="11846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7" extrusionOk="0">
                    <a:moveTo>
                      <a:pt x="118" y="0"/>
                    </a:moveTo>
                    <a:cubicBezTo>
                      <a:pt x="34" y="0"/>
                      <a:pt x="0" y="44"/>
                      <a:pt x="0" y="122"/>
                    </a:cubicBezTo>
                    <a:lnTo>
                      <a:pt x="0" y="132"/>
                    </a:lnTo>
                    <a:lnTo>
                      <a:pt x="20" y="132"/>
                    </a:lnTo>
                    <a:cubicBezTo>
                      <a:pt x="20" y="54"/>
                      <a:pt x="49" y="20"/>
                      <a:pt x="118" y="20"/>
                    </a:cubicBezTo>
                    <a:cubicBezTo>
                      <a:pt x="176" y="20"/>
                      <a:pt x="216" y="54"/>
                      <a:pt x="216" y="103"/>
                    </a:cubicBezTo>
                    <a:lnTo>
                      <a:pt x="216" y="108"/>
                    </a:lnTo>
                    <a:cubicBezTo>
                      <a:pt x="216" y="137"/>
                      <a:pt x="206" y="162"/>
                      <a:pt x="172" y="196"/>
                    </a:cubicBezTo>
                    <a:lnTo>
                      <a:pt x="0" y="377"/>
                    </a:lnTo>
                    <a:lnTo>
                      <a:pt x="0" y="387"/>
                    </a:lnTo>
                    <a:lnTo>
                      <a:pt x="235" y="387"/>
                    </a:lnTo>
                    <a:lnTo>
                      <a:pt x="235" y="367"/>
                    </a:lnTo>
                    <a:lnTo>
                      <a:pt x="34" y="367"/>
                    </a:lnTo>
                    <a:lnTo>
                      <a:pt x="191" y="206"/>
                    </a:lnTo>
                    <a:cubicBezTo>
                      <a:pt x="225" y="167"/>
                      <a:pt x="235" y="142"/>
                      <a:pt x="235" y="108"/>
                    </a:cubicBezTo>
                    <a:lnTo>
                      <a:pt x="235" y="103"/>
                    </a:lnTo>
                    <a:cubicBezTo>
                      <a:pt x="235" y="39"/>
                      <a:pt x="191" y="0"/>
                      <a:pt x="11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7273110" y="1565309"/>
                <a:ext cx="103776" cy="12795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18" extrusionOk="0">
                    <a:moveTo>
                      <a:pt x="172" y="65"/>
                    </a:moveTo>
                    <a:cubicBezTo>
                      <a:pt x="230" y="65"/>
                      <a:pt x="279" y="114"/>
                      <a:pt x="279" y="172"/>
                    </a:cubicBezTo>
                    <a:lnTo>
                      <a:pt x="279" y="353"/>
                    </a:lnTo>
                    <a:lnTo>
                      <a:pt x="64" y="353"/>
                    </a:lnTo>
                    <a:lnTo>
                      <a:pt x="64" y="172"/>
                    </a:lnTo>
                    <a:cubicBezTo>
                      <a:pt x="64" y="114"/>
                      <a:pt x="113" y="65"/>
                      <a:pt x="172" y="65"/>
                    </a:cubicBezTo>
                    <a:close/>
                    <a:moveTo>
                      <a:pt x="172" y="1"/>
                    </a:moveTo>
                    <a:cubicBezTo>
                      <a:pt x="79" y="1"/>
                      <a:pt x="0" y="79"/>
                      <a:pt x="0" y="172"/>
                    </a:cubicBezTo>
                    <a:lnTo>
                      <a:pt x="0" y="417"/>
                    </a:lnTo>
                    <a:lnTo>
                      <a:pt x="338" y="417"/>
                    </a:lnTo>
                    <a:lnTo>
                      <a:pt x="338" y="172"/>
                    </a:lnTo>
                    <a:cubicBezTo>
                      <a:pt x="338" y="79"/>
                      <a:pt x="265" y="1"/>
                      <a:pt x="17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7251988" y="1640308"/>
                <a:ext cx="145714" cy="85714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80" extrusionOk="0">
                    <a:moveTo>
                      <a:pt x="50" y="1"/>
                    </a:moveTo>
                    <a:cubicBezTo>
                      <a:pt x="20" y="1"/>
                      <a:pt x="1" y="25"/>
                      <a:pt x="1" y="50"/>
                    </a:cubicBezTo>
                    <a:lnTo>
                      <a:pt x="1" y="231"/>
                    </a:lnTo>
                    <a:cubicBezTo>
                      <a:pt x="1" y="260"/>
                      <a:pt x="20" y="280"/>
                      <a:pt x="50" y="280"/>
                    </a:cubicBezTo>
                    <a:lnTo>
                      <a:pt x="427" y="280"/>
                    </a:lnTo>
                    <a:cubicBezTo>
                      <a:pt x="456" y="280"/>
                      <a:pt x="476" y="260"/>
                      <a:pt x="476" y="231"/>
                    </a:cubicBezTo>
                    <a:lnTo>
                      <a:pt x="476" y="50"/>
                    </a:lnTo>
                    <a:cubicBezTo>
                      <a:pt x="476" y="25"/>
                      <a:pt x="456" y="1"/>
                      <a:pt x="427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8091681" y="1217555"/>
                <a:ext cx="93061" cy="7224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988212" y="1227964"/>
                <a:ext cx="81122" cy="6030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8208620" y="1229494"/>
                <a:ext cx="121531" cy="5877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216070" y="1162148"/>
                <a:ext cx="1484388" cy="2728776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8914" extrusionOk="0">
                    <a:moveTo>
                      <a:pt x="1524" y="177"/>
                    </a:moveTo>
                    <a:lnTo>
                      <a:pt x="1524" y="0"/>
                    </a:lnTo>
                    <a:lnTo>
                      <a:pt x="696" y="0"/>
                    </a:lnTo>
                    <a:cubicBezTo>
                      <a:pt x="505" y="0"/>
                      <a:pt x="329" y="79"/>
                      <a:pt x="206" y="206"/>
                    </a:cubicBezTo>
                    <a:cubicBezTo>
                      <a:pt x="79" y="333"/>
                      <a:pt x="1" y="505"/>
                      <a:pt x="1" y="701"/>
                    </a:cubicBezTo>
                    <a:lnTo>
                      <a:pt x="1" y="8914"/>
                    </a:lnTo>
                    <a:lnTo>
                      <a:pt x="4849" y="667"/>
                    </a:lnTo>
                    <a:lnTo>
                      <a:pt x="2018" y="667"/>
                    </a:lnTo>
                    <a:cubicBezTo>
                      <a:pt x="1744" y="667"/>
                      <a:pt x="1524" y="446"/>
                      <a:pt x="1524" y="177"/>
                    </a:cubicBezTo>
                    <a:close/>
                  </a:path>
                </a:pathLst>
              </a:custGeom>
              <a:solidFill>
                <a:srgbClr val="FFFFFF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21"/>
            <p:cNvGrpSpPr/>
            <p:nvPr/>
          </p:nvGrpSpPr>
          <p:grpSpPr>
            <a:xfrm>
              <a:off x="469201" y="1589375"/>
              <a:ext cx="5953074" cy="609000"/>
              <a:chOff x="469201" y="1589375"/>
              <a:chExt cx="5953074" cy="609000"/>
            </a:xfrm>
          </p:grpSpPr>
          <p:sp>
            <p:nvSpPr>
              <p:cNvPr id="417" name="Google Shape;417;p21"/>
              <p:cNvSpPr/>
              <p:nvPr/>
            </p:nvSpPr>
            <p:spPr>
              <a:xfrm>
                <a:off x="3391975" y="1589375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1"/>
              <p:cNvSpPr txBox="1"/>
              <p:nvPr/>
            </p:nvSpPr>
            <p:spPr>
              <a:xfrm>
                <a:off x="469201" y="1621475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and is full of iron oxide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9" name="Google Shape;419;p21"/>
              <p:cNvSpPr txBox="1"/>
              <p:nvPr/>
            </p:nvSpPr>
            <p:spPr>
              <a:xfrm>
                <a:off x="4373330" y="1736975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0" name="Google Shape;420;p21"/>
            <p:cNvGrpSpPr/>
            <p:nvPr/>
          </p:nvGrpSpPr>
          <p:grpSpPr>
            <a:xfrm>
              <a:off x="469201" y="2308150"/>
              <a:ext cx="5953074" cy="609000"/>
              <a:chOff x="469201" y="2308150"/>
              <a:chExt cx="5953074" cy="609000"/>
            </a:xfrm>
          </p:grpSpPr>
          <p:sp>
            <p:nvSpPr>
              <p:cNvPr id="421" name="Google Shape;421;p21"/>
              <p:cNvSpPr/>
              <p:nvPr/>
            </p:nvSpPr>
            <p:spPr>
              <a:xfrm>
                <a:off x="3391975" y="2308150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 txBox="1"/>
              <p:nvPr/>
            </p:nvSpPr>
            <p:spPr>
              <a:xfrm>
                <a:off x="469201" y="2340250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21"/>
              <p:cNvSpPr txBox="1"/>
              <p:nvPr/>
            </p:nvSpPr>
            <p:spPr>
              <a:xfrm>
                <a:off x="4244380" y="2455750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4" name="Google Shape;424;p21"/>
            <p:cNvGrpSpPr/>
            <p:nvPr/>
          </p:nvGrpSpPr>
          <p:grpSpPr>
            <a:xfrm>
              <a:off x="469201" y="3026925"/>
              <a:ext cx="5953074" cy="609000"/>
              <a:chOff x="469201" y="3026925"/>
              <a:chExt cx="5953074" cy="609000"/>
            </a:xfrm>
          </p:grpSpPr>
          <p:sp>
            <p:nvSpPr>
              <p:cNvPr id="425" name="Google Shape;425;p21"/>
              <p:cNvSpPr/>
              <p:nvPr/>
            </p:nvSpPr>
            <p:spPr>
              <a:xfrm>
                <a:off x="3391975" y="3026925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 txBox="1"/>
              <p:nvPr/>
            </p:nvSpPr>
            <p:spPr>
              <a:xfrm>
                <a:off x="469201" y="3059025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7" name="Google Shape;427;p21"/>
              <p:cNvSpPr txBox="1"/>
              <p:nvPr/>
            </p:nvSpPr>
            <p:spPr>
              <a:xfrm>
                <a:off x="4244380" y="3174525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8" name="Google Shape;428;p21"/>
            <p:cNvGrpSpPr/>
            <p:nvPr/>
          </p:nvGrpSpPr>
          <p:grpSpPr>
            <a:xfrm>
              <a:off x="469201" y="3745700"/>
              <a:ext cx="5953074" cy="609000"/>
              <a:chOff x="469201" y="3745700"/>
              <a:chExt cx="5953074" cy="609000"/>
            </a:xfrm>
          </p:grpSpPr>
          <p:sp>
            <p:nvSpPr>
              <p:cNvPr id="429" name="Google Shape;429;p21"/>
              <p:cNvSpPr/>
              <p:nvPr/>
            </p:nvSpPr>
            <p:spPr>
              <a:xfrm>
                <a:off x="3391975" y="3745700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 txBox="1"/>
              <p:nvPr/>
            </p:nvSpPr>
            <p:spPr>
              <a:xfrm>
                <a:off x="469201" y="3777800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4244380" y="3893300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432" name="Google Shape;432;p2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572181" y="1706408"/>
            <a:ext cx="440410" cy="374934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34" name="Google Shape;434;p21"/>
          <p:cNvGrpSpPr/>
          <p:nvPr/>
        </p:nvGrpSpPr>
        <p:grpSpPr>
          <a:xfrm>
            <a:off x="3702479" y="2414724"/>
            <a:ext cx="179815" cy="395853"/>
            <a:chOff x="3441375" y="5079600"/>
            <a:chExt cx="141475" cy="311450"/>
          </a:xfrm>
        </p:grpSpPr>
        <p:sp>
          <p:nvSpPr>
            <p:cNvPr id="435" name="Google Shape;435;p21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solidFill>
                  <a:srgbClr val="435D74"/>
                </a:solidFill>
              </a:endParaRPr>
            </a:p>
          </p:txBody>
        </p:sp>
      </p:grpSp>
      <p:sp>
        <p:nvSpPr>
          <p:cNvPr id="437" name="Google Shape;437;p21"/>
          <p:cNvSpPr/>
          <p:nvPr/>
        </p:nvSpPr>
        <p:spPr>
          <a:xfrm>
            <a:off x="3590116" y="3112196"/>
            <a:ext cx="404541" cy="438459"/>
          </a:xfrm>
          <a:custGeom>
            <a:avLst/>
            <a:gdLst/>
            <a:ahLst/>
            <a:cxnLst/>
            <a:rect l="l" t="t" r="r" b="b"/>
            <a:pathLst>
              <a:path w="17831" h="19326" extrusionOk="0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3579056" y="3832627"/>
            <a:ext cx="426661" cy="435146"/>
            <a:chOff x="4467450" y="3808475"/>
            <a:chExt cx="470150" cy="479500"/>
          </a:xfrm>
        </p:grpSpPr>
        <p:sp>
          <p:nvSpPr>
            <p:cNvPr id="439" name="Google Shape;439;p21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448" name="Google Shape;448;p22"/>
          <p:cNvGrpSpPr/>
          <p:nvPr/>
        </p:nvGrpSpPr>
        <p:grpSpPr>
          <a:xfrm>
            <a:off x="671513" y="1218677"/>
            <a:ext cx="7800975" cy="3610508"/>
            <a:chOff x="671513" y="1218677"/>
            <a:chExt cx="7800975" cy="3610508"/>
          </a:xfrm>
        </p:grpSpPr>
        <p:grpSp>
          <p:nvGrpSpPr>
            <p:cNvPr id="449" name="Google Shape;449;p22"/>
            <p:cNvGrpSpPr/>
            <p:nvPr/>
          </p:nvGrpSpPr>
          <p:grpSpPr>
            <a:xfrm>
              <a:off x="4994475" y="1305200"/>
              <a:ext cx="3478012" cy="1308175"/>
              <a:chOff x="4994475" y="1305200"/>
              <a:chExt cx="3478012" cy="1308175"/>
            </a:xfrm>
          </p:grpSpPr>
          <p:cxnSp>
            <p:nvCxnSpPr>
              <p:cNvPr id="450" name="Google Shape;450;p22"/>
              <p:cNvCxnSpPr/>
              <p:nvPr/>
            </p:nvCxnSpPr>
            <p:spPr>
              <a:xfrm rot="10800000" flipH="1">
                <a:off x="4994475" y="2257875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1" name="Google Shape;451;p22"/>
              <p:cNvSpPr txBox="1"/>
              <p:nvPr/>
            </p:nvSpPr>
            <p:spPr>
              <a:xfrm>
                <a:off x="6931388" y="16620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" name="Google Shape;452;p22"/>
              <p:cNvSpPr txBox="1"/>
              <p:nvPr/>
            </p:nvSpPr>
            <p:spPr>
              <a:xfrm>
                <a:off x="6931388" y="13052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53" name="Google Shape;453;p22"/>
            <p:cNvGrpSpPr/>
            <p:nvPr/>
          </p:nvGrpSpPr>
          <p:grpSpPr>
            <a:xfrm>
              <a:off x="4994475" y="2813650"/>
              <a:ext cx="3478012" cy="1384400"/>
              <a:chOff x="4994475" y="2813650"/>
              <a:chExt cx="3478012" cy="1384400"/>
            </a:xfrm>
          </p:grpSpPr>
          <p:cxnSp>
            <p:nvCxnSpPr>
              <p:cNvPr id="454" name="Google Shape;454;p22"/>
              <p:cNvCxnSpPr/>
              <p:nvPr/>
            </p:nvCxnSpPr>
            <p:spPr>
              <a:xfrm rot="10800000" flipH="1">
                <a:off x="4994475" y="3842550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5" name="Google Shape;455;p22"/>
              <p:cNvSpPr txBox="1"/>
              <p:nvPr/>
            </p:nvSpPr>
            <p:spPr>
              <a:xfrm>
                <a:off x="6931388" y="31705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6" name="Google Shape;456;p22"/>
              <p:cNvSpPr txBox="1"/>
              <p:nvPr/>
            </p:nvSpPr>
            <p:spPr>
              <a:xfrm>
                <a:off x="6931388" y="28136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57" name="Google Shape;457;p22"/>
            <p:cNvGrpSpPr/>
            <p:nvPr/>
          </p:nvGrpSpPr>
          <p:grpSpPr>
            <a:xfrm>
              <a:off x="671513" y="2813650"/>
              <a:ext cx="3510037" cy="1384400"/>
              <a:chOff x="671513" y="2813650"/>
              <a:chExt cx="3510037" cy="1384400"/>
            </a:xfrm>
          </p:grpSpPr>
          <p:cxnSp>
            <p:nvCxnSpPr>
              <p:cNvPr id="458" name="Google Shape;458;p22"/>
              <p:cNvCxnSpPr/>
              <p:nvPr/>
            </p:nvCxnSpPr>
            <p:spPr>
              <a:xfrm rot="10800000">
                <a:off x="2908350" y="3842550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9" name="Google Shape;459;p22"/>
              <p:cNvSpPr txBox="1"/>
              <p:nvPr/>
            </p:nvSpPr>
            <p:spPr>
              <a:xfrm>
                <a:off x="671513" y="31705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0" name="Google Shape;460;p22"/>
              <p:cNvSpPr txBox="1"/>
              <p:nvPr/>
            </p:nvSpPr>
            <p:spPr>
              <a:xfrm>
                <a:off x="671513" y="28136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61" name="Google Shape;461;p22"/>
            <p:cNvGrpSpPr/>
            <p:nvPr/>
          </p:nvGrpSpPr>
          <p:grpSpPr>
            <a:xfrm>
              <a:off x="671513" y="1305200"/>
              <a:ext cx="3510037" cy="1308175"/>
              <a:chOff x="671513" y="1305200"/>
              <a:chExt cx="3510037" cy="1308175"/>
            </a:xfrm>
          </p:grpSpPr>
          <p:cxnSp>
            <p:nvCxnSpPr>
              <p:cNvPr id="462" name="Google Shape;462;p22"/>
              <p:cNvCxnSpPr/>
              <p:nvPr/>
            </p:nvCxnSpPr>
            <p:spPr>
              <a:xfrm rot="10800000">
                <a:off x="2908350" y="2257875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63" name="Google Shape;463;p22"/>
              <p:cNvSpPr txBox="1"/>
              <p:nvPr/>
            </p:nvSpPr>
            <p:spPr>
              <a:xfrm>
                <a:off x="671513" y="16620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4" name="Google Shape;464;p22"/>
              <p:cNvSpPr txBox="1"/>
              <p:nvPr/>
            </p:nvSpPr>
            <p:spPr>
              <a:xfrm>
                <a:off x="671513" y="13052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5825561" y="1342303"/>
              <a:ext cx="840816" cy="805617"/>
              <a:chOff x="7519811" y="318339"/>
              <a:chExt cx="840816" cy="805617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7628226" y="657706"/>
                <a:ext cx="146002" cy="413238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902" extrusionOk="0">
                    <a:moveTo>
                      <a:pt x="1" y="1"/>
                    </a:moveTo>
                    <a:lnTo>
                      <a:pt x="1" y="1901"/>
                    </a:lnTo>
                    <a:lnTo>
                      <a:pt x="672" y="1901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B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7860263" y="479114"/>
                <a:ext cx="147088" cy="59183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0" y="0"/>
                    </a:moveTo>
                    <a:lnTo>
                      <a:pt x="0" y="2723"/>
                    </a:lnTo>
                    <a:lnTo>
                      <a:pt x="676" y="2723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A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8094256" y="318339"/>
                <a:ext cx="147088" cy="75260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464" extrusionOk="0">
                    <a:moveTo>
                      <a:pt x="1" y="1"/>
                    </a:moveTo>
                    <a:lnTo>
                      <a:pt x="1" y="3463"/>
                    </a:lnTo>
                    <a:lnTo>
                      <a:pt x="677" y="3463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7519811" y="1070725"/>
                <a:ext cx="840816" cy="5323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3869" y="245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3808424" y="1218677"/>
              <a:ext cx="1567559" cy="3610508"/>
              <a:chOff x="3808424" y="1218677"/>
              <a:chExt cx="1567559" cy="3610508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3872300" y="4233222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08" y="13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940303" y="4011829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3"/>
                    </a:lnTo>
                    <a:lnTo>
                      <a:pt x="109" y="13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5306675" y="4233222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08" y="13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5238454" y="4011829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3"/>
                    </a:lnTo>
                    <a:lnTo>
                      <a:pt x="109" y="13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861654" y="2176379"/>
                <a:ext cx="1461107" cy="2297360"/>
              </a:xfrm>
              <a:custGeom>
                <a:avLst/>
                <a:gdLst/>
                <a:ahLst/>
                <a:cxnLst/>
                <a:rect l="l" t="t" r="r" b="b"/>
                <a:pathLst>
                  <a:path w="6725" h="10574" extrusionOk="0">
                    <a:moveTo>
                      <a:pt x="1" y="0"/>
                    </a:moveTo>
                    <a:lnTo>
                      <a:pt x="1" y="10574"/>
                    </a:lnTo>
                    <a:lnTo>
                      <a:pt x="6725" y="10574"/>
                    </a:lnTo>
                    <a:lnTo>
                      <a:pt x="672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849921" y="3987278"/>
                <a:ext cx="1487831" cy="520567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2396" extrusionOk="0">
                    <a:moveTo>
                      <a:pt x="6602" y="1"/>
                    </a:moveTo>
                    <a:cubicBezTo>
                      <a:pt x="6485" y="1"/>
                      <a:pt x="6387" y="79"/>
                      <a:pt x="6358" y="187"/>
                    </a:cubicBezTo>
                    <a:cubicBezTo>
                      <a:pt x="6206" y="221"/>
                      <a:pt x="6088" y="344"/>
                      <a:pt x="6054" y="500"/>
                    </a:cubicBezTo>
                    <a:cubicBezTo>
                      <a:pt x="6054" y="500"/>
                      <a:pt x="6049" y="495"/>
                      <a:pt x="6044" y="495"/>
                    </a:cubicBezTo>
                    <a:cubicBezTo>
                      <a:pt x="5897" y="495"/>
                      <a:pt x="5770" y="579"/>
                      <a:pt x="5701" y="696"/>
                    </a:cubicBezTo>
                    <a:cubicBezTo>
                      <a:pt x="5630" y="666"/>
                      <a:pt x="5554" y="650"/>
                      <a:pt x="5477" y="650"/>
                    </a:cubicBezTo>
                    <a:cubicBezTo>
                      <a:pt x="5417" y="650"/>
                      <a:pt x="5355" y="660"/>
                      <a:pt x="5295" y="682"/>
                    </a:cubicBezTo>
                    <a:cubicBezTo>
                      <a:pt x="5123" y="740"/>
                      <a:pt x="5001" y="873"/>
                      <a:pt x="4947" y="1029"/>
                    </a:cubicBezTo>
                    <a:cubicBezTo>
                      <a:pt x="4937" y="1024"/>
                      <a:pt x="4928" y="1024"/>
                      <a:pt x="4913" y="1024"/>
                    </a:cubicBezTo>
                    <a:cubicBezTo>
                      <a:pt x="4825" y="1024"/>
                      <a:pt x="4741" y="1054"/>
                      <a:pt x="4673" y="1108"/>
                    </a:cubicBezTo>
                    <a:cubicBezTo>
                      <a:pt x="4629" y="1049"/>
                      <a:pt x="4560" y="1015"/>
                      <a:pt x="4482" y="1015"/>
                    </a:cubicBezTo>
                    <a:cubicBezTo>
                      <a:pt x="4403" y="1015"/>
                      <a:pt x="4335" y="1049"/>
                      <a:pt x="4291" y="1103"/>
                    </a:cubicBezTo>
                    <a:cubicBezTo>
                      <a:pt x="4221" y="1049"/>
                      <a:pt x="4134" y="1019"/>
                      <a:pt x="4045" y="1019"/>
                    </a:cubicBezTo>
                    <a:cubicBezTo>
                      <a:pt x="4003" y="1019"/>
                      <a:pt x="3961" y="1025"/>
                      <a:pt x="3919" y="1039"/>
                    </a:cubicBezTo>
                    <a:cubicBezTo>
                      <a:pt x="3904" y="1044"/>
                      <a:pt x="3889" y="1054"/>
                      <a:pt x="3879" y="1059"/>
                    </a:cubicBezTo>
                    <a:cubicBezTo>
                      <a:pt x="3777" y="961"/>
                      <a:pt x="3635" y="897"/>
                      <a:pt x="3483" y="897"/>
                    </a:cubicBezTo>
                    <a:cubicBezTo>
                      <a:pt x="3292" y="897"/>
                      <a:pt x="3120" y="995"/>
                      <a:pt x="3018" y="1142"/>
                    </a:cubicBezTo>
                    <a:cubicBezTo>
                      <a:pt x="2993" y="1137"/>
                      <a:pt x="2969" y="1137"/>
                      <a:pt x="2944" y="1137"/>
                    </a:cubicBezTo>
                    <a:cubicBezTo>
                      <a:pt x="2802" y="1137"/>
                      <a:pt x="2675" y="1210"/>
                      <a:pt x="2606" y="1323"/>
                    </a:cubicBezTo>
                    <a:cubicBezTo>
                      <a:pt x="2528" y="1284"/>
                      <a:pt x="2440" y="1264"/>
                      <a:pt x="2347" y="1264"/>
                    </a:cubicBezTo>
                    <a:cubicBezTo>
                      <a:pt x="2229" y="1264"/>
                      <a:pt x="2121" y="1299"/>
                      <a:pt x="2028" y="1362"/>
                    </a:cubicBezTo>
                    <a:cubicBezTo>
                      <a:pt x="1989" y="1274"/>
                      <a:pt x="1906" y="1215"/>
                      <a:pt x="1803" y="1215"/>
                    </a:cubicBezTo>
                    <a:cubicBezTo>
                      <a:pt x="1783" y="1215"/>
                      <a:pt x="1769" y="1220"/>
                      <a:pt x="1749" y="1225"/>
                    </a:cubicBezTo>
                    <a:cubicBezTo>
                      <a:pt x="1685" y="1083"/>
                      <a:pt x="1543" y="980"/>
                      <a:pt x="1382" y="980"/>
                    </a:cubicBezTo>
                    <a:cubicBezTo>
                      <a:pt x="1362" y="980"/>
                      <a:pt x="1347" y="985"/>
                      <a:pt x="1328" y="985"/>
                    </a:cubicBezTo>
                    <a:cubicBezTo>
                      <a:pt x="1254" y="819"/>
                      <a:pt x="1103" y="696"/>
                      <a:pt x="917" y="662"/>
                    </a:cubicBezTo>
                    <a:cubicBezTo>
                      <a:pt x="921" y="637"/>
                      <a:pt x="926" y="608"/>
                      <a:pt x="926" y="579"/>
                    </a:cubicBezTo>
                    <a:cubicBezTo>
                      <a:pt x="926" y="358"/>
                      <a:pt x="745" y="177"/>
                      <a:pt x="525" y="177"/>
                    </a:cubicBezTo>
                    <a:cubicBezTo>
                      <a:pt x="500" y="177"/>
                      <a:pt x="476" y="182"/>
                      <a:pt x="451" y="187"/>
                    </a:cubicBezTo>
                    <a:cubicBezTo>
                      <a:pt x="402" y="123"/>
                      <a:pt x="329" y="84"/>
                      <a:pt x="246" y="84"/>
                    </a:cubicBezTo>
                    <a:cubicBezTo>
                      <a:pt x="167" y="84"/>
                      <a:pt x="99" y="118"/>
                      <a:pt x="50" y="177"/>
                    </a:cubicBezTo>
                    <a:cubicBezTo>
                      <a:pt x="20" y="221"/>
                      <a:pt x="1" y="275"/>
                      <a:pt x="1" y="334"/>
                    </a:cubicBezTo>
                    <a:cubicBezTo>
                      <a:pt x="1" y="388"/>
                      <a:pt x="20" y="442"/>
                      <a:pt x="50" y="486"/>
                    </a:cubicBezTo>
                    <a:lnTo>
                      <a:pt x="50" y="2234"/>
                    </a:lnTo>
                    <a:lnTo>
                      <a:pt x="1955" y="2234"/>
                    </a:lnTo>
                    <a:cubicBezTo>
                      <a:pt x="2053" y="2332"/>
                      <a:pt x="2195" y="2396"/>
                      <a:pt x="2347" y="2396"/>
                    </a:cubicBezTo>
                    <a:cubicBezTo>
                      <a:pt x="2498" y="2396"/>
                      <a:pt x="2640" y="2332"/>
                      <a:pt x="2743" y="2234"/>
                    </a:cubicBezTo>
                    <a:lnTo>
                      <a:pt x="6847" y="2234"/>
                    </a:lnTo>
                    <a:lnTo>
                      <a:pt x="6847" y="84"/>
                    </a:lnTo>
                    <a:lnTo>
                      <a:pt x="6813" y="118"/>
                    </a:lnTo>
                    <a:cubicBezTo>
                      <a:pt x="6769" y="50"/>
                      <a:pt x="6691" y="1"/>
                      <a:pt x="6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808424" y="2251987"/>
                <a:ext cx="53447" cy="28309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46" y="130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808424" y="2688254"/>
                <a:ext cx="53447" cy="28201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246" y="129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5322535" y="2221136"/>
                <a:ext cx="53447" cy="28309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46" y="130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6880" y="1930653"/>
                <a:ext cx="1498259" cy="2898532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13341" extrusionOk="0">
                    <a:moveTo>
                      <a:pt x="6719" y="1337"/>
                    </a:moveTo>
                    <a:lnTo>
                      <a:pt x="6719" y="11289"/>
                    </a:lnTo>
                    <a:lnTo>
                      <a:pt x="176" y="11289"/>
                    </a:lnTo>
                    <a:lnTo>
                      <a:pt x="176" y="1337"/>
                    </a:lnTo>
                    <a:close/>
                    <a:moveTo>
                      <a:pt x="666" y="0"/>
                    </a:moveTo>
                    <a:cubicBezTo>
                      <a:pt x="299" y="0"/>
                      <a:pt x="0" y="299"/>
                      <a:pt x="0" y="666"/>
                    </a:cubicBezTo>
                    <a:lnTo>
                      <a:pt x="0" y="12675"/>
                    </a:lnTo>
                    <a:cubicBezTo>
                      <a:pt x="0" y="13042"/>
                      <a:pt x="299" y="13341"/>
                      <a:pt x="666" y="13341"/>
                    </a:cubicBezTo>
                    <a:lnTo>
                      <a:pt x="6230" y="13341"/>
                    </a:lnTo>
                    <a:cubicBezTo>
                      <a:pt x="6597" y="13341"/>
                      <a:pt x="6896" y="13042"/>
                      <a:pt x="6896" y="12675"/>
                    </a:cubicBezTo>
                    <a:lnTo>
                      <a:pt x="6896" y="666"/>
                    </a:lnTo>
                    <a:cubicBezTo>
                      <a:pt x="6896" y="299"/>
                      <a:pt x="6597" y="0"/>
                      <a:pt x="6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460650" y="1999743"/>
                <a:ext cx="265281" cy="84299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88" extrusionOk="0">
                    <a:moveTo>
                      <a:pt x="192" y="0"/>
                    </a:moveTo>
                    <a:cubicBezTo>
                      <a:pt x="89" y="0"/>
                      <a:pt x="1" y="84"/>
                      <a:pt x="1" y="187"/>
                    </a:cubicBezTo>
                    <a:lnTo>
                      <a:pt x="1" y="196"/>
                    </a:lnTo>
                    <a:cubicBezTo>
                      <a:pt x="1" y="304"/>
                      <a:pt x="89" y="387"/>
                      <a:pt x="192" y="387"/>
                    </a:cubicBezTo>
                    <a:lnTo>
                      <a:pt x="1034" y="387"/>
                    </a:lnTo>
                    <a:cubicBezTo>
                      <a:pt x="1137" y="387"/>
                      <a:pt x="1220" y="304"/>
                      <a:pt x="1220" y="196"/>
                    </a:cubicBezTo>
                    <a:lnTo>
                      <a:pt x="1220" y="187"/>
                    </a:lnTo>
                    <a:cubicBezTo>
                      <a:pt x="1220" y="84"/>
                      <a:pt x="1137" y="0"/>
                      <a:pt x="10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485201" y="4473516"/>
                <a:ext cx="212920" cy="214223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86" extrusionOk="0">
                    <a:moveTo>
                      <a:pt x="490" y="1"/>
                    </a:moveTo>
                    <a:cubicBezTo>
                      <a:pt x="221" y="1"/>
                      <a:pt x="0" y="221"/>
                      <a:pt x="0" y="496"/>
                    </a:cubicBezTo>
                    <a:cubicBezTo>
                      <a:pt x="0" y="765"/>
                      <a:pt x="221" y="985"/>
                      <a:pt x="490" y="985"/>
                    </a:cubicBezTo>
                    <a:cubicBezTo>
                      <a:pt x="764" y="985"/>
                      <a:pt x="980" y="765"/>
                      <a:pt x="980" y="496"/>
                    </a:cubicBezTo>
                    <a:cubicBezTo>
                      <a:pt x="980" y="221"/>
                      <a:pt x="764" y="1"/>
                      <a:pt x="4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4525612" y="2953100"/>
                <a:ext cx="152303" cy="136007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260" extrusionOk="0">
                    <a:moveTo>
                      <a:pt x="1" y="1"/>
                    </a:moveTo>
                    <a:lnTo>
                      <a:pt x="1" y="6259"/>
                    </a:lnTo>
                    <a:lnTo>
                      <a:pt x="701" y="625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4092605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1078" y="0"/>
                    </a:moveTo>
                    <a:cubicBezTo>
                      <a:pt x="0" y="1974"/>
                      <a:pt x="446" y="5177"/>
                      <a:pt x="446" y="5177"/>
                    </a:cubicBezTo>
                    <a:lnTo>
                      <a:pt x="1734" y="3095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186246" y="2436010"/>
                <a:ext cx="263977" cy="88752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085" extrusionOk="0">
                    <a:moveTo>
                      <a:pt x="872" y="0"/>
                    </a:moveTo>
                    <a:cubicBezTo>
                      <a:pt x="603" y="720"/>
                      <a:pt x="0" y="2498"/>
                      <a:pt x="25" y="4085"/>
                    </a:cubicBezTo>
                    <a:lnTo>
                      <a:pt x="1215" y="2150"/>
                    </a:lnTo>
                    <a:lnTo>
                      <a:pt x="1141" y="1249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715066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657" y="0"/>
                    </a:moveTo>
                    <a:lnTo>
                      <a:pt x="0" y="3095"/>
                    </a:lnTo>
                    <a:lnTo>
                      <a:pt x="1283" y="5177"/>
                    </a:lnTo>
                    <a:cubicBezTo>
                      <a:pt x="1283" y="5177"/>
                      <a:pt x="1734" y="1974"/>
                      <a:pt x="657" y="0"/>
                    </a:cubicBezTo>
                    <a:close/>
                  </a:path>
                </a:pathLst>
              </a:custGeom>
              <a:solidFill>
                <a:srgbClr val="FF8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715066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657" y="0"/>
                    </a:moveTo>
                    <a:lnTo>
                      <a:pt x="0" y="3095"/>
                    </a:lnTo>
                    <a:lnTo>
                      <a:pt x="1283" y="5177"/>
                    </a:lnTo>
                    <a:cubicBezTo>
                      <a:pt x="1283" y="5177"/>
                      <a:pt x="1734" y="1974"/>
                      <a:pt x="6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318125" y="1218677"/>
                <a:ext cx="554678" cy="1708137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7862" extrusionOk="0">
                    <a:moveTo>
                      <a:pt x="1279" y="1"/>
                    </a:moveTo>
                    <a:cubicBezTo>
                      <a:pt x="1279" y="1"/>
                      <a:pt x="1" y="1534"/>
                      <a:pt x="40" y="4815"/>
                    </a:cubicBezTo>
                    <a:cubicBezTo>
                      <a:pt x="40" y="4932"/>
                      <a:pt x="138" y="6823"/>
                      <a:pt x="843" y="7861"/>
                    </a:cubicBezTo>
                    <a:lnTo>
                      <a:pt x="1710" y="7861"/>
                    </a:lnTo>
                    <a:cubicBezTo>
                      <a:pt x="2415" y="6823"/>
                      <a:pt x="2513" y="4932"/>
                      <a:pt x="2513" y="4815"/>
                    </a:cubicBezTo>
                    <a:cubicBezTo>
                      <a:pt x="2552" y="1534"/>
                      <a:pt x="1279" y="1"/>
                      <a:pt x="1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501061" y="2926593"/>
                <a:ext cx="188586" cy="2672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23" extrusionOk="0">
                    <a:moveTo>
                      <a:pt x="1" y="0"/>
                    </a:moveTo>
                    <a:lnTo>
                      <a:pt x="109" y="123"/>
                    </a:lnTo>
                    <a:lnTo>
                      <a:pt x="765" y="123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34144" y="1768791"/>
                <a:ext cx="322639" cy="321552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0" extrusionOk="0">
                    <a:moveTo>
                      <a:pt x="745" y="1"/>
                    </a:moveTo>
                    <a:cubicBezTo>
                      <a:pt x="333" y="1"/>
                      <a:pt x="0" y="329"/>
                      <a:pt x="0" y="740"/>
                    </a:cubicBezTo>
                    <a:cubicBezTo>
                      <a:pt x="0" y="1147"/>
                      <a:pt x="333" y="1480"/>
                      <a:pt x="745" y="1480"/>
                    </a:cubicBezTo>
                    <a:cubicBezTo>
                      <a:pt x="1151" y="1480"/>
                      <a:pt x="1484" y="1147"/>
                      <a:pt x="1484" y="740"/>
                    </a:cubicBezTo>
                    <a:cubicBezTo>
                      <a:pt x="1484" y="329"/>
                      <a:pt x="1151" y="1"/>
                      <a:pt x="74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461736" y="1218677"/>
                <a:ext cx="267236" cy="245075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28" extrusionOk="0">
                    <a:moveTo>
                      <a:pt x="618" y="1"/>
                    </a:moveTo>
                    <a:cubicBezTo>
                      <a:pt x="618" y="1"/>
                      <a:pt x="309" y="368"/>
                      <a:pt x="1" y="1127"/>
                    </a:cubicBezTo>
                    <a:lnTo>
                      <a:pt x="1230" y="1127"/>
                    </a:lnTo>
                    <a:lnTo>
                      <a:pt x="1215" y="1088"/>
                    </a:lnTo>
                    <a:cubicBezTo>
                      <a:pt x="912" y="358"/>
                      <a:pt x="618" y="1"/>
                      <a:pt x="6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523439" y="2206144"/>
                <a:ext cx="144916" cy="111326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124" extrusionOk="0">
                    <a:moveTo>
                      <a:pt x="334" y="1"/>
                    </a:moveTo>
                    <a:cubicBezTo>
                      <a:pt x="148" y="1"/>
                      <a:pt x="1" y="162"/>
                      <a:pt x="15" y="348"/>
                    </a:cubicBezTo>
                    <a:lnTo>
                      <a:pt x="368" y="5123"/>
                    </a:lnTo>
                    <a:lnTo>
                      <a:pt x="657" y="343"/>
                    </a:lnTo>
                    <a:cubicBezTo>
                      <a:pt x="667" y="157"/>
                      <a:pt x="520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48918" y="1768791"/>
                <a:ext cx="200318" cy="2896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33" extrusionOk="0">
                    <a:moveTo>
                      <a:pt x="677" y="1"/>
                    </a:moveTo>
                    <a:cubicBezTo>
                      <a:pt x="638" y="1"/>
                      <a:pt x="598" y="1"/>
                      <a:pt x="564" y="6"/>
                    </a:cubicBezTo>
                    <a:lnTo>
                      <a:pt x="1" y="1049"/>
                    </a:lnTo>
                    <a:cubicBezTo>
                      <a:pt x="55" y="1161"/>
                      <a:pt x="133" y="1259"/>
                      <a:pt x="236" y="1333"/>
                    </a:cubicBezTo>
                    <a:lnTo>
                      <a:pt x="922" y="40"/>
                    </a:lnTo>
                    <a:cubicBezTo>
                      <a:pt x="843" y="15"/>
                      <a:pt x="760" y="1"/>
                      <a:pt x="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4547990" y="1799642"/>
                <a:ext cx="173595" cy="29070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38" extrusionOk="0">
                    <a:moveTo>
                      <a:pt x="662" y="1"/>
                    </a:moveTo>
                    <a:lnTo>
                      <a:pt x="0" y="1303"/>
                    </a:lnTo>
                    <a:cubicBezTo>
                      <a:pt x="69" y="1328"/>
                      <a:pt x="142" y="1338"/>
                      <a:pt x="221" y="1338"/>
                    </a:cubicBezTo>
                    <a:lnTo>
                      <a:pt x="226" y="1338"/>
                    </a:lnTo>
                    <a:lnTo>
                      <a:pt x="799" y="133"/>
                    </a:lnTo>
                    <a:cubicBezTo>
                      <a:pt x="760" y="84"/>
                      <a:pt x="711" y="40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34144" y="1768791"/>
                <a:ext cx="322639" cy="321552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0" fill="none" extrusionOk="0">
                    <a:moveTo>
                      <a:pt x="1484" y="740"/>
                    </a:moveTo>
                    <a:cubicBezTo>
                      <a:pt x="1484" y="1147"/>
                      <a:pt x="1151" y="1480"/>
                      <a:pt x="745" y="1480"/>
                    </a:cubicBezTo>
                    <a:cubicBezTo>
                      <a:pt x="333" y="1480"/>
                      <a:pt x="0" y="1147"/>
                      <a:pt x="0" y="740"/>
                    </a:cubicBezTo>
                    <a:cubicBezTo>
                      <a:pt x="0" y="329"/>
                      <a:pt x="333" y="1"/>
                      <a:pt x="745" y="1"/>
                    </a:cubicBezTo>
                    <a:cubicBezTo>
                      <a:pt x="1151" y="1"/>
                      <a:pt x="1484" y="329"/>
                      <a:pt x="1484" y="74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871496" y="2226350"/>
                <a:ext cx="216179" cy="1099361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0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7" y="765"/>
                      <a:pt x="500" y="2846"/>
                      <a:pt x="226" y="4506"/>
                    </a:cubicBezTo>
                    <a:lnTo>
                      <a:pt x="563" y="5060"/>
                    </a:lnTo>
                    <a:cubicBezTo>
                      <a:pt x="563" y="5060"/>
                      <a:pt x="994" y="1979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595788" y="1218677"/>
                <a:ext cx="278099" cy="17081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862" extrusionOk="0">
                    <a:moveTo>
                      <a:pt x="1" y="1"/>
                    </a:moveTo>
                    <a:lnTo>
                      <a:pt x="1" y="7861"/>
                    </a:lnTo>
                    <a:lnTo>
                      <a:pt x="432" y="7861"/>
                    </a:lnTo>
                    <a:cubicBezTo>
                      <a:pt x="1137" y="6823"/>
                      <a:pt x="1235" y="4932"/>
                      <a:pt x="1235" y="4815"/>
                    </a:cubicBezTo>
                    <a:cubicBezTo>
                      <a:pt x="1279" y="15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545817" y="2953100"/>
                <a:ext cx="217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6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424584" y="2953100"/>
                <a:ext cx="342844" cy="55359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2548" extrusionOk="0">
                    <a:moveTo>
                      <a:pt x="461" y="1"/>
                    </a:moveTo>
                    <a:cubicBezTo>
                      <a:pt x="461" y="1"/>
                      <a:pt x="0" y="1548"/>
                      <a:pt x="789" y="2547"/>
                    </a:cubicBezTo>
                    <a:cubicBezTo>
                      <a:pt x="789" y="2543"/>
                      <a:pt x="789" y="2525"/>
                      <a:pt x="789" y="2493"/>
                    </a:cubicBezTo>
                    <a:cubicBezTo>
                      <a:pt x="789" y="2529"/>
                      <a:pt x="789" y="2548"/>
                      <a:pt x="792" y="2548"/>
                    </a:cubicBezTo>
                    <a:cubicBezTo>
                      <a:pt x="793" y="2548"/>
                      <a:pt x="793" y="2548"/>
                      <a:pt x="794" y="2547"/>
                    </a:cubicBezTo>
                    <a:cubicBezTo>
                      <a:pt x="1577" y="1548"/>
                      <a:pt x="1122" y="1"/>
                      <a:pt x="11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514314" y="2953100"/>
                <a:ext cx="162514" cy="25984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196" extrusionOk="0">
                    <a:moveTo>
                      <a:pt x="371" y="1189"/>
                    </a:moveTo>
                    <a:cubicBezTo>
                      <a:pt x="371" y="1192"/>
                      <a:pt x="372" y="1195"/>
                      <a:pt x="376" y="1195"/>
                    </a:cubicBezTo>
                    <a:cubicBezTo>
                      <a:pt x="374" y="1193"/>
                      <a:pt x="373" y="1191"/>
                      <a:pt x="371" y="1189"/>
                    </a:cubicBezTo>
                    <a:close/>
                    <a:moveTo>
                      <a:pt x="214" y="1"/>
                    </a:moveTo>
                    <a:cubicBezTo>
                      <a:pt x="214" y="1"/>
                      <a:pt x="1" y="671"/>
                      <a:pt x="371" y="1189"/>
                    </a:cubicBezTo>
                    <a:lnTo>
                      <a:pt x="371" y="1189"/>
                    </a:lnTo>
                    <a:cubicBezTo>
                      <a:pt x="371" y="1188"/>
                      <a:pt x="371" y="1187"/>
                      <a:pt x="371" y="1186"/>
                    </a:cubicBezTo>
                    <a:lnTo>
                      <a:pt x="371" y="1186"/>
                    </a:lnTo>
                    <a:lnTo>
                      <a:pt x="376" y="1195"/>
                    </a:lnTo>
                    <a:lnTo>
                      <a:pt x="381" y="1166"/>
                    </a:lnTo>
                    <a:lnTo>
                      <a:pt x="381" y="1166"/>
                    </a:lnTo>
                    <a:cubicBezTo>
                      <a:pt x="381" y="1186"/>
                      <a:pt x="376" y="1195"/>
                      <a:pt x="376" y="1195"/>
                    </a:cubicBezTo>
                    <a:cubicBezTo>
                      <a:pt x="748" y="676"/>
                      <a:pt x="533" y="1"/>
                      <a:pt x="5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988384" y="3527764"/>
                <a:ext cx="94945" cy="105374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85" extrusionOk="0">
                    <a:moveTo>
                      <a:pt x="202" y="0"/>
                    </a:moveTo>
                    <a:lnTo>
                      <a:pt x="167" y="245"/>
                    </a:lnTo>
                    <a:lnTo>
                      <a:pt x="1" y="284"/>
                    </a:lnTo>
                    <a:lnTo>
                      <a:pt x="167" y="294"/>
                    </a:lnTo>
                    <a:lnTo>
                      <a:pt x="216" y="485"/>
                    </a:lnTo>
                    <a:lnTo>
                      <a:pt x="216" y="289"/>
                    </a:lnTo>
                    <a:lnTo>
                      <a:pt x="437" y="255"/>
                    </a:lnTo>
                    <a:lnTo>
                      <a:pt x="216" y="24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5122653" y="2746698"/>
                <a:ext cx="7886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63" extrusionOk="0">
                    <a:moveTo>
                      <a:pt x="181" y="0"/>
                    </a:moveTo>
                    <a:lnTo>
                      <a:pt x="162" y="162"/>
                    </a:lnTo>
                    <a:lnTo>
                      <a:pt x="0" y="182"/>
                    </a:lnTo>
                    <a:lnTo>
                      <a:pt x="162" y="201"/>
                    </a:lnTo>
                    <a:lnTo>
                      <a:pt x="181" y="363"/>
                    </a:lnTo>
                    <a:lnTo>
                      <a:pt x="201" y="201"/>
                    </a:lnTo>
                    <a:lnTo>
                      <a:pt x="362" y="182"/>
                    </a:lnTo>
                    <a:lnTo>
                      <a:pt x="201" y="16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172341" y="3488222"/>
                <a:ext cx="77998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4" extrusionOk="0">
                    <a:moveTo>
                      <a:pt x="182" y="1"/>
                    </a:moveTo>
                    <a:lnTo>
                      <a:pt x="162" y="163"/>
                    </a:lnTo>
                    <a:lnTo>
                      <a:pt x="1" y="182"/>
                    </a:lnTo>
                    <a:lnTo>
                      <a:pt x="157" y="202"/>
                    </a:lnTo>
                    <a:lnTo>
                      <a:pt x="177" y="363"/>
                    </a:lnTo>
                    <a:lnTo>
                      <a:pt x="197" y="202"/>
                    </a:lnTo>
                    <a:lnTo>
                      <a:pt x="358" y="182"/>
                    </a:lnTo>
                    <a:lnTo>
                      <a:pt x="197" y="163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172341" y="3891682"/>
                <a:ext cx="114064" cy="11493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29" extrusionOk="0">
                    <a:moveTo>
                      <a:pt x="265" y="0"/>
                    </a:moveTo>
                    <a:lnTo>
                      <a:pt x="236" y="235"/>
                    </a:lnTo>
                    <a:lnTo>
                      <a:pt x="1" y="260"/>
                    </a:lnTo>
                    <a:lnTo>
                      <a:pt x="236" y="289"/>
                    </a:lnTo>
                    <a:lnTo>
                      <a:pt x="260" y="529"/>
                    </a:lnTo>
                    <a:lnTo>
                      <a:pt x="290" y="289"/>
                    </a:lnTo>
                    <a:lnTo>
                      <a:pt x="525" y="264"/>
                    </a:lnTo>
                    <a:lnTo>
                      <a:pt x="290" y="23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85183" y="3857571"/>
                <a:ext cx="149261" cy="149044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344" y="0"/>
                    </a:moveTo>
                    <a:lnTo>
                      <a:pt x="309" y="309"/>
                    </a:lnTo>
                    <a:lnTo>
                      <a:pt x="1" y="338"/>
                    </a:lnTo>
                    <a:lnTo>
                      <a:pt x="309" y="377"/>
                    </a:lnTo>
                    <a:lnTo>
                      <a:pt x="339" y="686"/>
                    </a:lnTo>
                    <a:lnTo>
                      <a:pt x="378" y="377"/>
                    </a:lnTo>
                    <a:lnTo>
                      <a:pt x="687" y="343"/>
                    </a:lnTo>
                    <a:lnTo>
                      <a:pt x="378" y="309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2"/>
            <p:cNvGrpSpPr/>
            <p:nvPr/>
          </p:nvGrpSpPr>
          <p:grpSpPr>
            <a:xfrm>
              <a:off x="2374049" y="2939195"/>
              <a:ext cx="914251" cy="881225"/>
              <a:chOff x="2374049" y="2939195"/>
              <a:chExt cx="914251" cy="881225"/>
            </a:xfrm>
          </p:grpSpPr>
          <p:sp>
            <p:nvSpPr>
              <p:cNvPr id="507" name="Google Shape;507;p22"/>
              <p:cNvSpPr/>
              <p:nvPr/>
            </p:nvSpPr>
            <p:spPr>
              <a:xfrm>
                <a:off x="2475293" y="2939195"/>
                <a:ext cx="813006" cy="814309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3748" extrusionOk="0">
                    <a:moveTo>
                      <a:pt x="1871" y="1"/>
                    </a:moveTo>
                    <a:cubicBezTo>
                      <a:pt x="838" y="1"/>
                      <a:pt x="0" y="838"/>
                      <a:pt x="0" y="1877"/>
                    </a:cubicBezTo>
                    <a:cubicBezTo>
                      <a:pt x="0" y="2910"/>
                      <a:pt x="838" y="3747"/>
                      <a:pt x="1871" y="3747"/>
                    </a:cubicBezTo>
                    <a:cubicBezTo>
                      <a:pt x="2904" y="3747"/>
                      <a:pt x="3742" y="2910"/>
                      <a:pt x="3742" y="1877"/>
                    </a:cubicBezTo>
                    <a:cubicBezTo>
                      <a:pt x="3742" y="838"/>
                      <a:pt x="2904" y="1"/>
                      <a:pt x="1871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550684" y="3014803"/>
                <a:ext cx="662224" cy="663093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3052" extrusionOk="0">
                    <a:moveTo>
                      <a:pt x="1524" y="422"/>
                    </a:moveTo>
                    <a:cubicBezTo>
                      <a:pt x="2131" y="422"/>
                      <a:pt x="2626" y="916"/>
                      <a:pt x="2626" y="1529"/>
                    </a:cubicBezTo>
                    <a:cubicBezTo>
                      <a:pt x="2626" y="2136"/>
                      <a:pt x="2131" y="2630"/>
                      <a:pt x="1524" y="2630"/>
                    </a:cubicBezTo>
                    <a:cubicBezTo>
                      <a:pt x="917" y="2630"/>
                      <a:pt x="422" y="2136"/>
                      <a:pt x="422" y="1529"/>
                    </a:cubicBezTo>
                    <a:cubicBezTo>
                      <a:pt x="422" y="916"/>
                      <a:pt x="917" y="422"/>
                      <a:pt x="1524" y="422"/>
                    </a:cubicBezTo>
                    <a:close/>
                    <a:moveTo>
                      <a:pt x="1524" y="1"/>
                    </a:moveTo>
                    <a:cubicBezTo>
                      <a:pt x="682" y="1"/>
                      <a:pt x="1" y="686"/>
                      <a:pt x="1" y="1529"/>
                    </a:cubicBezTo>
                    <a:cubicBezTo>
                      <a:pt x="1" y="2366"/>
                      <a:pt x="682" y="3052"/>
                      <a:pt x="1524" y="3052"/>
                    </a:cubicBezTo>
                    <a:cubicBezTo>
                      <a:pt x="2366" y="3052"/>
                      <a:pt x="3047" y="2366"/>
                      <a:pt x="3047" y="1529"/>
                    </a:cubicBezTo>
                    <a:cubicBezTo>
                      <a:pt x="3047" y="686"/>
                      <a:pt x="2366" y="1"/>
                      <a:pt x="1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2715805" y="3180793"/>
                <a:ext cx="332198" cy="331112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24" extrusionOk="0">
                    <a:moveTo>
                      <a:pt x="764" y="211"/>
                    </a:moveTo>
                    <a:cubicBezTo>
                      <a:pt x="1068" y="211"/>
                      <a:pt x="1317" y="461"/>
                      <a:pt x="1317" y="765"/>
                    </a:cubicBezTo>
                    <a:cubicBezTo>
                      <a:pt x="1317" y="1068"/>
                      <a:pt x="1068" y="1313"/>
                      <a:pt x="764" y="1313"/>
                    </a:cubicBezTo>
                    <a:cubicBezTo>
                      <a:pt x="460" y="1313"/>
                      <a:pt x="211" y="1068"/>
                      <a:pt x="211" y="765"/>
                    </a:cubicBezTo>
                    <a:cubicBezTo>
                      <a:pt x="211" y="461"/>
                      <a:pt x="460" y="211"/>
                      <a:pt x="764" y="211"/>
                    </a:cubicBezTo>
                    <a:close/>
                    <a:moveTo>
                      <a:pt x="764" y="1"/>
                    </a:moveTo>
                    <a:cubicBezTo>
                      <a:pt x="343" y="1"/>
                      <a:pt x="0" y="343"/>
                      <a:pt x="0" y="765"/>
                    </a:cubicBezTo>
                    <a:cubicBezTo>
                      <a:pt x="0" y="1181"/>
                      <a:pt x="343" y="1524"/>
                      <a:pt x="764" y="1524"/>
                    </a:cubicBezTo>
                    <a:cubicBezTo>
                      <a:pt x="1185" y="1524"/>
                      <a:pt x="1528" y="1181"/>
                      <a:pt x="1528" y="765"/>
                    </a:cubicBezTo>
                    <a:cubicBezTo>
                      <a:pt x="1528" y="343"/>
                      <a:pt x="1185" y="1"/>
                      <a:pt x="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2834865" y="3298985"/>
                <a:ext cx="93858" cy="9494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37" extrusionOk="0">
                    <a:moveTo>
                      <a:pt x="216" y="0"/>
                    </a:moveTo>
                    <a:cubicBezTo>
                      <a:pt x="99" y="0"/>
                      <a:pt x="1" y="98"/>
                      <a:pt x="1" y="221"/>
                    </a:cubicBezTo>
                    <a:cubicBezTo>
                      <a:pt x="1" y="338"/>
                      <a:pt x="99" y="436"/>
                      <a:pt x="216" y="436"/>
                    </a:cubicBezTo>
                    <a:cubicBezTo>
                      <a:pt x="338" y="436"/>
                      <a:pt x="432" y="338"/>
                      <a:pt x="432" y="221"/>
                    </a:cubicBezTo>
                    <a:cubicBezTo>
                      <a:pt x="432" y="98"/>
                      <a:pt x="338" y="0"/>
                      <a:pt x="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2533737" y="3529719"/>
                <a:ext cx="160993" cy="29070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38" extrusionOk="0">
                    <a:moveTo>
                      <a:pt x="740" y="1"/>
                    </a:moveTo>
                    <a:lnTo>
                      <a:pt x="1" y="667"/>
                    </a:lnTo>
                    <a:lnTo>
                      <a:pt x="15" y="1338"/>
                    </a:lnTo>
                    <a:lnTo>
                      <a:pt x="657" y="696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2374049" y="3526678"/>
                <a:ext cx="311123" cy="14600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672" extrusionOk="0">
                    <a:moveTo>
                      <a:pt x="1431" y="0"/>
                    </a:moveTo>
                    <a:lnTo>
                      <a:pt x="755" y="35"/>
                    </a:lnTo>
                    <a:lnTo>
                      <a:pt x="1" y="539"/>
                    </a:lnTo>
                    <a:lnTo>
                      <a:pt x="657" y="671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2511359" y="3574476"/>
                <a:ext cx="118409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9" extrusionOk="0">
                    <a:moveTo>
                      <a:pt x="1" y="1"/>
                    </a:moveTo>
                    <a:lnTo>
                      <a:pt x="446" y="8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2460302" y="3626619"/>
                <a:ext cx="117323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84" extrusionOk="0">
                    <a:moveTo>
                      <a:pt x="1" y="1"/>
                    </a:moveTo>
                    <a:lnTo>
                      <a:pt x="441" y="84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2615646" y="3580777"/>
                <a:ext cx="21509" cy="117323"/>
              </a:xfrm>
              <a:custGeom>
                <a:avLst/>
                <a:gdLst/>
                <a:ahLst/>
                <a:cxnLst/>
                <a:rect l="l" t="t" r="r" b="b"/>
                <a:pathLst>
                  <a:path w="99" h="540" extrusionOk="0">
                    <a:moveTo>
                      <a:pt x="99" y="1"/>
                    </a:moveTo>
                    <a:lnTo>
                      <a:pt x="1" y="89"/>
                    </a:lnTo>
                    <a:lnTo>
                      <a:pt x="30" y="54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2558288" y="3625533"/>
                <a:ext cx="20423" cy="117323"/>
              </a:xfrm>
              <a:custGeom>
                <a:avLst/>
                <a:gdLst/>
                <a:ahLst/>
                <a:cxnLst/>
                <a:rect l="l" t="t" r="r" b="b"/>
                <a:pathLst>
                  <a:path w="94" h="540" extrusionOk="0">
                    <a:moveTo>
                      <a:pt x="93" y="1"/>
                    </a:moveTo>
                    <a:lnTo>
                      <a:pt x="0" y="89"/>
                    </a:lnTo>
                    <a:lnTo>
                      <a:pt x="30" y="53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2515705" y="3333530"/>
                <a:ext cx="379996" cy="35827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49" extrusionOk="0">
                    <a:moveTo>
                      <a:pt x="1685" y="1"/>
                    </a:moveTo>
                    <a:cubicBezTo>
                      <a:pt x="1671" y="1"/>
                      <a:pt x="1657" y="6"/>
                      <a:pt x="1646" y="17"/>
                    </a:cubicBezTo>
                    <a:lnTo>
                      <a:pt x="25" y="1550"/>
                    </a:lnTo>
                    <a:cubicBezTo>
                      <a:pt x="0" y="1570"/>
                      <a:pt x="0" y="1609"/>
                      <a:pt x="25" y="1634"/>
                    </a:cubicBezTo>
                    <a:cubicBezTo>
                      <a:pt x="35" y="1643"/>
                      <a:pt x="49" y="1648"/>
                      <a:pt x="64" y="1648"/>
                    </a:cubicBezTo>
                    <a:cubicBezTo>
                      <a:pt x="79" y="1648"/>
                      <a:pt x="93" y="1643"/>
                      <a:pt x="108" y="1634"/>
                    </a:cubicBezTo>
                    <a:lnTo>
                      <a:pt x="1724" y="101"/>
                    </a:lnTo>
                    <a:cubicBezTo>
                      <a:pt x="1749" y="81"/>
                      <a:pt x="1749" y="42"/>
                      <a:pt x="1729" y="17"/>
                    </a:cubicBezTo>
                    <a:cubicBezTo>
                      <a:pt x="1716" y="7"/>
                      <a:pt x="1701" y="1"/>
                      <a:pt x="1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2"/>
            <p:cNvGrpSpPr/>
            <p:nvPr/>
          </p:nvGrpSpPr>
          <p:grpSpPr>
            <a:xfrm>
              <a:off x="5874820" y="3014803"/>
              <a:ext cx="738701" cy="738701"/>
              <a:chOff x="5874820" y="3014803"/>
              <a:chExt cx="738701" cy="738701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5874820" y="3014803"/>
                <a:ext cx="738701" cy="738701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3400" extrusionOk="0">
                    <a:moveTo>
                      <a:pt x="1573" y="1"/>
                    </a:moveTo>
                    <a:lnTo>
                      <a:pt x="1377" y="500"/>
                    </a:lnTo>
                    <a:lnTo>
                      <a:pt x="960" y="162"/>
                    </a:lnTo>
                    <a:lnTo>
                      <a:pt x="926" y="187"/>
                    </a:lnTo>
                    <a:lnTo>
                      <a:pt x="774" y="270"/>
                    </a:lnTo>
                    <a:lnTo>
                      <a:pt x="740" y="295"/>
                    </a:lnTo>
                    <a:lnTo>
                      <a:pt x="823" y="824"/>
                    </a:lnTo>
                    <a:lnTo>
                      <a:pt x="289" y="740"/>
                    </a:lnTo>
                    <a:lnTo>
                      <a:pt x="270" y="775"/>
                    </a:lnTo>
                    <a:lnTo>
                      <a:pt x="182" y="926"/>
                    </a:lnTo>
                    <a:lnTo>
                      <a:pt x="162" y="961"/>
                    </a:lnTo>
                    <a:lnTo>
                      <a:pt x="500" y="1382"/>
                    </a:lnTo>
                    <a:lnTo>
                      <a:pt x="0" y="1573"/>
                    </a:lnTo>
                    <a:lnTo>
                      <a:pt x="0" y="1612"/>
                    </a:lnTo>
                    <a:lnTo>
                      <a:pt x="0" y="1788"/>
                    </a:lnTo>
                    <a:lnTo>
                      <a:pt x="0" y="1828"/>
                    </a:lnTo>
                    <a:lnTo>
                      <a:pt x="500" y="2023"/>
                    </a:lnTo>
                    <a:lnTo>
                      <a:pt x="162" y="2440"/>
                    </a:lnTo>
                    <a:lnTo>
                      <a:pt x="182" y="2474"/>
                    </a:lnTo>
                    <a:lnTo>
                      <a:pt x="270" y="2626"/>
                    </a:lnTo>
                    <a:lnTo>
                      <a:pt x="289" y="2660"/>
                    </a:lnTo>
                    <a:lnTo>
                      <a:pt x="823" y="2577"/>
                    </a:lnTo>
                    <a:lnTo>
                      <a:pt x="823" y="2577"/>
                    </a:lnTo>
                    <a:lnTo>
                      <a:pt x="740" y="3111"/>
                    </a:lnTo>
                    <a:lnTo>
                      <a:pt x="774" y="3130"/>
                    </a:lnTo>
                    <a:lnTo>
                      <a:pt x="926" y="3218"/>
                    </a:lnTo>
                    <a:lnTo>
                      <a:pt x="960" y="3238"/>
                    </a:lnTo>
                    <a:lnTo>
                      <a:pt x="1377" y="2900"/>
                    </a:lnTo>
                    <a:lnTo>
                      <a:pt x="1573" y="3400"/>
                    </a:lnTo>
                    <a:lnTo>
                      <a:pt x="1827" y="3400"/>
                    </a:lnTo>
                    <a:lnTo>
                      <a:pt x="2023" y="2900"/>
                    </a:lnTo>
                    <a:lnTo>
                      <a:pt x="2439" y="3238"/>
                    </a:lnTo>
                    <a:lnTo>
                      <a:pt x="2474" y="3218"/>
                    </a:lnTo>
                    <a:lnTo>
                      <a:pt x="2626" y="3130"/>
                    </a:lnTo>
                    <a:lnTo>
                      <a:pt x="2660" y="3111"/>
                    </a:lnTo>
                    <a:lnTo>
                      <a:pt x="2577" y="2577"/>
                    </a:lnTo>
                    <a:lnTo>
                      <a:pt x="2577" y="2577"/>
                    </a:lnTo>
                    <a:lnTo>
                      <a:pt x="3110" y="2660"/>
                    </a:lnTo>
                    <a:lnTo>
                      <a:pt x="3130" y="2626"/>
                    </a:lnTo>
                    <a:lnTo>
                      <a:pt x="3218" y="2474"/>
                    </a:lnTo>
                    <a:lnTo>
                      <a:pt x="3238" y="2440"/>
                    </a:lnTo>
                    <a:lnTo>
                      <a:pt x="2900" y="2023"/>
                    </a:lnTo>
                    <a:lnTo>
                      <a:pt x="3399" y="1828"/>
                    </a:lnTo>
                    <a:lnTo>
                      <a:pt x="3399" y="1788"/>
                    </a:lnTo>
                    <a:lnTo>
                      <a:pt x="3399" y="1612"/>
                    </a:lnTo>
                    <a:lnTo>
                      <a:pt x="3399" y="1573"/>
                    </a:lnTo>
                    <a:lnTo>
                      <a:pt x="2900" y="1382"/>
                    </a:lnTo>
                    <a:lnTo>
                      <a:pt x="3238" y="961"/>
                    </a:lnTo>
                    <a:lnTo>
                      <a:pt x="3218" y="926"/>
                    </a:lnTo>
                    <a:lnTo>
                      <a:pt x="3130" y="775"/>
                    </a:lnTo>
                    <a:lnTo>
                      <a:pt x="3110" y="740"/>
                    </a:lnTo>
                    <a:lnTo>
                      <a:pt x="2577" y="824"/>
                    </a:lnTo>
                    <a:lnTo>
                      <a:pt x="2660" y="295"/>
                    </a:lnTo>
                    <a:lnTo>
                      <a:pt x="2626" y="270"/>
                    </a:lnTo>
                    <a:lnTo>
                      <a:pt x="2474" y="187"/>
                    </a:lnTo>
                    <a:lnTo>
                      <a:pt x="2439" y="162"/>
                    </a:lnTo>
                    <a:lnTo>
                      <a:pt x="2023" y="500"/>
                    </a:ln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072747" y="3275520"/>
                <a:ext cx="217265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000" extrusionOk="0">
                    <a:moveTo>
                      <a:pt x="500" y="299"/>
                    </a:moveTo>
                    <a:cubicBezTo>
                      <a:pt x="551" y="299"/>
                      <a:pt x="603" y="319"/>
                      <a:pt x="642" y="358"/>
                    </a:cubicBezTo>
                    <a:cubicBezTo>
                      <a:pt x="720" y="437"/>
                      <a:pt x="720" y="564"/>
                      <a:pt x="642" y="642"/>
                    </a:cubicBezTo>
                    <a:cubicBezTo>
                      <a:pt x="603" y="681"/>
                      <a:pt x="551" y="701"/>
                      <a:pt x="500" y="701"/>
                    </a:cubicBezTo>
                    <a:cubicBezTo>
                      <a:pt x="449" y="701"/>
                      <a:pt x="397" y="681"/>
                      <a:pt x="358" y="642"/>
                    </a:cubicBezTo>
                    <a:cubicBezTo>
                      <a:pt x="280" y="564"/>
                      <a:pt x="280" y="437"/>
                      <a:pt x="358" y="358"/>
                    </a:cubicBezTo>
                    <a:cubicBezTo>
                      <a:pt x="397" y="319"/>
                      <a:pt x="449" y="299"/>
                      <a:pt x="500" y="299"/>
                    </a:cubicBezTo>
                    <a:close/>
                    <a:moveTo>
                      <a:pt x="461" y="1"/>
                    </a:moveTo>
                    <a:lnTo>
                      <a:pt x="407" y="148"/>
                    </a:lnTo>
                    <a:lnTo>
                      <a:pt x="280" y="50"/>
                    </a:lnTo>
                    <a:lnTo>
                      <a:pt x="270" y="55"/>
                    </a:lnTo>
                    <a:lnTo>
                      <a:pt x="226" y="79"/>
                    </a:lnTo>
                    <a:lnTo>
                      <a:pt x="216" y="84"/>
                    </a:lnTo>
                    <a:lnTo>
                      <a:pt x="240" y="241"/>
                    </a:lnTo>
                    <a:lnTo>
                      <a:pt x="84" y="216"/>
                    </a:lnTo>
                    <a:lnTo>
                      <a:pt x="79" y="226"/>
                    </a:lnTo>
                    <a:lnTo>
                      <a:pt x="54" y="275"/>
                    </a:lnTo>
                    <a:lnTo>
                      <a:pt x="44" y="285"/>
                    </a:lnTo>
                    <a:lnTo>
                      <a:pt x="147" y="407"/>
                    </a:lnTo>
                    <a:lnTo>
                      <a:pt x="0" y="461"/>
                    </a:lnTo>
                    <a:lnTo>
                      <a:pt x="0" y="476"/>
                    </a:lnTo>
                    <a:lnTo>
                      <a:pt x="0" y="525"/>
                    </a:lnTo>
                    <a:lnTo>
                      <a:pt x="0" y="539"/>
                    </a:lnTo>
                    <a:lnTo>
                      <a:pt x="147" y="593"/>
                    </a:lnTo>
                    <a:lnTo>
                      <a:pt x="44" y="721"/>
                    </a:lnTo>
                    <a:lnTo>
                      <a:pt x="54" y="730"/>
                    </a:lnTo>
                    <a:lnTo>
                      <a:pt x="79" y="775"/>
                    </a:lnTo>
                    <a:lnTo>
                      <a:pt x="84" y="784"/>
                    </a:lnTo>
                    <a:lnTo>
                      <a:pt x="240" y="760"/>
                    </a:lnTo>
                    <a:lnTo>
                      <a:pt x="216" y="917"/>
                    </a:lnTo>
                    <a:lnTo>
                      <a:pt x="226" y="921"/>
                    </a:lnTo>
                    <a:lnTo>
                      <a:pt x="270" y="946"/>
                    </a:lnTo>
                    <a:lnTo>
                      <a:pt x="280" y="956"/>
                    </a:lnTo>
                    <a:lnTo>
                      <a:pt x="407" y="853"/>
                    </a:lnTo>
                    <a:lnTo>
                      <a:pt x="461" y="1000"/>
                    </a:lnTo>
                    <a:lnTo>
                      <a:pt x="539" y="1000"/>
                    </a:lnTo>
                    <a:lnTo>
                      <a:pt x="593" y="853"/>
                    </a:lnTo>
                    <a:lnTo>
                      <a:pt x="715" y="956"/>
                    </a:lnTo>
                    <a:lnTo>
                      <a:pt x="725" y="946"/>
                    </a:lnTo>
                    <a:lnTo>
                      <a:pt x="774" y="921"/>
                    </a:lnTo>
                    <a:lnTo>
                      <a:pt x="784" y="917"/>
                    </a:lnTo>
                    <a:lnTo>
                      <a:pt x="760" y="760"/>
                    </a:lnTo>
                    <a:lnTo>
                      <a:pt x="916" y="784"/>
                    </a:lnTo>
                    <a:lnTo>
                      <a:pt x="921" y="775"/>
                    </a:lnTo>
                    <a:lnTo>
                      <a:pt x="946" y="730"/>
                    </a:lnTo>
                    <a:lnTo>
                      <a:pt x="951" y="721"/>
                    </a:lnTo>
                    <a:lnTo>
                      <a:pt x="853" y="593"/>
                    </a:lnTo>
                    <a:lnTo>
                      <a:pt x="999" y="539"/>
                    </a:lnTo>
                    <a:lnTo>
                      <a:pt x="999" y="525"/>
                    </a:lnTo>
                    <a:lnTo>
                      <a:pt x="999" y="476"/>
                    </a:lnTo>
                    <a:lnTo>
                      <a:pt x="999" y="461"/>
                    </a:lnTo>
                    <a:lnTo>
                      <a:pt x="853" y="407"/>
                    </a:lnTo>
                    <a:lnTo>
                      <a:pt x="951" y="285"/>
                    </a:lnTo>
                    <a:lnTo>
                      <a:pt x="946" y="275"/>
                    </a:lnTo>
                    <a:lnTo>
                      <a:pt x="921" y="226"/>
                    </a:lnTo>
                    <a:lnTo>
                      <a:pt x="916" y="216"/>
                    </a:lnTo>
                    <a:lnTo>
                      <a:pt x="760" y="241"/>
                    </a:lnTo>
                    <a:lnTo>
                      <a:pt x="784" y="84"/>
                    </a:lnTo>
                    <a:lnTo>
                      <a:pt x="774" y="79"/>
                    </a:lnTo>
                    <a:lnTo>
                      <a:pt x="725" y="55"/>
                    </a:lnTo>
                    <a:lnTo>
                      <a:pt x="715" y="50"/>
                    </a:lnTo>
                    <a:lnTo>
                      <a:pt x="593" y="148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283493" y="3352215"/>
                <a:ext cx="133183" cy="133183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304" y="184"/>
                    </a:moveTo>
                    <a:cubicBezTo>
                      <a:pt x="336" y="184"/>
                      <a:pt x="367" y="196"/>
                      <a:pt x="392" y="221"/>
                    </a:cubicBezTo>
                    <a:cubicBezTo>
                      <a:pt x="441" y="270"/>
                      <a:pt x="441" y="343"/>
                      <a:pt x="392" y="392"/>
                    </a:cubicBezTo>
                    <a:cubicBezTo>
                      <a:pt x="367" y="417"/>
                      <a:pt x="336" y="429"/>
                      <a:pt x="304" y="429"/>
                    </a:cubicBezTo>
                    <a:cubicBezTo>
                      <a:pt x="273" y="429"/>
                      <a:pt x="243" y="417"/>
                      <a:pt x="220" y="392"/>
                    </a:cubicBezTo>
                    <a:cubicBezTo>
                      <a:pt x="172" y="343"/>
                      <a:pt x="172" y="270"/>
                      <a:pt x="220" y="221"/>
                    </a:cubicBezTo>
                    <a:cubicBezTo>
                      <a:pt x="243" y="196"/>
                      <a:pt x="273" y="184"/>
                      <a:pt x="304" y="184"/>
                    </a:cubicBezTo>
                    <a:close/>
                    <a:moveTo>
                      <a:pt x="284" y="0"/>
                    </a:moveTo>
                    <a:lnTo>
                      <a:pt x="250" y="93"/>
                    </a:lnTo>
                    <a:lnTo>
                      <a:pt x="172" y="30"/>
                    </a:lnTo>
                    <a:lnTo>
                      <a:pt x="167" y="35"/>
                    </a:lnTo>
                    <a:lnTo>
                      <a:pt x="142" y="49"/>
                    </a:lnTo>
                    <a:lnTo>
                      <a:pt x="132" y="54"/>
                    </a:lnTo>
                    <a:lnTo>
                      <a:pt x="147" y="147"/>
                    </a:lnTo>
                    <a:lnTo>
                      <a:pt x="54" y="133"/>
                    </a:lnTo>
                    <a:lnTo>
                      <a:pt x="49" y="142"/>
                    </a:lnTo>
                    <a:lnTo>
                      <a:pt x="34" y="167"/>
                    </a:lnTo>
                    <a:lnTo>
                      <a:pt x="29" y="172"/>
                    </a:lnTo>
                    <a:lnTo>
                      <a:pt x="93" y="250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0" y="324"/>
                    </a:lnTo>
                    <a:lnTo>
                      <a:pt x="0" y="328"/>
                    </a:lnTo>
                    <a:lnTo>
                      <a:pt x="93" y="363"/>
                    </a:lnTo>
                    <a:lnTo>
                      <a:pt x="29" y="436"/>
                    </a:lnTo>
                    <a:lnTo>
                      <a:pt x="34" y="446"/>
                    </a:lnTo>
                    <a:lnTo>
                      <a:pt x="49" y="470"/>
                    </a:lnTo>
                    <a:lnTo>
                      <a:pt x="54" y="480"/>
                    </a:lnTo>
                    <a:lnTo>
                      <a:pt x="147" y="461"/>
                    </a:lnTo>
                    <a:lnTo>
                      <a:pt x="147" y="461"/>
                    </a:lnTo>
                    <a:lnTo>
                      <a:pt x="132" y="559"/>
                    </a:lnTo>
                    <a:lnTo>
                      <a:pt x="142" y="564"/>
                    </a:lnTo>
                    <a:lnTo>
                      <a:pt x="167" y="578"/>
                    </a:lnTo>
                    <a:lnTo>
                      <a:pt x="172" y="583"/>
                    </a:lnTo>
                    <a:lnTo>
                      <a:pt x="250" y="519"/>
                    </a:lnTo>
                    <a:lnTo>
                      <a:pt x="284" y="613"/>
                    </a:lnTo>
                    <a:lnTo>
                      <a:pt x="328" y="613"/>
                    </a:lnTo>
                    <a:lnTo>
                      <a:pt x="363" y="519"/>
                    </a:lnTo>
                    <a:lnTo>
                      <a:pt x="436" y="583"/>
                    </a:lnTo>
                    <a:lnTo>
                      <a:pt x="446" y="578"/>
                    </a:lnTo>
                    <a:lnTo>
                      <a:pt x="470" y="564"/>
                    </a:lnTo>
                    <a:lnTo>
                      <a:pt x="475" y="559"/>
                    </a:lnTo>
                    <a:lnTo>
                      <a:pt x="460" y="461"/>
                    </a:lnTo>
                    <a:lnTo>
                      <a:pt x="558" y="480"/>
                    </a:lnTo>
                    <a:lnTo>
                      <a:pt x="563" y="470"/>
                    </a:lnTo>
                    <a:lnTo>
                      <a:pt x="578" y="446"/>
                    </a:lnTo>
                    <a:lnTo>
                      <a:pt x="583" y="436"/>
                    </a:lnTo>
                    <a:lnTo>
                      <a:pt x="519" y="363"/>
                    </a:lnTo>
                    <a:lnTo>
                      <a:pt x="612" y="328"/>
                    </a:lnTo>
                    <a:lnTo>
                      <a:pt x="612" y="324"/>
                    </a:lnTo>
                    <a:lnTo>
                      <a:pt x="612" y="289"/>
                    </a:lnTo>
                    <a:lnTo>
                      <a:pt x="612" y="284"/>
                    </a:lnTo>
                    <a:lnTo>
                      <a:pt x="519" y="250"/>
                    </a:lnTo>
                    <a:lnTo>
                      <a:pt x="583" y="172"/>
                    </a:lnTo>
                    <a:lnTo>
                      <a:pt x="578" y="167"/>
                    </a:lnTo>
                    <a:lnTo>
                      <a:pt x="563" y="142"/>
                    </a:lnTo>
                    <a:lnTo>
                      <a:pt x="558" y="133"/>
                    </a:lnTo>
                    <a:lnTo>
                      <a:pt x="460" y="147"/>
                    </a:lnTo>
                    <a:lnTo>
                      <a:pt x="460" y="147"/>
                    </a:lnTo>
                    <a:lnTo>
                      <a:pt x="475" y="54"/>
                    </a:lnTo>
                    <a:lnTo>
                      <a:pt x="470" y="49"/>
                    </a:lnTo>
                    <a:lnTo>
                      <a:pt x="446" y="35"/>
                    </a:lnTo>
                    <a:lnTo>
                      <a:pt x="436" y="30"/>
                    </a:lnTo>
                    <a:lnTo>
                      <a:pt x="363" y="93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2"/>
            <p:cNvGrpSpPr/>
            <p:nvPr/>
          </p:nvGrpSpPr>
          <p:grpSpPr>
            <a:xfrm>
              <a:off x="2566762" y="1221936"/>
              <a:ext cx="688730" cy="925983"/>
              <a:chOff x="2566762" y="1221936"/>
              <a:chExt cx="688730" cy="925983"/>
            </a:xfrm>
          </p:grpSpPr>
          <p:sp>
            <p:nvSpPr>
              <p:cNvPr id="523" name="Google Shape;523;p22"/>
              <p:cNvSpPr/>
              <p:nvPr/>
            </p:nvSpPr>
            <p:spPr>
              <a:xfrm>
                <a:off x="2585881" y="1321878"/>
                <a:ext cx="669611" cy="826042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802" extrusionOk="0">
                    <a:moveTo>
                      <a:pt x="1" y="1"/>
                    </a:moveTo>
                    <a:lnTo>
                      <a:pt x="1" y="3801"/>
                    </a:lnTo>
                    <a:lnTo>
                      <a:pt x="3081" y="3801"/>
                    </a:lnTo>
                    <a:lnTo>
                      <a:pt x="3081" y="1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566762" y="1440070"/>
                <a:ext cx="658747" cy="676998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116" extrusionOk="0">
                    <a:moveTo>
                      <a:pt x="0" y="0"/>
                    </a:moveTo>
                    <a:lnTo>
                      <a:pt x="0" y="3115"/>
                    </a:lnTo>
                    <a:lnTo>
                      <a:pt x="3032" y="311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566762" y="1321878"/>
                <a:ext cx="658747" cy="11840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545" extrusionOk="0">
                    <a:moveTo>
                      <a:pt x="0" y="1"/>
                    </a:moveTo>
                    <a:lnTo>
                      <a:pt x="0" y="544"/>
                    </a:lnTo>
                    <a:lnTo>
                      <a:pt x="3032" y="54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61564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70298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0" y="0"/>
                    </a:moveTo>
                    <a:lnTo>
                      <a:pt x="0" y="735"/>
                    </a:lnTo>
                    <a:lnTo>
                      <a:pt x="181" y="73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789022" y="1221936"/>
                <a:ext cx="39759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876362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296261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0" y="0"/>
                    </a:moveTo>
                    <a:lnTo>
                      <a:pt x="0" y="735"/>
                    </a:lnTo>
                    <a:lnTo>
                      <a:pt x="181" y="73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49739" y="1221936"/>
                <a:ext cx="39759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3135993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635851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709287" y="1492213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92" y="19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83808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858330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6" y="191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931765" y="1492213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91" y="1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3006286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6" y="191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3080590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35851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709287" y="1619965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92" y="186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783808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2858330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6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2931765" y="1619965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91" y="18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3006286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6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3080590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2635851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2709287" y="1747499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92" y="187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2783808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858330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6" y="1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2931765" y="1747499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91" y="187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3006286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6" y="1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3080590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2635851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2709287" y="1874164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92" y="192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2783808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2858330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6" y="192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2931765" y="1874164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91" y="192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3006286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6" y="192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3080590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4"/>
          <p:cNvGrpSpPr/>
          <p:nvPr/>
        </p:nvGrpSpPr>
        <p:grpSpPr>
          <a:xfrm>
            <a:off x="468952" y="1059675"/>
            <a:ext cx="8224811" cy="3821671"/>
            <a:chOff x="468952" y="1059675"/>
            <a:chExt cx="8224811" cy="3821671"/>
          </a:xfrm>
        </p:grpSpPr>
        <p:grpSp>
          <p:nvGrpSpPr>
            <p:cNvPr id="593" name="Google Shape;593;p24"/>
            <p:cNvGrpSpPr/>
            <p:nvPr/>
          </p:nvGrpSpPr>
          <p:grpSpPr>
            <a:xfrm>
              <a:off x="2609850" y="2314161"/>
              <a:ext cx="3991000" cy="2567186"/>
              <a:chOff x="2609850" y="2314161"/>
              <a:chExt cx="3991000" cy="2567186"/>
            </a:xfrm>
          </p:grpSpPr>
          <p:grpSp>
            <p:nvGrpSpPr>
              <p:cNvPr id="594" name="Google Shape;594;p24"/>
              <p:cNvGrpSpPr/>
              <p:nvPr/>
            </p:nvGrpSpPr>
            <p:grpSpPr>
              <a:xfrm>
                <a:off x="2609850" y="2314161"/>
                <a:ext cx="3991000" cy="2567186"/>
                <a:chOff x="2609850" y="2314161"/>
                <a:chExt cx="3991000" cy="2567186"/>
              </a:xfrm>
            </p:grpSpPr>
            <p:sp>
              <p:nvSpPr>
                <p:cNvPr id="595" name="Google Shape;595;p24"/>
                <p:cNvSpPr/>
                <p:nvPr/>
              </p:nvSpPr>
              <p:spPr>
                <a:xfrm>
                  <a:off x="2609850" y="2464700"/>
                  <a:ext cx="3991000" cy="2416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4" h="21880" extrusionOk="0">
                      <a:moveTo>
                        <a:pt x="23509" y="0"/>
                      </a:moveTo>
                      <a:cubicBezTo>
                        <a:pt x="23263" y="0"/>
                        <a:pt x="23019" y="70"/>
                        <a:pt x="22808" y="207"/>
                      </a:cubicBezTo>
                      <a:lnTo>
                        <a:pt x="706" y="13283"/>
                      </a:lnTo>
                      <a:cubicBezTo>
                        <a:pt x="525" y="13391"/>
                        <a:pt x="387" y="13557"/>
                        <a:pt x="314" y="13753"/>
                      </a:cubicBezTo>
                      <a:cubicBezTo>
                        <a:pt x="1" y="14615"/>
                        <a:pt x="103" y="15541"/>
                        <a:pt x="892" y="15942"/>
                      </a:cubicBezTo>
                      <a:lnTo>
                        <a:pt x="12200" y="21741"/>
                      </a:lnTo>
                      <a:cubicBezTo>
                        <a:pt x="12383" y="21833"/>
                        <a:pt x="12582" y="21879"/>
                        <a:pt x="12781" y="21879"/>
                      </a:cubicBezTo>
                      <a:cubicBezTo>
                        <a:pt x="13026" y="21879"/>
                        <a:pt x="13270" y="21810"/>
                        <a:pt x="13483" y="21672"/>
                      </a:cubicBezTo>
                      <a:lnTo>
                        <a:pt x="35409" y="7538"/>
                      </a:lnTo>
                      <a:cubicBezTo>
                        <a:pt x="36011" y="7151"/>
                        <a:pt x="36134" y="5961"/>
                        <a:pt x="35820" y="5158"/>
                      </a:cubicBezTo>
                      <a:cubicBezTo>
                        <a:pt x="35683" y="4801"/>
                        <a:pt x="35027" y="4522"/>
                        <a:pt x="34669" y="4380"/>
                      </a:cubicBezTo>
                      <a:lnTo>
                        <a:pt x="24120" y="148"/>
                      </a:lnTo>
                      <a:cubicBezTo>
                        <a:pt x="24101" y="143"/>
                        <a:pt x="24086" y="133"/>
                        <a:pt x="24071" y="129"/>
                      </a:cubicBezTo>
                      <a:cubicBezTo>
                        <a:pt x="23893" y="43"/>
                        <a:pt x="23700" y="0"/>
                        <a:pt x="23509" y="0"/>
                      </a:cubicBezTo>
                      <a:close/>
                    </a:path>
                  </a:pathLst>
                </a:custGeom>
                <a:solidFill>
                  <a:srgbClr val="1916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2625533" y="2314161"/>
                  <a:ext cx="3964492" cy="2429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4" h="21998" extrusionOk="0">
                      <a:moveTo>
                        <a:pt x="23213" y="1"/>
                      </a:moveTo>
                      <a:cubicBezTo>
                        <a:pt x="23039" y="1"/>
                        <a:pt x="22865" y="50"/>
                        <a:pt x="22715" y="150"/>
                      </a:cubicBezTo>
                      <a:lnTo>
                        <a:pt x="593" y="14509"/>
                      </a:lnTo>
                      <a:cubicBezTo>
                        <a:pt x="1" y="14891"/>
                        <a:pt x="45" y="15772"/>
                        <a:pt x="676" y="16091"/>
                      </a:cubicBezTo>
                      <a:lnTo>
                        <a:pt x="12122" y="21899"/>
                      </a:lnTo>
                      <a:cubicBezTo>
                        <a:pt x="12251" y="21965"/>
                        <a:pt x="12392" y="21997"/>
                        <a:pt x="12533" y="21997"/>
                      </a:cubicBezTo>
                      <a:cubicBezTo>
                        <a:pt x="12707" y="21997"/>
                        <a:pt x="12881" y="21948"/>
                        <a:pt x="13033" y="21850"/>
                      </a:cubicBezTo>
                      <a:lnTo>
                        <a:pt x="35409" y="7378"/>
                      </a:lnTo>
                      <a:cubicBezTo>
                        <a:pt x="35894" y="7065"/>
                        <a:pt x="35855" y="6350"/>
                        <a:pt x="35345" y="6085"/>
                      </a:cubicBezTo>
                      <a:lnTo>
                        <a:pt x="23631" y="101"/>
                      </a:lnTo>
                      <a:cubicBezTo>
                        <a:pt x="23500" y="34"/>
                        <a:pt x="23357" y="1"/>
                        <a:pt x="23213" y="1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2918219" y="2464590"/>
                  <a:ext cx="3398105" cy="208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6" h="18910" extrusionOk="0">
                      <a:moveTo>
                        <a:pt x="19854" y="0"/>
                      </a:moveTo>
                      <a:cubicBezTo>
                        <a:pt x="19638" y="0"/>
                        <a:pt x="19423" y="62"/>
                        <a:pt x="19237" y="183"/>
                      </a:cubicBezTo>
                      <a:lnTo>
                        <a:pt x="387" y="12594"/>
                      </a:lnTo>
                      <a:cubicBezTo>
                        <a:pt x="0" y="12843"/>
                        <a:pt x="30" y="13421"/>
                        <a:pt x="441" y="13627"/>
                      </a:cubicBezTo>
                      <a:lnTo>
                        <a:pt x="10613" y="18789"/>
                      </a:lnTo>
                      <a:cubicBezTo>
                        <a:pt x="10773" y="18870"/>
                        <a:pt x="10947" y="18910"/>
                        <a:pt x="11120" y="18910"/>
                      </a:cubicBezTo>
                      <a:cubicBezTo>
                        <a:pt x="11334" y="18910"/>
                        <a:pt x="11548" y="18849"/>
                        <a:pt x="11734" y="18730"/>
                      </a:cubicBezTo>
                      <a:lnTo>
                        <a:pt x="30203" y="6609"/>
                      </a:lnTo>
                      <a:cubicBezTo>
                        <a:pt x="30766" y="6246"/>
                        <a:pt x="30722" y="5414"/>
                        <a:pt x="30129" y="5115"/>
                      </a:cubicBezTo>
                      <a:lnTo>
                        <a:pt x="20369" y="125"/>
                      </a:lnTo>
                      <a:cubicBezTo>
                        <a:pt x="20206" y="41"/>
                        <a:pt x="20029" y="0"/>
                        <a:pt x="19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3143752" y="4370468"/>
                  <a:ext cx="209413" cy="128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1166" extrusionOk="0">
                      <a:moveTo>
                        <a:pt x="246" y="0"/>
                      </a:moveTo>
                      <a:cubicBezTo>
                        <a:pt x="170" y="0"/>
                        <a:pt x="95" y="42"/>
                        <a:pt x="54" y="117"/>
                      </a:cubicBezTo>
                      <a:cubicBezTo>
                        <a:pt x="0" y="220"/>
                        <a:pt x="40" y="352"/>
                        <a:pt x="147" y="406"/>
                      </a:cubicBezTo>
                      <a:lnTo>
                        <a:pt x="1548" y="1141"/>
                      </a:lnTo>
                      <a:cubicBezTo>
                        <a:pt x="1581" y="1157"/>
                        <a:pt x="1615" y="1165"/>
                        <a:pt x="1649" y="1165"/>
                      </a:cubicBezTo>
                      <a:cubicBezTo>
                        <a:pt x="1726" y="1165"/>
                        <a:pt x="1799" y="1124"/>
                        <a:pt x="1837" y="1053"/>
                      </a:cubicBezTo>
                      <a:cubicBezTo>
                        <a:pt x="1896" y="945"/>
                        <a:pt x="1852" y="818"/>
                        <a:pt x="1749" y="759"/>
                      </a:cubicBezTo>
                      <a:lnTo>
                        <a:pt x="343" y="24"/>
                      </a:lnTo>
                      <a:cubicBezTo>
                        <a:pt x="312" y="8"/>
                        <a:pt x="279" y="0"/>
                        <a:pt x="246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3142095" y="4370910"/>
                  <a:ext cx="62294" cy="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03" extrusionOk="0">
                      <a:moveTo>
                        <a:pt x="259" y="1"/>
                      </a:moveTo>
                      <a:cubicBezTo>
                        <a:pt x="183" y="1"/>
                        <a:pt x="80" y="25"/>
                        <a:pt x="50" y="148"/>
                      </a:cubicBezTo>
                      <a:cubicBezTo>
                        <a:pt x="1" y="348"/>
                        <a:pt x="162" y="402"/>
                        <a:pt x="162" y="402"/>
                      </a:cubicBezTo>
                      <a:lnTo>
                        <a:pt x="564" y="128"/>
                      </a:lnTo>
                      <a:lnTo>
                        <a:pt x="343" y="11"/>
                      </a:lnTo>
                      <a:cubicBezTo>
                        <a:pt x="343" y="11"/>
                        <a:pt x="30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1611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6158740" y="3304762"/>
                  <a:ext cx="191631" cy="14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338" extrusionOk="0">
                      <a:moveTo>
                        <a:pt x="1587" y="1"/>
                      </a:moveTo>
                      <a:lnTo>
                        <a:pt x="1" y="1069"/>
                      </a:lnTo>
                      <a:lnTo>
                        <a:pt x="152" y="1338"/>
                      </a:lnTo>
                      <a:lnTo>
                        <a:pt x="236" y="1333"/>
                      </a:lnTo>
                      <a:lnTo>
                        <a:pt x="1734" y="275"/>
                      </a:lnTo>
                      <a:lnTo>
                        <a:pt x="1705" y="21"/>
                      </a:ln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6172325" y="3306971"/>
                  <a:ext cx="185004" cy="14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1314" extrusionOk="0">
                      <a:moveTo>
                        <a:pt x="1582" y="1"/>
                      </a:moveTo>
                      <a:lnTo>
                        <a:pt x="0" y="1063"/>
                      </a:lnTo>
                      <a:lnTo>
                        <a:pt x="113" y="1313"/>
                      </a:lnTo>
                      <a:lnTo>
                        <a:pt x="1675" y="265"/>
                      </a:lnTo>
                      <a:lnTo>
                        <a:pt x="1582" y="1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5901839" y="3469218"/>
                  <a:ext cx="192073" cy="14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" h="1338" extrusionOk="0">
                      <a:moveTo>
                        <a:pt x="1587" y="1"/>
                      </a:moveTo>
                      <a:lnTo>
                        <a:pt x="0" y="1068"/>
                      </a:lnTo>
                      <a:lnTo>
                        <a:pt x="152" y="1338"/>
                      </a:lnTo>
                      <a:lnTo>
                        <a:pt x="235" y="1333"/>
                      </a:lnTo>
                      <a:lnTo>
                        <a:pt x="1739" y="275"/>
                      </a:lnTo>
                      <a:lnTo>
                        <a:pt x="1705" y="20"/>
                      </a:ln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5915314" y="3471427"/>
                  <a:ext cx="185114" cy="14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" h="1313" extrusionOk="0">
                      <a:moveTo>
                        <a:pt x="1583" y="0"/>
                      </a:moveTo>
                      <a:lnTo>
                        <a:pt x="1" y="1063"/>
                      </a:lnTo>
                      <a:lnTo>
                        <a:pt x="113" y="1313"/>
                      </a:lnTo>
                      <a:lnTo>
                        <a:pt x="1676" y="265"/>
                      </a:lnTo>
                      <a:lnTo>
                        <a:pt x="1583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4"/>
                <p:cNvSpPr/>
                <p:nvPr/>
              </p:nvSpPr>
              <p:spPr>
                <a:xfrm>
                  <a:off x="5476618" y="2537264"/>
                  <a:ext cx="574671" cy="32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3" h="2974" extrusionOk="0">
                      <a:moveTo>
                        <a:pt x="312" y="1"/>
                      </a:moveTo>
                      <a:cubicBezTo>
                        <a:pt x="227" y="1"/>
                        <a:pt x="144" y="47"/>
                        <a:pt x="104" y="128"/>
                      </a:cubicBezTo>
                      <a:lnTo>
                        <a:pt x="65" y="206"/>
                      </a:lnTo>
                      <a:cubicBezTo>
                        <a:pt x="1" y="324"/>
                        <a:pt x="45" y="471"/>
                        <a:pt x="163" y="529"/>
                      </a:cubicBezTo>
                      <a:lnTo>
                        <a:pt x="4776" y="2944"/>
                      </a:lnTo>
                      <a:cubicBezTo>
                        <a:pt x="4812" y="2964"/>
                        <a:pt x="4851" y="2973"/>
                        <a:pt x="4890" y="2973"/>
                      </a:cubicBezTo>
                      <a:cubicBezTo>
                        <a:pt x="4974" y="2973"/>
                        <a:pt x="5055" y="2927"/>
                        <a:pt x="5099" y="2846"/>
                      </a:cubicBezTo>
                      <a:lnTo>
                        <a:pt x="5138" y="2768"/>
                      </a:lnTo>
                      <a:cubicBezTo>
                        <a:pt x="5202" y="2650"/>
                        <a:pt x="5158" y="2503"/>
                        <a:pt x="5040" y="2444"/>
                      </a:cubicBezTo>
                      <a:lnTo>
                        <a:pt x="427" y="30"/>
                      </a:lnTo>
                      <a:cubicBezTo>
                        <a:pt x="390" y="10"/>
                        <a:pt x="351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1916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5" name="Google Shape;605;p24"/>
              <p:cNvGrpSpPr/>
              <p:nvPr/>
            </p:nvGrpSpPr>
            <p:grpSpPr>
              <a:xfrm>
                <a:off x="4477128" y="2660144"/>
                <a:ext cx="1088851" cy="941852"/>
                <a:chOff x="4477128" y="2660144"/>
                <a:chExt cx="1088851" cy="941852"/>
              </a:xfrm>
            </p:grpSpPr>
            <p:grpSp>
              <p:nvGrpSpPr>
                <p:cNvPr id="606" name="Google Shape;606;p24"/>
                <p:cNvGrpSpPr/>
                <p:nvPr/>
              </p:nvGrpSpPr>
              <p:grpSpPr>
                <a:xfrm>
                  <a:off x="4708540" y="2660144"/>
                  <a:ext cx="559008" cy="688029"/>
                  <a:chOff x="4248776" y="2569736"/>
                  <a:chExt cx="733606" cy="902925"/>
                </a:xfrm>
              </p:grpSpPr>
              <p:sp>
                <p:nvSpPr>
                  <p:cNvPr id="607" name="Google Shape;607;p24"/>
                  <p:cNvSpPr/>
                  <p:nvPr/>
                </p:nvSpPr>
                <p:spPr>
                  <a:xfrm>
                    <a:off x="4348841" y="2735738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1"/>
                        </a:moveTo>
                        <a:lnTo>
                          <a:pt x="1" y="5917"/>
                        </a:lnTo>
                        <a:lnTo>
                          <a:pt x="5736" y="5917"/>
                        </a:lnTo>
                        <a:lnTo>
                          <a:pt x="5736" y="1"/>
                        </a:lnTo>
                        <a:close/>
                      </a:path>
                    </a:pathLst>
                  </a:custGeom>
                  <a:solidFill>
                    <a:srgbClr val="EB8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24"/>
                  <p:cNvSpPr/>
                  <p:nvPr/>
                </p:nvSpPr>
                <p:spPr>
                  <a:xfrm>
                    <a:off x="4248776" y="2819126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0"/>
                        </a:moveTo>
                        <a:lnTo>
                          <a:pt x="1" y="5916"/>
                        </a:lnTo>
                        <a:lnTo>
                          <a:pt x="5638" y="5916"/>
                        </a:lnTo>
                        <a:lnTo>
                          <a:pt x="573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24"/>
                  <p:cNvSpPr/>
                  <p:nvPr/>
                </p:nvSpPr>
                <p:spPr>
                  <a:xfrm>
                    <a:off x="4248776" y="2735738"/>
                    <a:ext cx="100178" cy="8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" h="756" extrusionOk="0">
                        <a:moveTo>
                          <a:pt x="907" y="1"/>
                        </a:moveTo>
                        <a:lnTo>
                          <a:pt x="1" y="755"/>
                        </a:lnTo>
                        <a:lnTo>
                          <a:pt x="907" y="755"/>
                        </a:lnTo>
                        <a:lnTo>
                          <a:pt x="907" y="1"/>
                        </a:lnTo>
                        <a:close/>
                      </a:path>
                    </a:pathLst>
                  </a:custGeom>
                  <a:solidFill>
                    <a:srgbClr val="D27F7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24"/>
                  <p:cNvSpPr/>
                  <p:nvPr/>
                </p:nvSpPr>
                <p:spPr>
                  <a:xfrm>
                    <a:off x="4871367" y="2735738"/>
                    <a:ext cx="111002" cy="736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6672" extrusionOk="0">
                        <a:moveTo>
                          <a:pt x="1005" y="1"/>
                        </a:moveTo>
                        <a:lnTo>
                          <a:pt x="1" y="755"/>
                        </a:lnTo>
                        <a:lnTo>
                          <a:pt x="1" y="6671"/>
                        </a:lnTo>
                        <a:lnTo>
                          <a:pt x="1005" y="5917"/>
                        </a:lnTo>
                        <a:lnTo>
                          <a:pt x="1005" y="1"/>
                        </a:lnTo>
                        <a:close/>
                      </a:path>
                    </a:pathLst>
                  </a:custGeom>
                  <a:solidFill>
                    <a:srgbClr val="DE897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24"/>
                  <p:cNvSpPr/>
                  <p:nvPr/>
                </p:nvSpPr>
                <p:spPr>
                  <a:xfrm>
                    <a:off x="4871367" y="3295043"/>
                    <a:ext cx="111002" cy="17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1608" extrusionOk="0">
                        <a:moveTo>
                          <a:pt x="505" y="1"/>
                        </a:moveTo>
                        <a:lnTo>
                          <a:pt x="1" y="1607"/>
                        </a:lnTo>
                        <a:lnTo>
                          <a:pt x="1" y="1607"/>
                        </a:lnTo>
                        <a:lnTo>
                          <a:pt x="1005" y="853"/>
                        </a:lnTo>
                        <a:lnTo>
                          <a:pt x="505" y="1"/>
                        </a:lnTo>
                        <a:close/>
                      </a:path>
                    </a:pathLst>
                  </a:custGeom>
                  <a:solidFill>
                    <a:srgbClr val="FF80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24"/>
                  <p:cNvSpPr/>
                  <p:nvPr/>
                </p:nvSpPr>
                <p:spPr>
                  <a:xfrm>
                    <a:off x="4927143" y="2735738"/>
                    <a:ext cx="55225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5917" extrusionOk="0">
                        <a:moveTo>
                          <a:pt x="500" y="1"/>
                        </a:moveTo>
                        <a:lnTo>
                          <a:pt x="0" y="378"/>
                        </a:lnTo>
                        <a:lnTo>
                          <a:pt x="0" y="5065"/>
                        </a:lnTo>
                        <a:lnTo>
                          <a:pt x="500" y="5917"/>
                        </a:lnTo>
                        <a:lnTo>
                          <a:pt x="500" y="1"/>
                        </a:lnTo>
                        <a:close/>
                      </a:path>
                    </a:pathLst>
                  </a:custGeom>
                  <a:solidFill>
                    <a:srgbClr val="C87C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24"/>
                  <p:cNvSpPr/>
                  <p:nvPr/>
                </p:nvSpPr>
                <p:spPr>
                  <a:xfrm>
                    <a:off x="4461387" y="2657320"/>
                    <a:ext cx="261877" cy="166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" h="1510" extrusionOk="0">
                        <a:moveTo>
                          <a:pt x="1186" y="1"/>
                        </a:moveTo>
                        <a:cubicBezTo>
                          <a:pt x="529" y="1"/>
                          <a:pt x="0" y="657"/>
                          <a:pt x="0" y="1465"/>
                        </a:cubicBezTo>
                        <a:lnTo>
                          <a:pt x="0" y="1509"/>
                        </a:lnTo>
                        <a:lnTo>
                          <a:pt x="157" y="1509"/>
                        </a:lnTo>
                        <a:lnTo>
                          <a:pt x="157" y="1465"/>
                        </a:lnTo>
                        <a:cubicBezTo>
                          <a:pt x="157" y="755"/>
                          <a:pt x="618" y="177"/>
                          <a:pt x="1186" y="177"/>
                        </a:cubicBezTo>
                        <a:cubicBezTo>
                          <a:pt x="1754" y="177"/>
                          <a:pt x="2214" y="755"/>
                          <a:pt x="2214" y="1465"/>
                        </a:cubicBezTo>
                        <a:lnTo>
                          <a:pt x="2214" y="1509"/>
                        </a:lnTo>
                        <a:lnTo>
                          <a:pt x="2371" y="1509"/>
                        </a:lnTo>
                        <a:lnTo>
                          <a:pt x="2371" y="1465"/>
                        </a:lnTo>
                        <a:cubicBezTo>
                          <a:pt x="2371" y="657"/>
                          <a:pt x="1837" y="1"/>
                          <a:pt x="1186" y="1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24"/>
                  <p:cNvSpPr/>
                  <p:nvPr/>
                </p:nvSpPr>
                <p:spPr>
                  <a:xfrm>
                    <a:off x="4551181" y="2569736"/>
                    <a:ext cx="262429" cy="166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" h="1504" extrusionOk="0">
                        <a:moveTo>
                          <a:pt x="1186" y="0"/>
                        </a:moveTo>
                        <a:cubicBezTo>
                          <a:pt x="534" y="0"/>
                          <a:pt x="0" y="657"/>
                          <a:pt x="0" y="1460"/>
                        </a:cubicBezTo>
                        <a:lnTo>
                          <a:pt x="0" y="1504"/>
                        </a:lnTo>
                        <a:lnTo>
                          <a:pt x="162" y="1504"/>
                        </a:lnTo>
                        <a:lnTo>
                          <a:pt x="162" y="1460"/>
                        </a:lnTo>
                        <a:cubicBezTo>
                          <a:pt x="162" y="750"/>
                          <a:pt x="622" y="177"/>
                          <a:pt x="1186" y="177"/>
                        </a:cubicBezTo>
                        <a:cubicBezTo>
                          <a:pt x="1754" y="177"/>
                          <a:pt x="2214" y="750"/>
                          <a:pt x="2214" y="1460"/>
                        </a:cubicBezTo>
                        <a:lnTo>
                          <a:pt x="2214" y="1504"/>
                        </a:lnTo>
                        <a:lnTo>
                          <a:pt x="2376" y="1504"/>
                        </a:lnTo>
                        <a:lnTo>
                          <a:pt x="2376" y="1460"/>
                        </a:lnTo>
                        <a:cubicBezTo>
                          <a:pt x="2376" y="657"/>
                          <a:pt x="1842" y="0"/>
                          <a:pt x="1186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5" name="Google Shape;615;p24"/>
                <p:cNvGrpSpPr/>
                <p:nvPr/>
              </p:nvGrpSpPr>
              <p:grpSpPr>
                <a:xfrm>
                  <a:off x="5006551" y="2769806"/>
                  <a:ext cx="559429" cy="687944"/>
                  <a:chOff x="4687472" y="2713649"/>
                  <a:chExt cx="734159" cy="902814"/>
                </a:xfrm>
              </p:grpSpPr>
              <p:sp>
                <p:nvSpPr>
                  <p:cNvPr id="616" name="Google Shape;616;p24"/>
                  <p:cNvSpPr/>
                  <p:nvPr/>
                </p:nvSpPr>
                <p:spPr>
                  <a:xfrm>
                    <a:off x="4788090" y="2880203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0"/>
                        </a:moveTo>
                        <a:lnTo>
                          <a:pt x="1" y="5917"/>
                        </a:lnTo>
                        <a:lnTo>
                          <a:pt x="5735" y="5917"/>
                        </a:lnTo>
                        <a:lnTo>
                          <a:pt x="5735" y="0"/>
                        </a:lnTo>
                        <a:close/>
                      </a:path>
                    </a:pathLst>
                  </a:custGeom>
                  <a:solidFill>
                    <a:srgbClr val="C6426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24"/>
                  <p:cNvSpPr/>
                  <p:nvPr/>
                </p:nvSpPr>
                <p:spPr>
                  <a:xfrm>
                    <a:off x="4687472" y="2962928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1"/>
                        </a:moveTo>
                        <a:lnTo>
                          <a:pt x="1" y="5917"/>
                        </a:lnTo>
                        <a:lnTo>
                          <a:pt x="5642" y="5917"/>
                        </a:lnTo>
                        <a:lnTo>
                          <a:pt x="573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4687472" y="2880203"/>
                    <a:ext cx="100730" cy="8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" h="750" extrusionOk="0">
                        <a:moveTo>
                          <a:pt x="912" y="0"/>
                        </a:moveTo>
                        <a:lnTo>
                          <a:pt x="1" y="750"/>
                        </a:lnTo>
                        <a:lnTo>
                          <a:pt x="912" y="750"/>
                        </a:lnTo>
                        <a:lnTo>
                          <a:pt x="912" y="0"/>
                        </a:lnTo>
                        <a:close/>
                      </a:path>
                    </a:pathLst>
                  </a:custGeom>
                  <a:solidFill>
                    <a:srgbClr val="B33D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24"/>
                  <p:cNvSpPr/>
                  <p:nvPr/>
                </p:nvSpPr>
                <p:spPr>
                  <a:xfrm>
                    <a:off x="5310616" y="2880203"/>
                    <a:ext cx="111002" cy="736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6666" extrusionOk="0">
                        <a:moveTo>
                          <a:pt x="1004" y="0"/>
                        </a:moveTo>
                        <a:lnTo>
                          <a:pt x="0" y="750"/>
                        </a:lnTo>
                        <a:lnTo>
                          <a:pt x="0" y="6666"/>
                        </a:lnTo>
                        <a:lnTo>
                          <a:pt x="1004" y="5917"/>
                        </a:lnTo>
                        <a:lnTo>
                          <a:pt x="1004" y="0"/>
                        </a:lnTo>
                        <a:close/>
                      </a:path>
                    </a:pathLst>
                  </a:custGeom>
                  <a:solidFill>
                    <a:srgbClr val="BF40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24"/>
                  <p:cNvSpPr/>
                  <p:nvPr/>
                </p:nvSpPr>
                <p:spPr>
                  <a:xfrm>
                    <a:off x="5310616" y="3439508"/>
                    <a:ext cx="111002" cy="1769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1602" extrusionOk="0">
                        <a:moveTo>
                          <a:pt x="500" y="0"/>
                        </a:moveTo>
                        <a:lnTo>
                          <a:pt x="0" y="1602"/>
                        </a:lnTo>
                        <a:lnTo>
                          <a:pt x="0" y="1602"/>
                        </a:lnTo>
                        <a:lnTo>
                          <a:pt x="1004" y="853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24"/>
                  <p:cNvSpPr/>
                  <p:nvPr/>
                </p:nvSpPr>
                <p:spPr>
                  <a:xfrm>
                    <a:off x="5365729" y="2880203"/>
                    <a:ext cx="55888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" h="5917" extrusionOk="0">
                        <a:moveTo>
                          <a:pt x="505" y="0"/>
                        </a:moveTo>
                        <a:lnTo>
                          <a:pt x="1" y="373"/>
                        </a:lnTo>
                        <a:lnTo>
                          <a:pt x="1" y="5064"/>
                        </a:lnTo>
                        <a:lnTo>
                          <a:pt x="505" y="5917"/>
                        </a:lnTo>
                        <a:lnTo>
                          <a:pt x="505" y="0"/>
                        </a:lnTo>
                        <a:close/>
                      </a:path>
                    </a:pathLst>
                  </a:custGeom>
                  <a:solidFill>
                    <a:srgbClr val="AB37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24"/>
                  <p:cNvSpPr/>
                  <p:nvPr/>
                </p:nvSpPr>
                <p:spPr>
                  <a:xfrm>
                    <a:off x="4900083" y="2801786"/>
                    <a:ext cx="262429" cy="166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" h="1504" extrusionOk="0">
                        <a:moveTo>
                          <a:pt x="1185" y="0"/>
                        </a:moveTo>
                        <a:cubicBezTo>
                          <a:pt x="534" y="0"/>
                          <a:pt x="0" y="657"/>
                          <a:pt x="0" y="1460"/>
                        </a:cubicBezTo>
                        <a:lnTo>
                          <a:pt x="0" y="1504"/>
                        </a:lnTo>
                        <a:lnTo>
                          <a:pt x="162" y="1504"/>
                        </a:lnTo>
                        <a:lnTo>
                          <a:pt x="162" y="1460"/>
                        </a:lnTo>
                        <a:cubicBezTo>
                          <a:pt x="162" y="755"/>
                          <a:pt x="622" y="177"/>
                          <a:pt x="1185" y="177"/>
                        </a:cubicBezTo>
                        <a:cubicBezTo>
                          <a:pt x="1754" y="177"/>
                          <a:pt x="2214" y="755"/>
                          <a:pt x="2214" y="1460"/>
                        </a:cubicBezTo>
                        <a:lnTo>
                          <a:pt x="2214" y="1504"/>
                        </a:lnTo>
                        <a:lnTo>
                          <a:pt x="2376" y="1504"/>
                        </a:lnTo>
                        <a:lnTo>
                          <a:pt x="2376" y="1460"/>
                        </a:lnTo>
                        <a:cubicBezTo>
                          <a:pt x="2376" y="657"/>
                          <a:pt x="1842" y="0"/>
                          <a:pt x="1185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24"/>
                  <p:cNvSpPr/>
                  <p:nvPr/>
                </p:nvSpPr>
                <p:spPr>
                  <a:xfrm>
                    <a:off x="4990429" y="2713649"/>
                    <a:ext cx="261877" cy="166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" h="1509" extrusionOk="0">
                        <a:moveTo>
                          <a:pt x="1185" y="0"/>
                        </a:moveTo>
                        <a:cubicBezTo>
                          <a:pt x="529" y="0"/>
                          <a:pt x="0" y="656"/>
                          <a:pt x="0" y="1464"/>
                        </a:cubicBezTo>
                        <a:lnTo>
                          <a:pt x="0" y="1508"/>
                        </a:lnTo>
                        <a:lnTo>
                          <a:pt x="157" y="1508"/>
                        </a:lnTo>
                        <a:lnTo>
                          <a:pt x="157" y="1464"/>
                        </a:lnTo>
                        <a:cubicBezTo>
                          <a:pt x="157" y="754"/>
                          <a:pt x="617" y="176"/>
                          <a:pt x="1185" y="176"/>
                        </a:cubicBezTo>
                        <a:cubicBezTo>
                          <a:pt x="1753" y="176"/>
                          <a:pt x="2214" y="754"/>
                          <a:pt x="2214" y="1464"/>
                        </a:cubicBezTo>
                        <a:lnTo>
                          <a:pt x="2214" y="1508"/>
                        </a:lnTo>
                        <a:lnTo>
                          <a:pt x="2371" y="1508"/>
                        </a:lnTo>
                        <a:lnTo>
                          <a:pt x="2371" y="1464"/>
                        </a:lnTo>
                        <a:cubicBezTo>
                          <a:pt x="2371" y="656"/>
                          <a:pt x="1842" y="0"/>
                          <a:pt x="1185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4" name="Google Shape;624;p24"/>
                <p:cNvGrpSpPr/>
                <p:nvPr/>
              </p:nvGrpSpPr>
              <p:grpSpPr>
                <a:xfrm>
                  <a:off x="4477128" y="3284534"/>
                  <a:ext cx="638965" cy="317462"/>
                  <a:chOff x="4345086" y="3389144"/>
                  <a:chExt cx="838536" cy="416617"/>
                </a:xfrm>
              </p:grpSpPr>
              <p:sp>
                <p:nvSpPr>
                  <p:cNvPr id="625" name="Google Shape;625;p24"/>
                  <p:cNvSpPr/>
                  <p:nvPr/>
                </p:nvSpPr>
                <p:spPr>
                  <a:xfrm>
                    <a:off x="4345086" y="3389144"/>
                    <a:ext cx="838536" cy="237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2" h="2146" extrusionOk="0">
                        <a:moveTo>
                          <a:pt x="1387" y="1"/>
                        </a:moveTo>
                        <a:lnTo>
                          <a:pt x="1" y="1627"/>
                        </a:lnTo>
                        <a:lnTo>
                          <a:pt x="7592" y="2146"/>
                        </a:lnTo>
                        <a:lnTo>
                          <a:pt x="7592" y="1"/>
                        </a:lnTo>
                        <a:close/>
                      </a:path>
                    </a:pathLst>
                  </a:custGeom>
                  <a:solidFill>
                    <a:srgbClr val="F1F2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24"/>
                  <p:cNvSpPr/>
                  <p:nvPr/>
                </p:nvSpPr>
                <p:spPr>
                  <a:xfrm>
                    <a:off x="4345086" y="3568731"/>
                    <a:ext cx="684900" cy="237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1" h="2146" extrusionOk="0">
                        <a:moveTo>
                          <a:pt x="1" y="1"/>
                        </a:moveTo>
                        <a:lnTo>
                          <a:pt x="1" y="2146"/>
                        </a:lnTo>
                        <a:lnTo>
                          <a:pt x="6201" y="2146"/>
                        </a:lnTo>
                        <a:lnTo>
                          <a:pt x="620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24"/>
                  <p:cNvSpPr/>
                  <p:nvPr/>
                </p:nvSpPr>
                <p:spPr>
                  <a:xfrm>
                    <a:off x="5029859" y="3389144"/>
                    <a:ext cx="153746" cy="416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3772" extrusionOk="0">
                        <a:moveTo>
                          <a:pt x="1392" y="1"/>
                        </a:moveTo>
                        <a:lnTo>
                          <a:pt x="1" y="1627"/>
                        </a:lnTo>
                        <a:lnTo>
                          <a:pt x="1" y="3772"/>
                        </a:lnTo>
                        <a:lnTo>
                          <a:pt x="1392" y="2077"/>
                        </a:lnTo>
                        <a:lnTo>
                          <a:pt x="1392" y="1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24"/>
                  <p:cNvSpPr/>
                  <p:nvPr/>
                </p:nvSpPr>
                <p:spPr>
                  <a:xfrm>
                    <a:off x="4345086" y="3650462"/>
                    <a:ext cx="684900" cy="12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1" h="114" extrusionOk="0">
                        <a:moveTo>
                          <a:pt x="1" y="0"/>
                        </a:moveTo>
                        <a:lnTo>
                          <a:pt x="1" y="113"/>
                        </a:lnTo>
                        <a:lnTo>
                          <a:pt x="6201" y="113"/>
                        </a:lnTo>
                        <a:lnTo>
                          <a:pt x="6201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24"/>
                  <p:cNvSpPr/>
                  <p:nvPr/>
                </p:nvSpPr>
                <p:spPr>
                  <a:xfrm>
                    <a:off x="5029859" y="3497935"/>
                    <a:ext cx="153746" cy="16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1495" extrusionOk="0">
                        <a:moveTo>
                          <a:pt x="1392" y="0"/>
                        </a:moveTo>
                        <a:lnTo>
                          <a:pt x="1" y="1381"/>
                        </a:lnTo>
                        <a:lnTo>
                          <a:pt x="1" y="1494"/>
                        </a:lnTo>
                        <a:lnTo>
                          <a:pt x="1392" y="88"/>
                        </a:lnTo>
                        <a:lnTo>
                          <a:pt x="1392" y="0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30" name="Google Shape;630;p24"/>
            <p:cNvGrpSpPr/>
            <p:nvPr/>
          </p:nvGrpSpPr>
          <p:grpSpPr>
            <a:xfrm>
              <a:off x="469204" y="1059675"/>
              <a:ext cx="4206667" cy="2021517"/>
              <a:chOff x="469204" y="1059675"/>
              <a:chExt cx="4206667" cy="2021517"/>
            </a:xfrm>
          </p:grpSpPr>
          <p:sp>
            <p:nvSpPr>
              <p:cNvPr id="631" name="Google Shape;631;p24"/>
              <p:cNvSpPr/>
              <p:nvPr/>
            </p:nvSpPr>
            <p:spPr>
              <a:xfrm>
                <a:off x="4257596" y="2502876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0" y="848"/>
                      <a:pt x="0" y="1896"/>
                    </a:cubicBezTo>
                    <a:cubicBezTo>
                      <a:pt x="0" y="2660"/>
                      <a:pt x="451" y="3316"/>
                      <a:pt x="1102" y="3615"/>
                    </a:cubicBezTo>
                    <a:lnTo>
                      <a:pt x="1391" y="5236"/>
                    </a:lnTo>
                    <a:lnTo>
                      <a:pt x="1832" y="5236"/>
                    </a:lnTo>
                    <a:lnTo>
                      <a:pt x="2606" y="3649"/>
                    </a:lnTo>
                    <a:cubicBezTo>
                      <a:pt x="3296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rgbClr val="296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4208337" y="2502876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7" y="3615"/>
                    </a:cubicBez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4244011" y="2537998"/>
                <a:ext cx="347476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6" extrusionOk="0">
                    <a:moveTo>
                      <a:pt x="1573" y="69"/>
                    </a:moveTo>
                    <a:cubicBezTo>
                      <a:pt x="2401" y="69"/>
                      <a:pt x="3076" y="745"/>
                      <a:pt x="3076" y="1573"/>
                    </a:cubicBezTo>
                    <a:cubicBezTo>
                      <a:pt x="3076" y="2401"/>
                      <a:pt x="2401" y="3076"/>
                      <a:pt x="1573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3" y="69"/>
                    </a:cubicBezTo>
                    <a:close/>
                    <a:moveTo>
                      <a:pt x="1573" y="1"/>
                    </a:moveTo>
                    <a:cubicBezTo>
                      <a:pt x="706" y="1"/>
                      <a:pt x="1" y="706"/>
                      <a:pt x="1" y="1573"/>
                    </a:cubicBezTo>
                    <a:cubicBezTo>
                      <a:pt x="1" y="2440"/>
                      <a:pt x="706" y="3145"/>
                      <a:pt x="1573" y="3145"/>
                    </a:cubicBezTo>
                    <a:cubicBezTo>
                      <a:pt x="2440" y="3145"/>
                      <a:pt x="3145" y="2440"/>
                      <a:pt x="3145" y="1573"/>
                    </a:cubicBezTo>
                    <a:cubicBezTo>
                      <a:pt x="3145" y="706"/>
                      <a:pt x="2440" y="1"/>
                      <a:pt x="1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 txBox="1"/>
              <p:nvPr/>
            </p:nvSpPr>
            <p:spPr>
              <a:xfrm>
                <a:off x="469204" y="1416525"/>
                <a:ext cx="20319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5" name="Google Shape;635;p24"/>
              <p:cNvSpPr txBox="1"/>
              <p:nvPr/>
            </p:nvSpPr>
            <p:spPr>
              <a:xfrm>
                <a:off x="469204" y="1059675"/>
                <a:ext cx="20319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36" name="Google Shape;636;p24"/>
              <p:cNvCxnSpPr/>
              <p:nvPr/>
            </p:nvCxnSpPr>
            <p:spPr>
              <a:xfrm rot="10800000">
                <a:off x="2577075" y="1231200"/>
                <a:ext cx="1833000" cy="1131000"/>
              </a:xfrm>
              <a:prstGeom prst="bentConnector3">
                <a:avLst>
                  <a:gd name="adj1" fmla="val -52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37" name="Google Shape;637;p24"/>
            <p:cNvGrpSpPr/>
            <p:nvPr/>
          </p:nvGrpSpPr>
          <p:grpSpPr>
            <a:xfrm>
              <a:off x="468952" y="3618964"/>
              <a:ext cx="3684426" cy="898374"/>
              <a:chOff x="468952" y="3618964"/>
              <a:chExt cx="3684426" cy="898374"/>
            </a:xfrm>
          </p:grpSpPr>
          <p:sp>
            <p:nvSpPr>
              <p:cNvPr id="638" name="Google Shape;638;p24"/>
              <p:cNvSpPr txBox="1"/>
              <p:nvPr/>
            </p:nvSpPr>
            <p:spPr>
              <a:xfrm flipH="1">
                <a:off x="468952" y="3998638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9" name="Google Shape;639;p24"/>
              <p:cNvSpPr txBox="1"/>
              <p:nvPr/>
            </p:nvSpPr>
            <p:spPr>
              <a:xfrm flipH="1">
                <a:off x="468952" y="3641788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640" name="Google Shape;640;p24"/>
              <p:cNvGrpSpPr/>
              <p:nvPr/>
            </p:nvGrpSpPr>
            <p:grpSpPr>
              <a:xfrm>
                <a:off x="3686396" y="3618964"/>
                <a:ext cx="466981" cy="578316"/>
                <a:chOff x="3686396" y="3618964"/>
                <a:chExt cx="466981" cy="578316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3735103" y="3618964"/>
                  <a:ext cx="418274" cy="57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5236" extrusionOk="0">
                      <a:moveTo>
                        <a:pt x="1896" y="1"/>
                      </a:moveTo>
                      <a:cubicBezTo>
                        <a:pt x="848" y="1"/>
                        <a:pt x="1" y="848"/>
                        <a:pt x="1" y="1896"/>
                      </a:cubicBezTo>
                      <a:cubicBezTo>
                        <a:pt x="1" y="2660"/>
                        <a:pt x="456" y="3316"/>
                        <a:pt x="1108" y="3615"/>
                      </a:cubicBezTo>
                      <a:lnTo>
                        <a:pt x="1392" y="5236"/>
                      </a:lnTo>
                      <a:lnTo>
                        <a:pt x="1837" y="5236"/>
                      </a:lnTo>
                      <a:lnTo>
                        <a:pt x="2611" y="3649"/>
                      </a:lnTo>
                      <a:cubicBezTo>
                        <a:pt x="3302" y="3365"/>
                        <a:pt x="3786" y="2684"/>
                        <a:pt x="3786" y="1896"/>
                      </a:cubicBezTo>
                      <a:cubicBezTo>
                        <a:pt x="3786" y="848"/>
                        <a:pt x="2939" y="1"/>
                        <a:pt x="1896" y="1"/>
                      </a:cubicBezTo>
                      <a:close/>
                    </a:path>
                  </a:pathLst>
                </a:custGeom>
                <a:solidFill>
                  <a:srgbClr val="4755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3686396" y="3618964"/>
                  <a:ext cx="418274" cy="57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5236" extrusionOk="0">
                      <a:moveTo>
                        <a:pt x="1891" y="1"/>
                      </a:moveTo>
                      <a:cubicBezTo>
                        <a:pt x="848" y="1"/>
                        <a:pt x="1" y="848"/>
                        <a:pt x="1" y="1896"/>
                      </a:cubicBezTo>
                      <a:cubicBezTo>
                        <a:pt x="1" y="2660"/>
                        <a:pt x="452" y="3316"/>
                        <a:pt x="1103" y="3615"/>
                      </a:cubicBezTo>
                      <a:lnTo>
                        <a:pt x="1833" y="5236"/>
                      </a:lnTo>
                      <a:lnTo>
                        <a:pt x="2606" y="3649"/>
                      </a:lnTo>
                      <a:cubicBezTo>
                        <a:pt x="3297" y="3365"/>
                        <a:pt x="3787" y="2684"/>
                        <a:pt x="3787" y="1896"/>
                      </a:cubicBezTo>
                      <a:cubicBezTo>
                        <a:pt x="3787" y="848"/>
                        <a:pt x="2939" y="1"/>
                        <a:pt x="18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3721629" y="3654086"/>
                  <a:ext cx="347918" cy="34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3146" extrusionOk="0">
                      <a:moveTo>
                        <a:pt x="1572" y="69"/>
                      </a:moveTo>
                      <a:cubicBezTo>
                        <a:pt x="2400" y="69"/>
                        <a:pt x="3076" y="745"/>
                        <a:pt x="3076" y="1573"/>
                      </a:cubicBezTo>
                      <a:cubicBezTo>
                        <a:pt x="3076" y="2401"/>
                        <a:pt x="2405" y="3076"/>
                        <a:pt x="1572" y="3076"/>
                      </a:cubicBezTo>
                      <a:cubicBezTo>
                        <a:pt x="745" y="3076"/>
                        <a:pt x="69" y="2401"/>
                        <a:pt x="69" y="1573"/>
                      </a:cubicBezTo>
                      <a:cubicBezTo>
                        <a:pt x="69" y="745"/>
                        <a:pt x="745" y="69"/>
                        <a:pt x="1572" y="69"/>
                      </a:cubicBezTo>
                      <a:close/>
                      <a:moveTo>
                        <a:pt x="1572" y="1"/>
                      </a:moveTo>
                      <a:cubicBezTo>
                        <a:pt x="706" y="1"/>
                        <a:pt x="0" y="706"/>
                        <a:pt x="0" y="1573"/>
                      </a:cubicBezTo>
                      <a:cubicBezTo>
                        <a:pt x="0" y="2440"/>
                        <a:pt x="706" y="3145"/>
                        <a:pt x="1572" y="3145"/>
                      </a:cubicBezTo>
                      <a:cubicBezTo>
                        <a:pt x="2439" y="3145"/>
                        <a:pt x="3149" y="2440"/>
                        <a:pt x="3149" y="1573"/>
                      </a:cubicBezTo>
                      <a:cubicBezTo>
                        <a:pt x="3149" y="706"/>
                        <a:pt x="2439" y="1"/>
                        <a:pt x="15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44" name="Google Shape;644;p24"/>
              <p:cNvCxnSpPr/>
              <p:nvPr/>
            </p:nvCxnSpPr>
            <p:spPr>
              <a:xfrm>
                <a:off x="2576925" y="3798688"/>
                <a:ext cx="100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645" name="Google Shape;645;p24"/>
            <p:cNvGrpSpPr/>
            <p:nvPr/>
          </p:nvGrpSpPr>
          <p:grpSpPr>
            <a:xfrm>
              <a:off x="4885946" y="1059675"/>
              <a:ext cx="3807816" cy="1539032"/>
              <a:chOff x="4885946" y="1059675"/>
              <a:chExt cx="3807816" cy="1539032"/>
            </a:xfrm>
          </p:grpSpPr>
          <p:sp>
            <p:nvSpPr>
              <p:cNvPr id="646" name="Google Shape;646;p24"/>
              <p:cNvSpPr/>
              <p:nvPr/>
            </p:nvSpPr>
            <p:spPr>
              <a:xfrm>
                <a:off x="4935095" y="202039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655"/>
                      <a:pt x="451" y="3311"/>
                      <a:pt x="1103" y="3615"/>
                    </a:cubicBezTo>
                    <a:lnTo>
                      <a:pt x="1392" y="5236"/>
                    </a:lnTo>
                    <a:lnTo>
                      <a:pt x="1832" y="5236"/>
                    </a:lnTo>
                    <a:lnTo>
                      <a:pt x="2606" y="3644"/>
                    </a:lnTo>
                    <a:cubicBezTo>
                      <a:pt x="3297" y="3360"/>
                      <a:pt x="3787" y="2684"/>
                      <a:pt x="3787" y="1891"/>
                    </a:cubicBezTo>
                    <a:cubicBezTo>
                      <a:pt x="3787" y="848"/>
                      <a:pt x="2939" y="0"/>
                      <a:pt x="1891" y="0"/>
                    </a:cubicBezTo>
                    <a:close/>
                  </a:path>
                </a:pathLst>
              </a:custGeom>
              <a:solidFill>
                <a:srgbClr val="B33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 txBox="1"/>
              <p:nvPr/>
            </p:nvSpPr>
            <p:spPr>
              <a:xfrm>
                <a:off x="6663663" y="1416525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8" name="Google Shape;648;p24"/>
              <p:cNvSpPr txBox="1"/>
              <p:nvPr/>
            </p:nvSpPr>
            <p:spPr>
              <a:xfrm>
                <a:off x="6663663" y="1059675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49" name="Google Shape;649;p24"/>
              <p:cNvCxnSpPr/>
              <p:nvPr/>
            </p:nvCxnSpPr>
            <p:spPr>
              <a:xfrm rot="10800000" flipH="1">
                <a:off x="5124450" y="1231500"/>
                <a:ext cx="1428900" cy="673500"/>
              </a:xfrm>
              <a:prstGeom prst="bentConnector3">
                <a:avLst>
                  <a:gd name="adj1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50" name="Google Shape;650;p24"/>
              <p:cNvSpPr/>
              <p:nvPr/>
            </p:nvSpPr>
            <p:spPr>
              <a:xfrm>
                <a:off x="4885946" y="2020391"/>
                <a:ext cx="41816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236" extrusionOk="0">
                    <a:moveTo>
                      <a:pt x="1895" y="0"/>
                    </a:moveTo>
                    <a:cubicBezTo>
                      <a:pt x="847" y="0"/>
                      <a:pt x="0" y="848"/>
                      <a:pt x="0" y="1891"/>
                    </a:cubicBezTo>
                    <a:cubicBezTo>
                      <a:pt x="0" y="2655"/>
                      <a:pt x="456" y="3311"/>
                      <a:pt x="1107" y="3615"/>
                    </a:cubicBezTo>
                    <a:lnTo>
                      <a:pt x="1837" y="5236"/>
                    </a:lnTo>
                    <a:lnTo>
                      <a:pt x="2611" y="3644"/>
                    </a:lnTo>
                    <a:cubicBezTo>
                      <a:pt x="3301" y="3360"/>
                      <a:pt x="3786" y="2684"/>
                      <a:pt x="3786" y="1891"/>
                    </a:cubicBezTo>
                    <a:cubicBezTo>
                      <a:pt x="3786" y="848"/>
                      <a:pt x="2939" y="0"/>
                      <a:pt x="1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4921621" y="2054961"/>
                <a:ext cx="347365" cy="347917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3150" extrusionOk="0">
                    <a:moveTo>
                      <a:pt x="1572" y="74"/>
                    </a:moveTo>
                    <a:cubicBezTo>
                      <a:pt x="2400" y="74"/>
                      <a:pt x="3076" y="745"/>
                      <a:pt x="3076" y="1578"/>
                    </a:cubicBezTo>
                    <a:cubicBezTo>
                      <a:pt x="3076" y="2405"/>
                      <a:pt x="2400" y="3076"/>
                      <a:pt x="1572" y="3076"/>
                    </a:cubicBezTo>
                    <a:cubicBezTo>
                      <a:pt x="745" y="3076"/>
                      <a:pt x="69" y="2405"/>
                      <a:pt x="69" y="1578"/>
                    </a:cubicBezTo>
                    <a:cubicBezTo>
                      <a:pt x="69" y="745"/>
                      <a:pt x="745" y="74"/>
                      <a:pt x="1572" y="74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8"/>
                    </a:cubicBezTo>
                    <a:cubicBezTo>
                      <a:pt x="0" y="2445"/>
                      <a:pt x="706" y="3150"/>
                      <a:pt x="1572" y="3150"/>
                    </a:cubicBezTo>
                    <a:cubicBezTo>
                      <a:pt x="2439" y="3150"/>
                      <a:pt x="3145" y="2445"/>
                      <a:pt x="3145" y="1578"/>
                    </a:cubicBezTo>
                    <a:cubicBezTo>
                      <a:pt x="3145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4"/>
            <p:cNvGrpSpPr/>
            <p:nvPr/>
          </p:nvGrpSpPr>
          <p:grpSpPr>
            <a:xfrm>
              <a:off x="4419115" y="3536264"/>
              <a:ext cx="4274648" cy="981074"/>
              <a:chOff x="4419115" y="3536264"/>
              <a:chExt cx="4274648" cy="981074"/>
            </a:xfrm>
          </p:grpSpPr>
          <p:sp>
            <p:nvSpPr>
              <p:cNvPr id="653" name="Google Shape;653;p24"/>
              <p:cNvSpPr txBox="1"/>
              <p:nvPr/>
            </p:nvSpPr>
            <p:spPr>
              <a:xfrm>
                <a:off x="6663663" y="3998638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entire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4" name="Google Shape;654;p24"/>
              <p:cNvSpPr txBox="1"/>
              <p:nvPr/>
            </p:nvSpPr>
            <p:spPr>
              <a:xfrm>
                <a:off x="6663663" y="3641788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55" name="Google Shape;655;p24"/>
              <p:cNvCxnSpPr/>
              <p:nvPr/>
            </p:nvCxnSpPr>
            <p:spPr>
              <a:xfrm rot="10800000">
                <a:off x="4971900" y="3798688"/>
                <a:ext cx="158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56" name="Google Shape;656;p24"/>
              <p:cNvSpPr/>
              <p:nvPr/>
            </p:nvSpPr>
            <p:spPr>
              <a:xfrm>
                <a:off x="4468374" y="35362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0" y="848"/>
                      <a:pt x="0" y="1896"/>
                    </a:cubicBezTo>
                    <a:cubicBezTo>
                      <a:pt x="0" y="2660"/>
                      <a:pt x="451" y="3316"/>
                      <a:pt x="1102" y="3615"/>
                    </a:cubicBezTo>
                    <a:lnTo>
                      <a:pt x="1391" y="5236"/>
                    </a:lnTo>
                    <a:lnTo>
                      <a:pt x="1832" y="5236"/>
                    </a:lnTo>
                    <a:lnTo>
                      <a:pt x="2606" y="3649"/>
                    </a:lnTo>
                    <a:cubicBezTo>
                      <a:pt x="3296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rgbClr val="296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4419115" y="35362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7" y="3615"/>
                    </a:cubicBez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4454789" y="3571386"/>
                <a:ext cx="347476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6" extrusionOk="0">
                    <a:moveTo>
                      <a:pt x="1573" y="69"/>
                    </a:moveTo>
                    <a:cubicBezTo>
                      <a:pt x="2401" y="69"/>
                      <a:pt x="3076" y="745"/>
                      <a:pt x="3076" y="1573"/>
                    </a:cubicBezTo>
                    <a:cubicBezTo>
                      <a:pt x="3076" y="2401"/>
                      <a:pt x="2401" y="3076"/>
                      <a:pt x="1573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3" y="69"/>
                    </a:cubicBezTo>
                    <a:close/>
                    <a:moveTo>
                      <a:pt x="1573" y="1"/>
                    </a:moveTo>
                    <a:cubicBezTo>
                      <a:pt x="706" y="1"/>
                      <a:pt x="1" y="706"/>
                      <a:pt x="1" y="1573"/>
                    </a:cubicBezTo>
                    <a:cubicBezTo>
                      <a:pt x="1" y="2440"/>
                      <a:pt x="706" y="3145"/>
                      <a:pt x="1573" y="3145"/>
                    </a:cubicBezTo>
                    <a:cubicBezTo>
                      <a:pt x="2440" y="3145"/>
                      <a:pt x="3145" y="2440"/>
                      <a:pt x="3145" y="1573"/>
                    </a:cubicBezTo>
                    <a:cubicBezTo>
                      <a:pt x="3145" y="706"/>
                      <a:pt x="2440" y="1"/>
                      <a:pt x="1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4"/>
            <p:cNvGrpSpPr/>
            <p:nvPr/>
          </p:nvGrpSpPr>
          <p:grpSpPr>
            <a:xfrm>
              <a:off x="5682270" y="2335350"/>
              <a:ext cx="3011492" cy="983817"/>
              <a:chOff x="5682270" y="2335350"/>
              <a:chExt cx="3011492" cy="983817"/>
            </a:xfrm>
          </p:grpSpPr>
          <p:sp>
            <p:nvSpPr>
              <p:cNvPr id="660" name="Google Shape;660;p24"/>
              <p:cNvSpPr txBox="1"/>
              <p:nvPr/>
            </p:nvSpPr>
            <p:spPr>
              <a:xfrm>
                <a:off x="6663663" y="2692200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1" name="Google Shape;661;p24"/>
              <p:cNvSpPr txBox="1"/>
              <p:nvPr/>
            </p:nvSpPr>
            <p:spPr>
              <a:xfrm>
                <a:off x="6663663" y="2335350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62" name="Google Shape;662;p24"/>
              <p:cNvCxnSpPr/>
              <p:nvPr/>
            </p:nvCxnSpPr>
            <p:spPr>
              <a:xfrm flipH="1">
                <a:off x="5894700" y="2477150"/>
                <a:ext cx="658500" cy="183000"/>
              </a:xfrm>
              <a:prstGeom prst="bentConnector3">
                <a:avLst>
                  <a:gd name="adj1" fmla="val 101441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63" name="Google Shape;663;p24"/>
              <p:cNvSpPr/>
              <p:nvPr/>
            </p:nvSpPr>
            <p:spPr>
              <a:xfrm>
                <a:off x="5730978" y="274085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8" y="3615"/>
                    </a:cubicBezTo>
                    <a:lnTo>
                      <a:pt x="1392" y="5236"/>
                    </a:ln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4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rgbClr val="475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5682270" y="274085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2" y="3316"/>
                      <a:pt x="1103" y="3615"/>
                    </a:cubicBezTo>
                    <a:lnTo>
                      <a:pt x="1833" y="5236"/>
                    </a:lnTo>
                    <a:lnTo>
                      <a:pt x="2606" y="3649"/>
                    </a:lnTo>
                    <a:cubicBezTo>
                      <a:pt x="3297" y="3365"/>
                      <a:pt x="3787" y="2684"/>
                      <a:pt x="3787" y="1896"/>
                    </a:cubicBezTo>
                    <a:cubicBezTo>
                      <a:pt x="3787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717503" y="2775973"/>
                <a:ext cx="347918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46" extrusionOk="0">
                    <a:moveTo>
                      <a:pt x="1572" y="69"/>
                    </a:moveTo>
                    <a:cubicBezTo>
                      <a:pt x="2400" y="69"/>
                      <a:pt x="3076" y="745"/>
                      <a:pt x="3076" y="1573"/>
                    </a:cubicBezTo>
                    <a:cubicBezTo>
                      <a:pt x="3076" y="2401"/>
                      <a:pt x="2405" y="3076"/>
                      <a:pt x="1572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2" y="69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3"/>
                    </a:cubicBezTo>
                    <a:cubicBezTo>
                      <a:pt x="0" y="2440"/>
                      <a:pt x="706" y="3145"/>
                      <a:pt x="1572" y="3145"/>
                    </a:cubicBezTo>
                    <a:cubicBezTo>
                      <a:pt x="2439" y="3145"/>
                      <a:pt x="3149" y="2440"/>
                      <a:pt x="3149" y="1573"/>
                    </a:cubicBezTo>
                    <a:cubicBezTo>
                      <a:pt x="3149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469200" y="2321175"/>
              <a:ext cx="3636765" cy="1191932"/>
              <a:chOff x="469200" y="2321175"/>
              <a:chExt cx="3636765" cy="1191932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3687690" y="293479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655"/>
                      <a:pt x="451" y="3311"/>
                      <a:pt x="1103" y="3615"/>
                    </a:cubicBezTo>
                    <a:lnTo>
                      <a:pt x="1392" y="5236"/>
                    </a:lnTo>
                    <a:lnTo>
                      <a:pt x="1832" y="5236"/>
                    </a:lnTo>
                    <a:lnTo>
                      <a:pt x="2606" y="3644"/>
                    </a:lnTo>
                    <a:cubicBezTo>
                      <a:pt x="3297" y="3360"/>
                      <a:pt x="3787" y="2684"/>
                      <a:pt x="3787" y="1891"/>
                    </a:cubicBezTo>
                    <a:cubicBezTo>
                      <a:pt x="3787" y="848"/>
                      <a:pt x="2939" y="0"/>
                      <a:pt x="1891" y="0"/>
                    </a:cubicBezTo>
                    <a:close/>
                  </a:path>
                </a:pathLst>
              </a:custGeom>
              <a:solidFill>
                <a:srgbClr val="B33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3638541" y="2934791"/>
                <a:ext cx="41816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236" extrusionOk="0">
                    <a:moveTo>
                      <a:pt x="1895" y="0"/>
                    </a:moveTo>
                    <a:cubicBezTo>
                      <a:pt x="847" y="0"/>
                      <a:pt x="0" y="848"/>
                      <a:pt x="0" y="1891"/>
                    </a:cubicBezTo>
                    <a:cubicBezTo>
                      <a:pt x="0" y="2655"/>
                      <a:pt x="456" y="3311"/>
                      <a:pt x="1107" y="3615"/>
                    </a:cubicBezTo>
                    <a:lnTo>
                      <a:pt x="1837" y="5236"/>
                    </a:lnTo>
                    <a:lnTo>
                      <a:pt x="2611" y="3644"/>
                    </a:lnTo>
                    <a:cubicBezTo>
                      <a:pt x="3301" y="3360"/>
                      <a:pt x="3786" y="2684"/>
                      <a:pt x="3786" y="1891"/>
                    </a:cubicBezTo>
                    <a:cubicBezTo>
                      <a:pt x="3786" y="848"/>
                      <a:pt x="2939" y="0"/>
                      <a:pt x="1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4"/>
              <p:cNvSpPr txBox="1"/>
              <p:nvPr/>
            </p:nvSpPr>
            <p:spPr>
              <a:xfrm>
                <a:off x="469200" y="2692200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0" name="Google Shape;670;p24"/>
              <p:cNvSpPr txBox="1"/>
              <p:nvPr/>
            </p:nvSpPr>
            <p:spPr>
              <a:xfrm>
                <a:off x="469200" y="2321175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71" name="Google Shape;671;p24"/>
              <p:cNvCxnSpPr/>
              <p:nvPr/>
            </p:nvCxnSpPr>
            <p:spPr>
              <a:xfrm rot="10800000">
                <a:off x="2576925" y="2512500"/>
                <a:ext cx="1280700" cy="306900"/>
              </a:xfrm>
              <a:prstGeom prst="bentConnector3">
                <a:avLst>
                  <a:gd name="adj1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72" name="Google Shape;672;p24"/>
              <p:cNvSpPr/>
              <p:nvPr/>
            </p:nvSpPr>
            <p:spPr>
              <a:xfrm>
                <a:off x="3674216" y="2969361"/>
                <a:ext cx="347365" cy="347918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3150" extrusionOk="0">
                    <a:moveTo>
                      <a:pt x="1572" y="74"/>
                    </a:moveTo>
                    <a:cubicBezTo>
                      <a:pt x="2400" y="74"/>
                      <a:pt x="3076" y="745"/>
                      <a:pt x="3076" y="1578"/>
                    </a:cubicBezTo>
                    <a:cubicBezTo>
                      <a:pt x="3076" y="2405"/>
                      <a:pt x="2400" y="3076"/>
                      <a:pt x="1572" y="3076"/>
                    </a:cubicBezTo>
                    <a:cubicBezTo>
                      <a:pt x="745" y="3076"/>
                      <a:pt x="69" y="2405"/>
                      <a:pt x="69" y="1578"/>
                    </a:cubicBezTo>
                    <a:cubicBezTo>
                      <a:pt x="69" y="745"/>
                      <a:pt x="745" y="74"/>
                      <a:pt x="1572" y="74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8"/>
                    </a:cubicBezTo>
                    <a:cubicBezTo>
                      <a:pt x="0" y="2445"/>
                      <a:pt x="706" y="3150"/>
                      <a:pt x="1572" y="3150"/>
                    </a:cubicBezTo>
                    <a:cubicBezTo>
                      <a:pt x="2439" y="3150"/>
                      <a:pt x="3145" y="2445"/>
                      <a:pt x="3145" y="1578"/>
                    </a:cubicBezTo>
                    <a:cubicBezTo>
                      <a:pt x="3145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674" name="Google Shape;674;p24"/>
          <p:cNvGrpSpPr/>
          <p:nvPr/>
        </p:nvGrpSpPr>
        <p:grpSpPr>
          <a:xfrm>
            <a:off x="3757855" y="3742885"/>
            <a:ext cx="259226" cy="180695"/>
            <a:chOff x="3757855" y="3742885"/>
            <a:chExt cx="259226" cy="180695"/>
          </a:xfrm>
        </p:grpSpPr>
        <p:sp>
          <p:nvSpPr>
            <p:cNvPr id="675" name="Google Shape;675;p24"/>
            <p:cNvSpPr/>
            <p:nvPr/>
          </p:nvSpPr>
          <p:spPr>
            <a:xfrm>
              <a:off x="3765366" y="3808270"/>
              <a:ext cx="244094" cy="115310"/>
            </a:xfrm>
            <a:custGeom>
              <a:avLst/>
              <a:gdLst/>
              <a:ahLst/>
              <a:cxnLst/>
              <a:rect l="l" t="t" r="r" b="b"/>
              <a:pathLst>
                <a:path w="2210" h="1044" extrusionOk="0">
                  <a:moveTo>
                    <a:pt x="456" y="118"/>
                  </a:moveTo>
                  <a:cubicBezTo>
                    <a:pt x="491" y="118"/>
                    <a:pt x="520" y="143"/>
                    <a:pt x="520" y="177"/>
                  </a:cubicBezTo>
                  <a:lnTo>
                    <a:pt x="520" y="868"/>
                  </a:lnTo>
                  <a:cubicBezTo>
                    <a:pt x="520" y="902"/>
                    <a:pt x="491" y="926"/>
                    <a:pt x="456" y="926"/>
                  </a:cubicBezTo>
                  <a:cubicBezTo>
                    <a:pt x="427" y="926"/>
                    <a:pt x="398" y="902"/>
                    <a:pt x="398" y="868"/>
                  </a:cubicBezTo>
                  <a:lnTo>
                    <a:pt x="398" y="177"/>
                  </a:lnTo>
                  <a:cubicBezTo>
                    <a:pt x="398" y="143"/>
                    <a:pt x="427" y="118"/>
                    <a:pt x="456" y="118"/>
                  </a:cubicBezTo>
                  <a:close/>
                  <a:moveTo>
                    <a:pt x="887" y="118"/>
                  </a:moveTo>
                  <a:cubicBezTo>
                    <a:pt x="922" y="118"/>
                    <a:pt x="951" y="143"/>
                    <a:pt x="951" y="177"/>
                  </a:cubicBezTo>
                  <a:lnTo>
                    <a:pt x="951" y="868"/>
                  </a:lnTo>
                  <a:cubicBezTo>
                    <a:pt x="951" y="902"/>
                    <a:pt x="922" y="926"/>
                    <a:pt x="887" y="926"/>
                  </a:cubicBezTo>
                  <a:cubicBezTo>
                    <a:pt x="858" y="926"/>
                    <a:pt x="829" y="902"/>
                    <a:pt x="829" y="868"/>
                  </a:cubicBezTo>
                  <a:lnTo>
                    <a:pt x="829" y="177"/>
                  </a:lnTo>
                  <a:cubicBezTo>
                    <a:pt x="829" y="143"/>
                    <a:pt x="858" y="118"/>
                    <a:pt x="887" y="118"/>
                  </a:cubicBezTo>
                  <a:close/>
                  <a:moveTo>
                    <a:pt x="1318" y="118"/>
                  </a:moveTo>
                  <a:cubicBezTo>
                    <a:pt x="1353" y="118"/>
                    <a:pt x="1382" y="143"/>
                    <a:pt x="1382" y="177"/>
                  </a:cubicBezTo>
                  <a:lnTo>
                    <a:pt x="1382" y="868"/>
                  </a:lnTo>
                  <a:cubicBezTo>
                    <a:pt x="1382" y="902"/>
                    <a:pt x="1353" y="926"/>
                    <a:pt x="1318" y="926"/>
                  </a:cubicBezTo>
                  <a:cubicBezTo>
                    <a:pt x="1289" y="926"/>
                    <a:pt x="1260" y="902"/>
                    <a:pt x="1260" y="868"/>
                  </a:cubicBezTo>
                  <a:lnTo>
                    <a:pt x="1260" y="177"/>
                  </a:lnTo>
                  <a:cubicBezTo>
                    <a:pt x="1260" y="143"/>
                    <a:pt x="1289" y="118"/>
                    <a:pt x="1318" y="118"/>
                  </a:cubicBezTo>
                  <a:close/>
                  <a:moveTo>
                    <a:pt x="1749" y="118"/>
                  </a:moveTo>
                  <a:cubicBezTo>
                    <a:pt x="1784" y="118"/>
                    <a:pt x="1813" y="143"/>
                    <a:pt x="1813" y="177"/>
                  </a:cubicBezTo>
                  <a:lnTo>
                    <a:pt x="1813" y="868"/>
                  </a:lnTo>
                  <a:cubicBezTo>
                    <a:pt x="1813" y="902"/>
                    <a:pt x="1784" y="926"/>
                    <a:pt x="1749" y="926"/>
                  </a:cubicBezTo>
                  <a:cubicBezTo>
                    <a:pt x="1720" y="926"/>
                    <a:pt x="1691" y="902"/>
                    <a:pt x="1691" y="868"/>
                  </a:cubicBezTo>
                  <a:lnTo>
                    <a:pt x="1691" y="177"/>
                  </a:lnTo>
                  <a:cubicBezTo>
                    <a:pt x="1691" y="143"/>
                    <a:pt x="1720" y="118"/>
                    <a:pt x="1749" y="118"/>
                  </a:cubicBezTo>
                  <a:close/>
                  <a:moveTo>
                    <a:pt x="1" y="1"/>
                  </a:moveTo>
                  <a:cubicBezTo>
                    <a:pt x="1" y="1"/>
                    <a:pt x="104" y="1010"/>
                    <a:pt x="452" y="1034"/>
                  </a:cubicBezTo>
                  <a:cubicBezTo>
                    <a:pt x="608" y="1044"/>
                    <a:pt x="868" y="1044"/>
                    <a:pt x="1103" y="1044"/>
                  </a:cubicBezTo>
                  <a:cubicBezTo>
                    <a:pt x="1338" y="1044"/>
                    <a:pt x="1598" y="1044"/>
                    <a:pt x="1759" y="1034"/>
                  </a:cubicBezTo>
                  <a:cubicBezTo>
                    <a:pt x="2107" y="1010"/>
                    <a:pt x="2210" y="1"/>
                    <a:pt x="2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3757855" y="3799103"/>
              <a:ext cx="259226" cy="15242"/>
            </a:xfrm>
            <a:custGeom>
              <a:avLst/>
              <a:gdLst/>
              <a:ahLst/>
              <a:cxnLst/>
              <a:rect l="l" t="t" r="r" b="b"/>
              <a:pathLst>
                <a:path w="2347" h="138" extrusionOk="0">
                  <a:moveTo>
                    <a:pt x="69" y="0"/>
                  </a:moveTo>
                  <a:cubicBezTo>
                    <a:pt x="30" y="0"/>
                    <a:pt x="0" y="35"/>
                    <a:pt x="0" y="69"/>
                  </a:cubicBezTo>
                  <a:cubicBezTo>
                    <a:pt x="0" y="108"/>
                    <a:pt x="30" y="138"/>
                    <a:pt x="69" y="138"/>
                  </a:cubicBezTo>
                  <a:lnTo>
                    <a:pt x="2278" y="138"/>
                  </a:lnTo>
                  <a:cubicBezTo>
                    <a:pt x="2317" y="138"/>
                    <a:pt x="2346" y="108"/>
                    <a:pt x="2346" y="69"/>
                  </a:cubicBezTo>
                  <a:cubicBezTo>
                    <a:pt x="2346" y="35"/>
                    <a:pt x="2317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840028" y="3742885"/>
              <a:ext cx="94766" cy="6229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427" y="0"/>
                  </a:moveTo>
                  <a:cubicBezTo>
                    <a:pt x="192" y="0"/>
                    <a:pt x="1" y="235"/>
                    <a:pt x="1" y="519"/>
                  </a:cubicBezTo>
                  <a:lnTo>
                    <a:pt x="1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18"/>
                    <a:pt x="427" y="118"/>
                  </a:cubicBezTo>
                  <a:cubicBezTo>
                    <a:pt x="603" y="118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8" y="563"/>
                  </a:lnTo>
                  <a:lnTo>
                    <a:pt x="858" y="519"/>
                  </a:lnTo>
                  <a:cubicBezTo>
                    <a:pt x="858" y="235"/>
                    <a:pt x="66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4"/>
          <p:cNvGrpSpPr/>
          <p:nvPr/>
        </p:nvGrpSpPr>
        <p:grpSpPr>
          <a:xfrm>
            <a:off x="4279796" y="2626798"/>
            <a:ext cx="259668" cy="180695"/>
            <a:chOff x="4279796" y="2626798"/>
            <a:chExt cx="259668" cy="180695"/>
          </a:xfrm>
        </p:grpSpPr>
        <p:sp>
          <p:nvSpPr>
            <p:cNvPr id="679" name="Google Shape;679;p24"/>
            <p:cNvSpPr/>
            <p:nvPr/>
          </p:nvSpPr>
          <p:spPr>
            <a:xfrm>
              <a:off x="4287307" y="2692183"/>
              <a:ext cx="244647" cy="115310"/>
            </a:xfrm>
            <a:custGeom>
              <a:avLst/>
              <a:gdLst/>
              <a:ahLst/>
              <a:cxnLst/>
              <a:rect l="l" t="t" r="r" b="b"/>
              <a:pathLst>
                <a:path w="2215" h="1044" extrusionOk="0">
                  <a:moveTo>
                    <a:pt x="461" y="118"/>
                  </a:moveTo>
                  <a:cubicBezTo>
                    <a:pt x="495" y="118"/>
                    <a:pt x="520" y="143"/>
                    <a:pt x="520" y="177"/>
                  </a:cubicBezTo>
                  <a:lnTo>
                    <a:pt x="520" y="867"/>
                  </a:lnTo>
                  <a:cubicBezTo>
                    <a:pt x="520" y="902"/>
                    <a:pt x="495" y="926"/>
                    <a:pt x="461" y="926"/>
                  </a:cubicBezTo>
                  <a:cubicBezTo>
                    <a:pt x="427" y="926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3"/>
                    <a:pt x="427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1" y="143"/>
                    <a:pt x="951" y="177"/>
                  </a:cubicBezTo>
                  <a:lnTo>
                    <a:pt x="951" y="867"/>
                  </a:lnTo>
                  <a:cubicBezTo>
                    <a:pt x="951" y="902"/>
                    <a:pt x="926" y="926"/>
                    <a:pt x="892" y="926"/>
                  </a:cubicBezTo>
                  <a:cubicBezTo>
                    <a:pt x="858" y="926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3"/>
                    <a:pt x="858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2" y="143"/>
                    <a:pt x="1382" y="177"/>
                  </a:cubicBezTo>
                  <a:lnTo>
                    <a:pt x="1382" y="867"/>
                  </a:lnTo>
                  <a:cubicBezTo>
                    <a:pt x="1382" y="902"/>
                    <a:pt x="1357" y="926"/>
                    <a:pt x="1323" y="926"/>
                  </a:cubicBezTo>
                  <a:cubicBezTo>
                    <a:pt x="1289" y="926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3"/>
                    <a:pt x="1289" y="118"/>
                    <a:pt x="1323" y="118"/>
                  </a:cubicBezTo>
                  <a:close/>
                  <a:moveTo>
                    <a:pt x="1754" y="118"/>
                  </a:moveTo>
                  <a:cubicBezTo>
                    <a:pt x="1788" y="118"/>
                    <a:pt x="1813" y="143"/>
                    <a:pt x="1813" y="177"/>
                  </a:cubicBezTo>
                  <a:lnTo>
                    <a:pt x="1813" y="867"/>
                  </a:lnTo>
                  <a:cubicBezTo>
                    <a:pt x="1813" y="902"/>
                    <a:pt x="1788" y="926"/>
                    <a:pt x="1754" y="926"/>
                  </a:cubicBezTo>
                  <a:cubicBezTo>
                    <a:pt x="1720" y="926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3"/>
                    <a:pt x="1720" y="118"/>
                    <a:pt x="1754" y="118"/>
                  </a:cubicBezTo>
                  <a:close/>
                  <a:moveTo>
                    <a:pt x="1" y="1"/>
                  </a:moveTo>
                  <a:cubicBezTo>
                    <a:pt x="1" y="1"/>
                    <a:pt x="108" y="1010"/>
                    <a:pt x="456" y="1034"/>
                  </a:cubicBezTo>
                  <a:cubicBezTo>
                    <a:pt x="613" y="1044"/>
                    <a:pt x="872" y="1044"/>
                    <a:pt x="1108" y="1044"/>
                  </a:cubicBezTo>
                  <a:cubicBezTo>
                    <a:pt x="1343" y="1044"/>
                    <a:pt x="1602" y="1044"/>
                    <a:pt x="1759" y="1034"/>
                  </a:cubicBezTo>
                  <a:cubicBezTo>
                    <a:pt x="2107" y="1010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4279796" y="2683568"/>
              <a:ext cx="259668" cy="14690"/>
            </a:xfrm>
            <a:custGeom>
              <a:avLst/>
              <a:gdLst/>
              <a:ahLst/>
              <a:cxnLst/>
              <a:rect l="l" t="t" r="r" b="b"/>
              <a:pathLst>
                <a:path w="2351" h="133" extrusionOk="0">
                  <a:moveTo>
                    <a:pt x="69" y="0"/>
                  </a:moveTo>
                  <a:cubicBezTo>
                    <a:pt x="30" y="0"/>
                    <a:pt x="0" y="30"/>
                    <a:pt x="0" y="64"/>
                  </a:cubicBezTo>
                  <a:cubicBezTo>
                    <a:pt x="0" y="103"/>
                    <a:pt x="30" y="133"/>
                    <a:pt x="69" y="133"/>
                  </a:cubicBezTo>
                  <a:lnTo>
                    <a:pt x="2282" y="133"/>
                  </a:lnTo>
                  <a:cubicBezTo>
                    <a:pt x="2317" y="133"/>
                    <a:pt x="2351" y="103"/>
                    <a:pt x="2351" y="64"/>
                  </a:cubicBezTo>
                  <a:cubicBezTo>
                    <a:pt x="2351" y="30"/>
                    <a:pt x="2317" y="0"/>
                    <a:pt x="2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4362521" y="2626798"/>
              <a:ext cx="94214" cy="62294"/>
            </a:xfrm>
            <a:custGeom>
              <a:avLst/>
              <a:gdLst/>
              <a:ahLst/>
              <a:cxnLst/>
              <a:rect l="l" t="t" r="r" b="b"/>
              <a:pathLst>
                <a:path w="853" h="564" extrusionOk="0">
                  <a:moveTo>
                    <a:pt x="427" y="0"/>
                  </a:moveTo>
                  <a:cubicBezTo>
                    <a:pt x="191" y="0"/>
                    <a:pt x="0" y="235"/>
                    <a:pt x="0" y="519"/>
                  </a:cubicBezTo>
                  <a:lnTo>
                    <a:pt x="0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22"/>
                    <a:pt x="427" y="122"/>
                  </a:cubicBezTo>
                  <a:cubicBezTo>
                    <a:pt x="598" y="122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3" y="563"/>
                  </a:lnTo>
                  <a:lnTo>
                    <a:pt x="853" y="519"/>
                  </a:lnTo>
                  <a:cubicBezTo>
                    <a:pt x="853" y="235"/>
                    <a:pt x="66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4"/>
          <p:cNvGrpSpPr/>
          <p:nvPr/>
        </p:nvGrpSpPr>
        <p:grpSpPr>
          <a:xfrm>
            <a:off x="4490574" y="3660186"/>
            <a:ext cx="259668" cy="180695"/>
            <a:chOff x="4490574" y="3660186"/>
            <a:chExt cx="259668" cy="180695"/>
          </a:xfrm>
        </p:grpSpPr>
        <p:sp>
          <p:nvSpPr>
            <p:cNvPr id="683" name="Google Shape;683;p24"/>
            <p:cNvSpPr/>
            <p:nvPr/>
          </p:nvSpPr>
          <p:spPr>
            <a:xfrm>
              <a:off x="4498085" y="3725570"/>
              <a:ext cx="244647" cy="115310"/>
            </a:xfrm>
            <a:custGeom>
              <a:avLst/>
              <a:gdLst/>
              <a:ahLst/>
              <a:cxnLst/>
              <a:rect l="l" t="t" r="r" b="b"/>
              <a:pathLst>
                <a:path w="2215" h="1044" extrusionOk="0">
                  <a:moveTo>
                    <a:pt x="461" y="118"/>
                  </a:moveTo>
                  <a:cubicBezTo>
                    <a:pt x="495" y="118"/>
                    <a:pt x="520" y="143"/>
                    <a:pt x="520" y="177"/>
                  </a:cubicBezTo>
                  <a:lnTo>
                    <a:pt x="520" y="867"/>
                  </a:lnTo>
                  <a:cubicBezTo>
                    <a:pt x="520" y="902"/>
                    <a:pt x="495" y="926"/>
                    <a:pt x="461" y="926"/>
                  </a:cubicBezTo>
                  <a:cubicBezTo>
                    <a:pt x="427" y="926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3"/>
                    <a:pt x="427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1" y="143"/>
                    <a:pt x="951" y="177"/>
                  </a:cubicBezTo>
                  <a:lnTo>
                    <a:pt x="951" y="867"/>
                  </a:lnTo>
                  <a:cubicBezTo>
                    <a:pt x="951" y="902"/>
                    <a:pt x="926" y="926"/>
                    <a:pt x="892" y="926"/>
                  </a:cubicBezTo>
                  <a:cubicBezTo>
                    <a:pt x="858" y="926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3"/>
                    <a:pt x="858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2" y="143"/>
                    <a:pt x="1382" y="177"/>
                  </a:cubicBezTo>
                  <a:lnTo>
                    <a:pt x="1382" y="867"/>
                  </a:lnTo>
                  <a:cubicBezTo>
                    <a:pt x="1382" y="902"/>
                    <a:pt x="1357" y="926"/>
                    <a:pt x="1323" y="926"/>
                  </a:cubicBezTo>
                  <a:cubicBezTo>
                    <a:pt x="1289" y="926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3"/>
                    <a:pt x="1289" y="118"/>
                    <a:pt x="1323" y="118"/>
                  </a:cubicBezTo>
                  <a:close/>
                  <a:moveTo>
                    <a:pt x="1754" y="118"/>
                  </a:moveTo>
                  <a:cubicBezTo>
                    <a:pt x="1788" y="118"/>
                    <a:pt x="1813" y="143"/>
                    <a:pt x="1813" y="177"/>
                  </a:cubicBezTo>
                  <a:lnTo>
                    <a:pt x="1813" y="867"/>
                  </a:lnTo>
                  <a:cubicBezTo>
                    <a:pt x="1813" y="902"/>
                    <a:pt x="1788" y="926"/>
                    <a:pt x="1754" y="926"/>
                  </a:cubicBezTo>
                  <a:cubicBezTo>
                    <a:pt x="1720" y="926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3"/>
                    <a:pt x="1720" y="118"/>
                    <a:pt x="1754" y="118"/>
                  </a:cubicBezTo>
                  <a:close/>
                  <a:moveTo>
                    <a:pt x="1" y="1"/>
                  </a:moveTo>
                  <a:cubicBezTo>
                    <a:pt x="1" y="1"/>
                    <a:pt x="108" y="1010"/>
                    <a:pt x="456" y="1034"/>
                  </a:cubicBezTo>
                  <a:cubicBezTo>
                    <a:pt x="613" y="1044"/>
                    <a:pt x="872" y="1044"/>
                    <a:pt x="1108" y="1044"/>
                  </a:cubicBezTo>
                  <a:cubicBezTo>
                    <a:pt x="1343" y="1044"/>
                    <a:pt x="1602" y="1044"/>
                    <a:pt x="1759" y="1034"/>
                  </a:cubicBezTo>
                  <a:cubicBezTo>
                    <a:pt x="2107" y="1010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4490574" y="3716955"/>
              <a:ext cx="259668" cy="14690"/>
            </a:xfrm>
            <a:custGeom>
              <a:avLst/>
              <a:gdLst/>
              <a:ahLst/>
              <a:cxnLst/>
              <a:rect l="l" t="t" r="r" b="b"/>
              <a:pathLst>
                <a:path w="2351" h="133" extrusionOk="0">
                  <a:moveTo>
                    <a:pt x="69" y="0"/>
                  </a:moveTo>
                  <a:cubicBezTo>
                    <a:pt x="30" y="0"/>
                    <a:pt x="0" y="30"/>
                    <a:pt x="0" y="64"/>
                  </a:cubicBezTo>
                  <a:cubicBezTo>
                    <a:pt x="0" y="103"/>
                    <a:pt x="30" y="133"/>
                    <a:pt x="69" y="133"/>
                  </a:cubicBezTo>
                  <a:lnTo>
                    <a:pt x="2282" y="133"/>
                  </a:lnTo>
                  <a:cubicBezTo>
                    <a:pt x="2317" y="133"/>
                    <a:pt x="2351" y="103"/>
                    <a:pt x="2351" y="64"/>
                  </a:cubicBezTo>
                  <a:cubicBezTo>
                    <a:pt x="2351" y="30"/>
                    <a:pt x="2317" y="0"/>
                    <a:pt x="2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4573299" y="3660186"/>
              <a:ext cx="94214" cy="62294"/>
            </a:xfrm>
            <a:custGeom>
              <a:avLst/>
              <a:gdLst/>
              <a:ahLst/>
              <a:cxnLst/>
              <a:rect l="l" t="t" r="r" b="b"/>
              <a:pathLst>
                <a:path w="853" h="564" extrusionOk="0">
                  <a:moveTo>
                    <a:pt x="427" y="0"/>
                  </a:moveTo>
                  <a:cubicBezTo>
                    <a:pt x="191" y="0"/>
                    <a:pt x="0" y="235"/>
                    <a:pt x="0" y="519"/>
                  </a:cubicBezTo>
                  <a:lnTo>
                    <a:pt x="0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22"/>
                    <a:pt x="427" y="122"/>
                  </a:cubicBezTo>
                  <a:cubicBezTo>
                    <a:pt x="598" y="122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3" y="563"/>
                  </a:lnTo>
                  <a:lnTo>
                    <a:pt x="853" y="519"/>
                  </a:lnTo>
                  <a:cubicBezTo>
                    <a:pt x="853" y="235"/>
                    <a:pt x="66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4"/>
          <p:cNvGrpSpPr/>
          <p:nvPr/>
        </p:nvGrpSpPr>
        <p:grpSpPr>
          <a:xfrm>
            <a:off x="5753730" y="2864773"/>
            <a:ext cx="259226" cy="180695"/>
            <a:chOff x="5753730" y="2864773"/>
            <a:chExt cx="259226" cy="180695"/>
          </a:xfrm>
        </p:grpSpPr>
        <p:sp>
          <p:nvSpPr>
            <p:cNvPr id="687" name="Google Shape;687;p24"/>
            <p:cNvSpPr/>
            <p:nvPr/>
          </p:nvSpPr>
          <p:spPr>
            <a:xfrm>
              <a:off x="5761240" y="2930158"/>
              <a:ext cx="244094" cy="115310"/>
            </a:xfrm>
            <a:custGeom>
              <a:avLst/>
              <a:gdLst/>
              <a:ahLst/>
              <a:cxnLst/>
              <a:rect l="l" t="t" r="r" b="b"/>
              <a:pathLst>
                <a:path w="2210" h="1044" extrusionOk="0">
                  <a:moveTo>
                    <a:pt x="456" y="118"/>
                  </a:moveTo>
                  <a:cubicBezTo>
                    <a:pt x="491" y="118"/>
                    <a:pt x="520" y="143"/>
                    <a:pt x="520" y="177"/>
                  </a:cubicBezTo>
                  <a:lnTo>
                    <a:pt x="520" y="868"/>
                  </a:lnTo>
                  <a:cubicBezTo>
                    <a:pt x="520" y="902"/>
                    <a:pt x="491" y="926"/>
                    <a:pt x="456" y="926"/>
                  </a:cubicBezTo>
                  <a:cubicBezTo>
                    <a:pt x="427" y="926"/>
                    <a:pt x="398" y="902"/>
                    <a:pt x="398" y="868"/>
                  </a:cubicBezTo>
                  <a:lnTo>
                    <a:pt x="398" y="177"/>
                  </a:lnTo>
                  <a:cubicBezTo>
                    <a:pt x="398" y="143"/>
                    <a:pt x="427" y="118"/>
                    <a:pt x="456" y="118"/>
                  </a:cubicBezTo>
                  <a:close/>
                  <a:moveTo>
                    <a:pt x="887" y="118"/>
                  </a:moveTo>
                  <a:cubicBezTo>
                    <a:pt x="922" y="118"/>
                    <a:pt x="951" y="143"/>
                    <a:pt x="951" y="177"/>
                  </a:cubicBezTo>
                  <a:lnTo>
                    <a:pt x="951" y="868"/>
                  </a:lnTo>
                  <a:cubicBezTo>
                    <a:pt x="951" y="902"/>
                    <a:pt x="922" y="926"/>
                    <a:pt x="887" y="926"/>
                  </a:cubicBezTo>
                  <a:cubicBezTo>
                    <a:pt x="858" y="926"/>
                    <a:pt x="829" y="902"/>
                    <a:pt x="829" y="868"/>
                  </a:cubicBezTo>
                  <a:lnTo>
                    <a:pt x="829" y="177"/>
                  </a:lnTo>
                  <a:cubicBezTo>
                    <a:pt x="829" y="143"/>
                    <a:pt x="858" y="118"/>
                    <a:pt x="887" y="118"/>
                  </a:cubicBezTo>
                  <a:close/>
                  <a:moveTo>
                    <a:pt x="1318" y="118"/>
                  </a:moveTo>
                  <a:cubicBezTo>
                    <a:pt x="1353" y="118"/>
                    <a:pt x="1382" y="143"/>
                    <a:pt x="1382" y="177"/>
                  </a:cubicBezTo>
                  <a:lnTo>
                    <a:pt x="1382" y="868"/>
                  </a:lnTo>
                  <a:cubicBezTo>
                    <a:pt x="1382" y="902"/>
                    <a:pt x="1353" y="926"/>
                    <a:pt x="1318" y="926"/>
                  </a:cubicBezTo>
                  <a:cubicBezTo>
                    <a:pt x="1289" y="926"/>
                    <a:pt x="1260" y="902"/>
                    <a:pt x="1260" y="868"/>
                  </a:cubicBezTo>
                  <a:lnTo>
                    <a:pt x="1260" y="177"/>
                  </a:lnTo>
                  <a:cubicBezTo>
                    <a:pt x="1260" y="143"/>
                    <a:pt x="1289" y="118"/>
                    <a:pt x="1318" y="118"/>
                  </a:cubicBezTo>
                  <a:close/>
                  <a:moveTo>
                    <a:pt x="1749" y="118"/>
                  </a:moveTo>
                  <a:cubicBezTo>
                    <a:pt x="1784" y="118"/>
                    <a:pt x="1813" y="143"/>
                    <a:pt x="1813" y="177"/>
                  </a:cubicBezTo>
                  <a:lnTo>
                    <a:pt x="1813" y="868"/>
                  </a:lnTo>
                  <a:cubicBezTo>
                    <a:pt x="1813" y="902"/>
                    <a:pt x="1784" y="926"/>
                    <a:pt x="1749" y="926"/>
                  </a:cubicBezTo>
                  <a:cubicBezTo>
                    <a:pt x="1720" y="926"/>
                    <a:pt x="1691" y="902"/>
                    <a:pt x="1691" y="868"/>
                  </a:cubicBezTo>
                  <a:lnTo>
                    <a:pt x="1691" y="177"/>
                  </a:lnTo>
                  <a:cubicBezTo>
                    <a:pt x="1691" y="143"/>
                    <a:pt x="1720" y="118"/>
                    <a:pt x="1749" y="118"/>
                  </a:cubicBezTo>
                  <a:close/>
                  <a:moveTo>
                    <a:pt x="1" y="1"/>
                  </a:moveTo>
                  <a:cubicBezTo>
                    <a:pt x="1" y="1"/>
                    <a:pt x="104" y="1010"/>
                    <a:pt x="452" y="1034"/>
                  </a:cubicBezTo>
                  <a:cubicBezTo>
                    <a:pt x="608" y="1044"/>
                    <a:pt x="868" y="1044"/>
                    <a:pt x="1103" y="1044"/>
                  </a:cubicBezTo>
                  <a:cubicBezTo>
                    <a:pt x="1338" y="1044"/>
                    <a:pt x="1598" y="1044"/>
                    <a:pt x="1759" y="1034"/>
                  </a:cubicBezTo>
                  <a:cubicBezTo>
                    <a:pt x="2107" y="1010"/>
                    <a:pt x="2210" y="1"/>
                    <a:pt x="2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753730" y="2920991"/>
              <a:ext cx="259226" cy="15242"/>
            </a:xfrm>
            <a:custGeom>
              <a:avLst/>
              <a:gdLst/>
              <a:ahLst/>
              <a:cxnLst/>
              <a:rect l="l" t="t" r="r" b="b"/>
              <a:pathLst>
                <a:path w="2347" h="138" extrusionOk="0">
                  <a:moveTo>
                    <a:pt x="69" y="0"/>
                  </a:moveTo>
                  <a:cubicBezTo>
                    <a:pt x="30" y="0"/>
                    <a:pt x="0" y="35"/>
                    <a:pt x="0" y="69"/>
                  </a:cubicBezTo>
                  <a:cubicBezTo>
                    <a:pt x="0" y="108"/>
                    <a:pt x="30" y="138"/>
                    <a:pt x="69" y="138"/>
                  </a:cubicBezTo>
                  <a:lnTo>
                    <a:pt x="2278" y="138"/>
                  </a:lnTo>
                  <a:cubicBezTo>
                    <a:pt x="2317" y="138"/>
                    <a:pt x="2346" y="108"/>
                    <a:pt x="2346" y="69"/>
                  </a:cubicBezTo>
                  <a:cubicBezTo>
                    <a:pt x="2346" y="35"/>
                    <a:pt x="2317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835903" y="2864773"/>
              <a:ext cx="94766" cy="6229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427" y="0"/>
                  </a:moveTo>
                  <a:cubicBezTo>
                    <a:pt x="192" y="0"/>
                    <a:pt x="1" y="235"/>
                    <a:pt x="1" y="519"/>
                  </a:cubicBezTo>
                  <a:lnTo>
                    <a:pt x="1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18"/>
                    <a:pt x="427" y="118"/>
                  </a:cubicBezTo>
                  <a:cubicBezTo>
                    <a:pt x="603" y="118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8" y="563"/>
                  </a:lnTo>
                  <a:lnTo>
                    <a:pt x="858" y="519"/>
                  </a:lnTo>
                  <a:cubicBezTo>
                    <a:pt x="858" y="235"/>
                    <a:pt x="66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4957295" y="2144202"/>
            <a:ext cx="259778" cy="180584"/>
            <a:chOff x="4957295" y="2144202"/>
            <a:chExt cx="259778" cy="180584"/>
          </a:xfrm>
        </p:grpSpPr>
        <p:sp>
          <p:nvSpPr>
            <p:cNvPr id="691" name="Google Shape;691;p24"/>
            <p:cNvSpPr/>
            <p:nvPr/>
          </p:nvSpPr>
          <p:spPr>
            <a:xfrm>
              <a:off x="4964916" y="2209145"/>
              <a:ext cx="244536" cy="115641"/>
            </a:xfrm>
            <a:custGeom>
              <a:avLst/>
              <a:gdLst/>
              <a:ahLst/>
              <a:cxnLst/>
              <a:rect l="l" t="t" r="r" b="b"/>
              <a:pathLst>
                <a:path w="2214" h="1047" extrusionOk="0">
                  <a:moveTo>
                    <a:pt x="461" y="118"/>
                  </a:moveTo>
                  <a:cubicBezTo>
                    <a:pt x="495" y="118"/>
                    <a:pt x="519" y="147"/>
                    <a:pt x="519" y="177"/>
                  </a:cubicBezTo>
                  <a:lnTo>
                    <a:pt x="519" y="867"/>
                  </a:lnTo>
                  <a:cubicBezTo>
                    <a:pt x="519" y="902"/>
                    <a:pt x="495" y="931"/>
                    <a:pt x="461" y="931"/>
                  </a:cubicBezTo>
                  <a:cubicBezTo>
                    <a:pt x="426" y="931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7"/>
                    <a:pt x="426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0" y="147"/>
                    <a:pt x="950" y="177"/>
                  </a:cubicBezTo>
                  <a:lnTo>
                    <a:pt x="950" y="867"/>
                  </a:lnTo>
                  <a:cubicBezTo>
                    <a:pt x="950" y="902"/>
                    <a:pt x="926" y="931"/>
                    <a:pt x="892" y="931"/>
                  </a:cubicBezTo>
                  <a:cubicBezTo>
                    <a:pt x="857" y="931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7"/>
                    <a:pt x="857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1" y="147"/>
                    <a:pt x="1381" y="177"/>
                  </a:cubicBezTo>
                  <a:lnTo>
                    <a:pt x="1381" y="867"/>
                  </a:lnTo>
                  <a:cubicBezTo>
                    <a:pt x="1381" y="902"/>
                    <a:pt x="1357" y="931"/>
                    <a:pt x="1323" y="931"/>
                  </a:cubicBezTo>
                  <a:cubicBezTo>
                    <a:pt x="1288" y="931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7"/>
                    <a:pt x="1288" y="118"/>
                    <a:pt x="1323" y="118"/>
                  </a:cubicBezTo>
                  <a:close/>
                  <a:moveTo>
                    <a:pt x="1753" y="118"/>
                  </a:moveTo>
                  <a:cubicBezTo>
                    <a:pt x="1788" y="118"/>
                    <a:pt x="1812" y="147"/>
                    <a:pt x="1812" y="177"/>
                  </a:cubicBezTo>
                  <a:lnTo>
                    <a:pt x="1812" y="867"/>
                  </a:lnTo>
                  <a:cubicBezTo>
                    <a:pt x="1812" y="902"/>
                    <a:pt x="1788" y="931"/>
                    <a:pt x="1753" y="931"/>
                  </a:cubicBezTo>
                  <a:cubicBezTo>
                    <a:pt x="1719" y="931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7"/>
                    <a:pt x="1719" y="118"/>
                    <a:pt x="1753" y="118"/>
                  </a:cubicBezTo>
                  <a:close/>
                  <a:moveTo>
                    <a:pt x="0" y="1"/>
                  </a:moveTo>
                  <a:cubicBezTo>
                    <a:pt x="0" y="1"/>
                    <a:pt x="108" y="1014"/>
                    <a:pt x="456" y="1039"/>
                  </a:cubicBezTo>
                  <a:cubicBezTo>
                    <a:pt x="547" y="1045"/>
                    <a:pt x="675" y="1047"/>
                    <a:pt x="811" y="1047"/>
                  </a:cubicBezTo>
                  <a:cubicBezTo>
                    <a:pt x="908" y="1047"/>
                    <a:pt x="1010" y="1046"/>
                    <a:pt x="1107" y="1044"/>
                  </a:cubicBezTo>
                  <a:cubicBezTo>
                    <a:pt x="1204" y="1046"/>
                    <a:pt x="1306" y="1047"/>
                    <a:pt x="1403" y="1047"/>
                  </a:cubicBezTo>
                  <a:cubicBezTo>
                    <a:pt x="1539" y="1047"/>
                    <a:pt x="1667" y="1045"/>
                    <a:pt x="1758" y="1039"/>
                  </a:cubicBezTo>
                  <a:cubicBezTo>
                    <a:pt x="2106" y="1014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4957295" y="2200530"/>
              <a:ext cx="259778" cy="15242"/>
            </a:xfrm>
            <a:custGeom>
              <a:avLst/>
              <a:gdLst/>
              <a:ahLst/>
              <a:cxnLst/>
              <a:rect l="l" t="t" r="r" b="b"/>
              <a:pathLst>
                <a:path w="2352" h="138" extrusionOk="0">
                  <a:moveTo>
                    <a:pt x="69" y="0"/>
                  </a:moveTo>
                  <a:cubicBezTo>
                    <a:pt x="35" y="0"/>
                    <a:pt x="1" y="30"/>
                    <a:pt x="1" y="69"/>
                  </a:cubicBezTo>
                  <a:cubicBezTo>
                    <a:pt x="1" y="103"/>
                    <a:pt x="35" y="137"/>
                    <a:pt x="69" y="137"/>
                  </a:cubicBezTo>
                  <a:lnTo>
                    <a:pt x="2283" y="137"/>
                  </a:lnTo>
                  <a:cubicBezTo>
                    <a:pt x="2317" y="137"/>
                    <a:pt x="2351" y="103"/>
                    <a:pt x="2351" y="69"/>
                  </a:cubicBezTo>
                  <a:cubicBezTo>
                    <a:pt x="2351" y="30"/>
                    <a:pt x="2317" y="0"/>
                    <a:pt x="2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040020" y="2144202"/>
              <a:ext cx="94324" cy="62404"/>
            </a:xfrm>
            <a:custGeom>
              <a:avLst/>
              <a:gdLst/>
              <a:ahLst/>
              <a:cxnLst/>
              <a:rect l="l" t="t" r="r" b="b"/>
              <a:pathLst>
                <a:path w="854" h="565" extrusionOk="0">
                  <a:moveTo>
                    <a:pt x="427" y="1"/>
                  </a:moveTo>
                  <a:cubicBezTo>
                    <a:pt x="192" y="1"/>
                    <a:pt x="1" y="231"/>
                    <a:pt x="1" y="520"/>
                  </a:cubicBezTo>
                  <a:lnTo>
                    <a:pt x="1" y="564"/>
                  </a:lnTo>
                  <a:lnTo>
                    <a:pt x="114" y="564"/>
                  </a:lnTo>
                  <a:lnTo>
                    <a:pt x="114" y="520"/>
                  </a:lnTo>
                  <a:cubicBezTo>
                    <a:pt x="114" y="300"/>
                    <a:pt x="256" y="118"/>
                    <a:pt x="427" y="118"/>
                  </a:cubicBezTo>
                  <a:cubicBezTo>
                    <a:pt x="598" y="118"/>
                    <a:pt x="740" y="300"/>
                    <a:pt x="740" y="520"/>
                  </a:cubicBezTo>
                  <a:lnTo>
                    <a:pt x="740" y="564"/>
                  </a:lnTo>
                  <a:lnTo>
                    <a:pt x="853" y="564"/>
                  </a:lnTo>
                  <a:lnTo>
                    <a:pt x="853" y="520"/>
                  </a:lnTo>
                  <a:cubicBezTo>
                    <a:pt x="853" y="231"/>
                    <a:pt x="662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3709890" y="3058602"/>
            <a:ext cx="259778" cy="180584"/>
            <a:chOff x="3709890" y="3058602"/>
            <a:chExt cx="259778" cy="180584"/>
          </a:xfrm>
        </p:grpSpPr>
        <p:sp>
          <p:nvSpPr>
            <p:cNvPr id="695" name="Google Shape;695;p24"/>
            <p:cNvSpPr/>
            <p:nvPr/>
          </p:nvSpPr>
          <p:spPr>
            <a:xfrm>
              <a:off x="3717511" y="3123545"/>
              <a:ext cx="244536" cy="115641"/>
            </a:xfrm>
            <a:custGeom>
              <a:avLst/>
              <a:gdLst/>
              <a:ahLst/>
              <a:cxnLst/>
              <a:rect l="l" t="t" r="r" b="b"/>
              <a:pathLst>
                <a:path w="2214" h="1047" extrusionOk="0">
                  <a:moveTo>
                    <a:pt x="461" y="118"/>
                  </a:moveTo>
                  <a:cubicBezTo>
                    <a:pt x="495" y="118"/>
                    <a:pt x="519" y="147"/>
                    <a:pt x="519" y="177"/>
                  </a:cubicBezTo>
                  <a:lnTo>
                    <a:pt x="519" y="867"/>
                  </a:lnTo>
                  <a:cubicBezTo>
                    <a:pt x="519" y="902"/>
                    <a:pt x="495" y="931"/>
                    <a:pt x="461" y="931"/>
                  </a:cubicBezTo>
                  <a:cubicBezTo>
                    <a:pt x="426" y="931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7"/>
                    <a:pt x="426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0" y="147"/>
                    <a:pt x="950" y="177"/>
                  </a:cubicBezTo>
                  <a:lnTo>
                    <a:pt x="950" y="867"/>
                  </a:lnTo>
                  <a:cubicBezTo>
                    <a:pt x="950" y="902"/>
                    <a:pt x="926" y="931"/>
                    <a:pt x="892" y="931"/>
                  </a:cubicBezTo>
                  <a:cubicBezTo>
                    <a:pt x="857" y="931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7"/>
                    <a:pt x="857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1" y="147"/>
                    <a:pt x="1381" y="177"/>
                  </a:cubicBezTo>
                  <a:lnTo>
                    <a:pt x="1381" y="867"/>
                  </a:lnTo>
                  <a:cubicBezTo>
                    <a:pt x="1381" y="902"/>
                    <a:pt x="1357" y="931"/>
                    <a:pt x="1323" y="931"/>
                  </a:cubicBezTo>
                  <a:cubicBezTo>
                    <a:pt x="1288" y="931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7"/>
                    <a:pt x="1288" y="118"/>
                    <a:pt x="1323" y="118"/>
                  </a:cubicBezTo>
                  <a:close/>
                  <a:moveTo>
                    <a:pt x="1753" y="118"/>
                  </a:moveTo>
                  <a:cubicBezTo>
                    <a:pt x="1788" y="118"/>
                    <a:pt x="1812" y="147"/>
                    <a:pt x="1812" y="177"/>
                  </a:cubicBezTo>
                  <a:lnTo>
                    <a:pt x="1812" y="867"/>
                  </a:lnTo>
                  <a:cubicBezTo>
                    <a:pt x="1812" y="902"/>
                    <a:pt x="1788" y="931"/>
                    <a:pt x="1753" y="931"/>
                  </a:cubicBezTo>
                  <a:cubicBezTo>
                    <a:pt x="1719" y="931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7"/>
                    <a:pt x="1719" y="118"/>
                    <a:pt x="1753" y="118"/>
                  </a:cubicBezTo>
                  <a:close/>
                  <a:moveTo>
                    <a:pt x="0" y="1"/>
                  </a:moveTo>
                  <a:cubicBezTo>
                    <a:pt x="0" y="1"/>
                    <a:pt x="108" y="1014"/>
                    <a:pt x="456" y="1039"/>
                  </a:cubicBezTo>
                  <a:cubicBezTo>
                    <a:pt x="547" y="1045"/>
                    <a:pt x="675" y="1047"/>
                    <a:pt x="811" y="1047"/>
                  </a:cubicBezTo>
                  <a:cubicBezTo>
                    <a:pt x="908" y="1047"/>
                    <a:pt x="1010" y="1046"/>
                    <a:pt x="1107" y="1044"/>
                  </a:cubicBezTo>
                  <a:cubicBezTo>
                    <a:pt x="1204" y="1046"/>
                    <a:pt x="1306" y="1047"/>
                    <a:pt x="1403" y="1047"/>
                  </a:cubicBezTo>
                  <a:cubicBezTo>
                    <a:pt x="1539" y="1047"/>
                    <a:pt x="1667" y="1045"/>
                    <a:pt x="1758" y="1039"/>
                  </a:cubicBezTo>
                  <a:cubicBezTo>
                    <a:pt x="2106" y="1014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3709890" y="3114930"/>
              <a:ext cx="259778" cy="15242"/>
            </a:xfrm>
            <a:custGeom>
              <a:avLst/>
              <a:gdLst/>
              <a:ahLst/>
              <a:cxnLst/>
              <a:rect l="l" t="t" r="r" b="b"/>
              <a:pathLst>
                <a:path w="2352" h="138" extrusionOk="0">
                  <a:moveTo>
                    <a:pt x="69" y="0"/>
                  </a:moveTo>
                  <a:cubicBezTo>
                    <a:pt x="35" y="0"/>
                    <a:pt x="1" y="30"/>
                    <a:pt x="1" y="69"/>
                  </a:cubicBezTo>
                  <a:cubicBezTo>
                    <a:pt x="1" y="103"/>
                    <a:pt x="35" y="137"/>
                    <a:pt x="69" y="137"/>
                  </a:cubicBezTo>
                  <a:lnTo>
                    <a:pt x="2283" y="137"/>
                  </a:lnTo>
                  <a:cubicBezTo>
                    <a:pt x="2317" y="137"/>
                    <a:pt x="2351" y="103"/>
                    <a:pt x="2351" y="69"/>
                  </a:cubicBezTo>
                  <a:cubicBezTo>
                    <a:pt x="2351" y="30"/>
                    <a:pt x="2317" y="0"/>
                    <a:pt x="2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3792615" y="3058602"/>
              <a:ext cx="94324" cy="62404"/>
            </a:xfrm>
            <a:custGeom>
              <a:avLst/>
              <a:gdLst/>
              <a:ahLst/>
              <a:cxnLst/>
              <a:rect l="l" t="t" r="r" b="b"/>
              <a:pathLst>
                <a:path w="854" h="565" extrusionOk="0">
                  <a:moveTo>
                    <a:pt x="427" y="1"/>
                  </a:moveTo>
                  <a:cubicBezTo>
                    <a:pt x="192" y="1"/>
                    <a:pt x="1" y="231"/>
                    <a:pt x="1" y="520"/>
                  </a:cubicBezTo>
                  <a:lnTo>
                    <a:pt x="1" y="564"/>
                  </a:lnTo>
                  <a:lnTo>
                    <a:pt x="114" y="564"/>
                  </a:lnTo>
                  <a:lnTo>
                    <a:pt x="114" y="520"/>
                  </a:lnTo>
                  <a:cubicBezTo>
                    <a:pt x="114" y="300"/>
                    <a:pt x="256" y="118"/>
                    <a:pt x="427" y="118"/>
                  </a:cubicBezTo>
                  <a:cubicBezTo>
                    <a:pt x="598" y="118"/>
                    <a:pt x="740" y="300"/>
                    <a:pt x="740" y="520"/>
                  </a:cubicBezTo>
                  <a:lnTo>
                    <a:pt x="740" y="564"/>
                  </a:lnTo>
                  <a:lnTo>
                    <a:pt x="853" y="564"/>
                  </a:lnTo>
                  <a:lnTo>
                    <a:pt x="853" y="520"/>
                  </a:lnTo>
                  <a:cubicBezTo>
                    <a:pt x="853" y="231"/>
                    <a:pt x="662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6"/>
          <p:cNvGrpSpPr/>
          <p:nvPr/>
        </p:nvGrpSpPr>
        <p:grpSpPr>
          <a:xfrm>
            <a:off x="457875" y="1169824"/>
            <a:ext cx="8229348" cy="3536524"/>
            <a:chOff x="457875" y="1169824"/>
            <a:chExt cx="8229348" cy="3536524"/>
          </a:xfrm>
        </p:grpSpPr>
        <p:grpSp>
          <p:nvGrpSpPr>
            <p:cNvPr id="736" name="Google Shape;736;p26"/>
            <p:cNvGrpSpPr/>
            <p:nvPr/>
          </p:nvGrpSpPr>
          <p:grpSpPr>
            <a:xfrm>
              <a:off x="2975216" y="2288900"/>
              <a:ext cx="3193567" cy="1994430"/>
              <a:chOff x="2975216" y="2279375"/>
              <a:chExt cx="3193567" cy="1994430"/>
            </a:xfrm>
          </p:grpSpPr>
          <p:sp>
            <p:nvSpPr>
              <p:cNvPr id="737" name="Google Shape;737;p26"/>
              <p:cNvSpPr/>
              <p:nvPr/>
            </p:nvSpPr>
            <p:spPr>
              <a:xfrm flipH="1">
                <a:off x="2975216" y="2369297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2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flipH="1">
                <a:off x="5201890" y="2989123"/>
                <a:ext cx="931858" cy="9091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6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flipH="1">
                <a:off x="3021363" y="3471784"/>
                <a:ext cx="931858" cy="91012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7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 flipH="1">
                <a:off x="2975216" y="2279375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1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 flipH="1">
                <a:off x="4881013" y="2289102"/>
                <a:ext cx="250011" cy="50717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511" extrusionOk="0">
                    <a:moveTo>
                      <a:pt x="2518" y="510"/>
                    </a:moveTo>
                    <a:lnTo>
                      <a:pt x="1" y="510"/>
                    </a:lnTo>
                    <a:cubicBezTo>
                      <a:pt x="995" y="11"/>
                      <a:pt x="1573" y="1"/>
                      <a:pt x="2518" y="51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 flipH="1">
                <a:off x="4864537" y="2306669"/>
                <a:ext cx="2839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422" extrusionOk="0">
                    <a:moveTo>
                      <a:pt x="1044" y="0"/>
                    </a:moveTo>
                    <a:lnTo>
                      <a:pt x="1866" y="0"/>
                    </a:lnTo>
                    <a:cubicBezTo>
                      <a:pt x="2165" y="69"/>
                      <a:pt x="2483" y="206"/>
                      <a:pt x="2861" y="421"/>
                    </a:cubicBezTo>
                    <a:lnTo>
                      <a:pt x="0" y="421"/>
                    </a:lnTo>
                    <a:cubicBezTo>
                      <a:pt x="402" y="211"/>
                      <a:pt x="735" y="69"/>
                      <a:pt x="1044" y="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 flipH="1">
                <a:off x="4848955" y="2315900"/>
                <a:ext cx="3165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422" extrusionOk="0">
                    <a:moveTo>
                      <a:pt x="896" y="0"/>
                    </a:moveTo>
                    <a:lnTo>
                      <a:pt x="2341" y="0"/>
                    </a:lnTo>
                    <a:cubicBezTo>
                      <a:pt x="2561" y="79"/>
                      <a:pt x="2792" y="191"/>
                      <a:pt x="3051" y="343"/>
                    </a:cubicBezTo>
                    <a:lnTo>
                      <a:pt x="3188" y="421"/>
                    </a:lnTo>
                    <a:lnTo>
                      <a:pt x="0" y="421"/>
                    </a:lnTo>
                    <a:cubicBezTo>
                      <a:pt x="343" y="235"/>
                      <a:pt x="632" y="93"/>
                      <a:pt x="896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 flipH="1">
                <a:off x="4833472" y="2324634"/>
                <a:ext cx="34807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427" extrusionOk="0">
                    <a:moveTo>
                      <a:pt x="828" y="0"/>
                    </a:moveTo>
                    <a:lnTo>
                      <a:pt x="2728" y="0"/>
                    </a:lnTo>
                    <a:cubicBezTo>
                      <a:pt x="2880" y="69"/>
                      <a:pt x="3037" y="152"/>
                      <a:pt x="3213" y="255"/>
                    </a:cubicBezTo>
                    <a:lnTo>
                      <a:pt x="3507" y="426"/>
                    </a:lnTo>
                    <a:lnTo>
                      <a:pt x="0" y="426"/>
                    </a:lnTo>
                    <a:cubicBezTo>
                      <a:pt x="309" y="250"/>
                      <a:pt x="578" y="108"/>
                      <a:pt x="828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 flipH="1">
                <a:off x="4817394" y="2333864"/>
                <a:ext cx="3797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422" extrusionOk="0">
                    <a:moveTo>
                      <a:pt x="779" y="0"/>
                    </a:moveTo>
                    <a:lnTo>
                      <a:pt x="3076" y="0"/>
                    </a:lnTo>
                    <a:cubicBezTo>
                      <a:pt x="3169" y="49"/>
                      <a:pt x="3267" y="103"/>
                      <a:pt x="3370" y="162"/>
                    </a:cubicBezTo>
                    <a:lnTo>
                      <a:pt x="3826" y="422"/>
                    </a:lnTo>
                    <a:lnTo>
                      <a:pt x="1" y="422"/>
                    </a:lnTo>
                    <a:lnTo>
                      <a:pt x="118" y="353"/>
                    </a:lnTo>
                    <a:cubicBezTo>
                      <a:pt x="363" y="216"/>
                      <a:pt x="579" y="98"/>
                      <a:pt x="77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 flipH="1">
                <a:off x="4801812" y="2343095"/>
                <a:ext cx="41129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22" extrusionOk="0">
                    <a:moveTo>
                      <a:pt x="759" y="0"/>
                    </a:moveTo>
                    <a:lnTo>
                      <a:pt x="3409" y="0"/>
                    </a:lnTo>
                    <a:cubicBezTo>
                      <a:pt x="3448" y="20"/>
                      <a:pt x="3487" y="45"/>
                      <a:pt x="3531" y="69"/>
                    </a:cubicBezTo>
                    <a:lnTo>
                      <a:pt x="4143" y="422"/>
                    </a:lnTo>
                    <a:lnTo>
                      <a:pt x="0" y="422"/>
                    </a:lnTo>
                    <a:lnTo>
                      <a:pt x="279" y="260"/>
                    </a:lnTo>
                    <a:cubicBezTo>
                      <a:pt x="451" y="162"/>
                      <a:pt x="607" y="74"/>
                      <a:pt x="75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 flipH="1">
                <a:off x="4785832" y="2351829"/>
                <a:ext cx="44285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27" extrusionOk="0">
                    <a:moveTo>
                      <a:pt x="745" y="1"/>
                    </a:moveTo>
                    <a:lnTo>
                      <a:pt x="3727" y="1"/>
                    </a:lnTo>
                    <a:lnTo>
                      <a:pt x="4462" y="427"/>
                    </a:lnTo>
                    <a:lnTo>
                      <a:pt x="0" y="427"/>
                    </a:lnTo>
                    <a:lnTo>
                      <a:pt x="436" y="172"/>
                    </a:lnTo>
                    <a:cubicBezTo>
                      <a:pt x="544" y="113"/>
                      <a:pt x="647" y="54"/>
                      <a:pt x="74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6"/>
              <p:cNvSpPr/>
              <p:nvPr/>
            </p:nvSpPr>
            <p:spPr>
              <a:xfrm flipH="1">
                <a:off x="4770250" y="2361059"/>
                <a:ext cx="4740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22" extrusionOk="0">
                    <a:moveTo>
                      <a:pt x="735" y="1"/>
                    </a:moveTo>
                    <a:lnTo>
                      <a:pt x="4041" y="1"/>
                    </a:lnTo>
                    <a:lnTo>
                      <a:pt x="4776" y="422"/>
                    </a:lnTo>
                    <a:lnTo>
                      <a:pt x="1" y="422"/>
                    </a:lnTo>
                    <a:lnTo>
                      <a:pt x="593" y="79"/>
                    </a:lnTo>
                    <a:cubicBezTo>
                      <a:pt x="642" y="55"/>
                      <a:pt x="686" y="25"/>
                      <a:pt x="73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 flipH="1">
                <a:off x="4754172" y="2370289"/>
                <a:ext cx="5060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422" extrusionOk="0">
                    <a:moveTo>
                      <a:pt x="735" y="1"/>
                    </a:moveTo>
                    <a:lnTo>
                      <a:pt x="4364" y="1"/>
                    </a:lnTo>
                    <a:lnTo>
                      <a:pt x="5098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 flipH="1">
                <a:off x="4738689" y="2379024"/>
                <a:ext cx="53714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27" extrusionOk="0">
                    <a:moveTo>
                      <a:pt x="735" y="1"/>
                    </a:moveTo>
                    <a:lnTo>
                      <a:pt x="4677" y="1"/>
                    </a:lnTo>
                    <a:lnTo>
                      <a:pt x="541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83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 flipH="1">
                <a:off x="4722610" y="2388254"/>
                <a:ext cx="56929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423" extrusionOk="0">
                    <a:moveTo>
                      <a:pt x="735" y="1"/>
                    </a:moveTo>
                    <a:lnTo>
                      <a:pt x="5001" y="1"/>
                    </a:lnTo>
                    <a:lnTo>
                      <a:pt x="57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 flipH="1">
                <a:off x="4707028" y="2397484"/>
                <a:ext cx="60046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23" extrusionOk="0">
                    <a:moveTo>
                      <a:pt x="736" y="1"/>
                    </a:moveTo>
                    <a:lnTo>
                      <a:pt x="5315" y="1"/>
                    </a:lnTo>
                    <a:lnTo>
                      <a:pt x="604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 flipH="1">
                <a:off x="4691049" y="2406318"/>
                <a:ext cx="63242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27" extrusionOk="0">
                    <a:moveTo>
                      <a:pt x="735" y="0"/>
                    </a:moveTo>
                    <a:lnTo>
                      <a:pt x="5637" y="0"/>
                    </a:lnTo>
                    <a:lnTo>
                      <a:pt x="637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 flipH="1">
                <a:off x="4675467" y="2415548"/>
                <a:ext cx="66358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422" extrusionOk="0">
                    <a:moveTo>
                      <a:pt x="735" y="0"/>
                    </a:moveTo>
                    <a:lnTo>
                      <a:pt x="5951" y="0"/>
                    </a:lnTo>
                    <a:lnTo>
                      <a:pt x="668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7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 flipH="1">
                <a:off x="4659884" y="2424779"/>
                <a:ext cx="69514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22" extrusionOk="0">
                    <a:moveTo>
                      <a:pt x="735" y="0"/>
                    </a:moveTo>
                    <a:lnTo>
                      <a:pt x="6274" y="0"/>
                    </a:lnTo>
                    <a:lnTo>
                      <a:pt x="7003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 flipH="1">
                <a:off x="4643905" y="2433513"/>
                <a:ext cx="72670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427" extrusionOk="0">
                    <a:moveTo>
                      <a:pt x="735" y="0"/>
                    </a:moveTo>
                    <a:lnTo>
                      <a:pt x="6587" y="0"/>
                    </a:lnTo>
                    <a:lnTo>
                      <a:pt x="732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 flipH="1">
                <a:off x="4628323" y="2442743"/>
                <a:ext cx="7578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422" extrusionOk="0">
                    <a:moveTo>
                      <a:pt x="730" y="0"/>
                    </a:moveTo>
                    <a:lnTo>
                      <a:pt x="6901" y="0"/>
                    </a:lnTo>
                    <a:lnTo>
                      <a:pt x="76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 flipH="1">
                <a:off x="4612244" y="2451974"/>
                <a:ext cx="7900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422" extrusionOk="0">
                    <a:moveTo>
                      <a:pt x="736" y="0"/>
                    </a:moveTo>
                    <a:lnTo>
                      <a:pt x="7225" y="0"/>
                    </a:lnTo>
                    <a:lnTo>
                      <a:pt x="795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 flipH="1">
                <a:off x="4596662" y="2460708"/>
                <a:ext cx="82109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427" extrusionOk="0">
                    <a:moveTo>
                      <a:pt x="735" y="1"/>
                    </a:moveTo>
                    <a:lnTo>
                      <a:pt x="7537" y="1"/>
                    </a:lnTo>
                    <a:lnTo>
                      <a:pt x="827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 flipH="1">
                <a:off x="4580683" y="2469938"/>
                <a:ext cx="8531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422" extrusionOk="0">
                    <a:moveTo>
                      <a:pt x="735" y="1"/>
                    </a:moveTo>
                    <a:lnTo>
                      <a:pt x="7861" y="1"/>
                    </a:lnTo>
                    <a:lnTo>
                      <a:pt x="859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 flipH="1">
                <a:off x="4565101" y="2479168"/>
                <a:ext cx="8843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910" h="422" extrusionOk="0">
                    <a:moveTo>
                      <a:pt x="736" y="1"/>
                    </a:moveTo>
                    <a:lnTo>
                      <a:pt x="8175" y="1"/>
                    </a:lnTo>
                    <a:lnTo>
                      <a:pt x="890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 flipH="1">
                <a:off x="4549122" y="2487903"/>
                <a:ext cx="91627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427" extrusionOk="0">
                    <a:moveTo>
                      <a:pt x="735" y="1"/>
                    </a:moveTo>
                    <a:lnTo>
                      <a:pt x="8497" y="1"/>
                    </a:lnTo>
                    <a:lnTo>
                      <a:pt x="923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 flipH="1">
                <a:off x="4533539" y="2497133"/>
                <a:ext cx="9474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423" extrusionOk="0">
                    <a:moveTo>
                      <a:pt x="735" y="1"/>
                    </a:moveTo>
                    <a:lnTo>
                      <a:pt x="8811" y="1"/>
                    </a:lnTo>
                    <a:lnTo>
                      <a:pt x="954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 flipH="1">
                <a:off x="4517957" y="2506363"/>
                <a:ext cx="97910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423" extrusionOk="0">
                    <a:moveTo>
                      <a:pt x="736" y="1"/>
                    </a:moveTo>
                    <a:lnTo>
                      <a:pt x="9135" y="1"/>
                    </a:lnTo>
                    <a:lnTo>
                      <a:pt x="986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 flipH="1">
                <a:off x="4501879" y="2515197"/>
                <a:ext cx="10106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427" extrusionOk="0">
                    <a:moveTo>
                      <a:pt x="735" y="0"/>
                    </a:moveTo>
                    <a:lnTo>
                      <a:pt x="9447" y="0"/>
                    </a:lnTo>
                    <a:lnTo>
                      <a:pt x="1018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4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 flipH="1">
                <a:off x="4486396" y="2524427"/>
                <a:ext cx="1041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496" h="422" extrusionOk="0">
                    <a:moveTo>
                      <a:pt x="730" y="0"/>
                    </a:moveTo>
                    <a:lnTo>
                      <a:pt x="9761" y="0"/>
                    </a:lnTo>
                    <a:lnTo>
                      <a:pt x="1049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 flipH="1">
                <a:off x="4470317" y="2533658"/>
                <a:ext cx="10738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820" h="422" extrusionOk="0">
                    <a:moveTo>
                      <a:pt x="736" y="0"/>
                    </a:moveTo>
                    <a:lnTo>
                      <a:pt x="10085" y="0"/>
                    </a:lnTo>
                    <a:lnTo>
                      <a:pt x="1081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 flipH="1">
                <a:off x="4454735" y="2542888"/>
                <a:ext cx="11049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22" extrusionOk="0">
                    <a:moveTo>
                      <a:pt x="735" y="0"/>
                    </a:moveTo>
                    <a:lnTo>
                      <a:pt x="10397" y="0"/>
                    </a:lnTo>
                    <a:lnTo>
                      <a:pt x="1113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33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 flipH="1">
                <a:off x="4438756" y="2551622"/>
                <a:ext cx="1137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422" extrusionOk="0">
                    <a:moveTo>
                      <a:pt x="735" y="0"/>
                    </a:moveTo>
                    <a:lnTo>
                      <a:pt x="10721" y="0"/>
                    </a:lnTo>
                    <a:lnTo>
                      <a:pt x="1145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 flipH="1">
                <a:off x="4423173" y="2560853"/>
                <a:ext cx="11681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422" extrusionOk="0">
                    <a:moveTo>
                      <a:pt x="736" y="0"/>
                    </a:moveTo>
                    <a:lnTo>
                      <a:pt x="11035" y="0"/>
                    </a:lnTo>
                    <a:lnTo>
                      <a:pt x="1176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 flipH="1">
                <a:off x="4407095" y="2570083"/>
                <a:ext cx="12002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093" h="422" extrusionOk="0">
                    <a:moveTo>
                      <a:pt x="735" y="1"/>
                    </a:moveTo>
                    <a:lnTo>
                      <a:pt x="11357" y="1"/>
                    </a:lnTo>
                    <a:lnTo>
                      <a:pt x="1209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 flipH="1">
                <a:off x="4391612" y="2578817"/>
                <a:ext cx="12312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422" extrusionOk="0">
                    <a:moveTo>
                      <a:pt x="735" y="1"/>
                    </a:moveTo>
                    <a:lnTo>
                      <a:pt x="11671" y="1"/>
                    </a:lnTo>
                    <a:lnTo>
                      <a:pt x="1240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 flipH="1">
                <a:off x="4376030" y="2588048"/>
                <a:ext cx="12624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422" extrusionOk="0">
                    <a:moveTo>
                      <a:pt x="731" y="1"/>
                    </a:moveTo>
                    <a:lnTo>
                      <a:pt x="11990" y="1"/>
                    </a:lnTo>
                    <a:lnTo>
                      <a:pt x="1271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 flipH="1">
                <a:off x="4359951" y="2597278"/>
                <a:ext cx="12945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422" extrusionOk="0">
                    <a:moveTo>
                      <a:pt x="735" y="1"/>
                    </a:moveTo>
                    <a:lnTo>
                      <a:pt x="12307" y="1"/>
                    </a:lnTo>
                    <a:lnTo>
                      <a:pt x="1304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 flipH="1">
                <a:off x="4344468" y="2606012"/>
                <a:ext cx="13255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356" h="427" extrusionOk="0">
                    <a:moveTo>
                      <a:pt x="730" y="1"/>
                    </a:moveTo>
                    <a:lnTo>
                      <a:pt x="12621" y="1"/>
                    </a:lnTo>
                    <a:lnTo>
                      <a:pt x="1335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 flipH="1">
                <a:off x="4328390" y="2615242"/>
                <a:ext cx="13577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3680" h="423" extrusionOk="0">
                    <a:moveTo>
                      <a:pt x="736" y="1"/>
                    </a:moveTo>
                    <a:lnTo>
                      <a:pt x="12945" y="1"/>
                    </a:lnTo>
                    <a:lnTo>
                      <a:pt x="1367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 flipH="1">
                <a:off x="4312808" y="2624572"/>
                <a:ext cx="13888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993" h="422" extrusionOk="0">
                    <a:moveTo>
                      <a:pt x="735" y="0"/>
                    </a:moveTo>
                    <a:lnTo>
                      <a:pt x="13258" y="0"/>
                    </a:lnTo>
                    <a:lnTo>
                      <a:pt x="1399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 flipH="1">
                <a:off x="4296828" y="2633306"/>
                <a:ext cx="14208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316" h="427" extrusionOk="0">
                    <a:moveTo>
                      <a:pt x="735" y="0"/>
                    </a:moveTo>
                    <a:lnTo>
                      <a:pt x="13581" y="0"/>
                    </a:lnTo>
                    <a:lnTo>
                      <a:pt x="14316" y="426"/>
                    </a:lnTo>
                    <a:lnTo>
                      <a:pt x="1" y="426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 flipH="1">
                <a:off x="4281246" y="2642537"/>
                <a:ext cx="14520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422" extrusionOk="0">
                    <a:moveTo>
                      <a:pt x="735" y="0"/>
                    </a:moveTo>
                    <a:lnTo>
                      <a:pt x="13895" y="0"/>
                    </a:lnTo>
                    <a:lnTo>
                      <a:pt x="1462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03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 flipH="1">
                <a:off x="4265168" y="2651767"/>
                <a:ext cx="148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953" h="422" extrusionOk="0">
                    <a:moveTo>
                      <a:pt x="735" y="0"/>
                    </a:moveTo>
                    <a:lnTo>
                      <a:pt x="14217" y="0"/>
                    </a:lnTo>
                    <a:lnTo>
                      <a:pt x="1495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 flipH="1">
                <a:off x="4249685" y="2660501"/>
                <a:ext cx="15151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266" h="427" extrusionOk="0">
                    <a:moveTo>
                      <a:pt x="735" y="0"/>
                    </a:moveTo>
                    <a:lnTo>
                      <a:pt x="14531" y="0"/>
                    </a:lnTo>
                    <a:lnTo>
                      <a:pt x="1526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 flipH="1">
                <a:off x="4233606" y="2669732"/>
                <a:ext cx="15468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422" extrusionOk="0">
                    <a:moveTo>
                      <a:pt x="731" y="0"/>
                    </a:moveTo>
                    <a:lnTo>
                      <a:pt x="14850" y="0"/>
                    </a:lnTo>
                    <a:lnTo>
                      <a:pt x="1558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 flipH="1">
                <a:off x="4218024" y="2678962"/>
                <a:ext cx="15783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422" extrusionOk="0">
                    <a:moveTo>
                      <a:pt x="735" y="1"/>
                    </a:moveTo>
                    <a:lnTo>
                      <a:pt x="15167" y="1"/>
                    </a:lnTo>
                    <a:lnTo>
                      <a:pt x="1590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F3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 flipH="1">
                <a:off x="4202541" y="2687696"/>
                <a:ext cx="160943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216" h="427" extrusionOk="0">
                    <a:moveTo>
                      <a:pt x="730" y="1"/>
                    </a:moveTo>
                    <a:lnTo>
                      <a:pt x="15486" y="1"/>
                    </a:lnTo>
                    <a:lnTo>
                      <a:pt x="1621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 flipH="1">
                <a:off x="4186463" y="2696927"/>
                <a:ext cx="164159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540" h="422" extrusionOk="0">
                    <a:moveTo>
                      <a:pt x="735" y="1"/>
                    </a:moveTo>
                    <a:lnTo>
                      <a:pt x="15805" y="1"/>
                    </a:lnTo>
                    <a:lnTo>
                      <a:pt x="1653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 flipH="1">
                <a:off x="4170880" y="2706157"/>
                <a:ext cx="16726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422" extrusionOk="0">
                    <a:moveTo>
                      <a:pt x="735" y="1"/>
                    </a:moveTo>
                    <a:lnTo>
                      <a:pt x="16118" y="1"/>
                    </a:lnTo>
                    <a:lnTo>
                      <a:pt x="1685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E3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 flipH="1">
                <a:off x="4154901" y="2714891"/>
                <a:ext cx="1704718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17176" h="428" extrusionOk="0">
                    <a:moveTo>
                      <a:pt x="735" y="1"/>
                    </a:moveTo>
                    <a:lnTo>
                      <a:pt x="16441" y="1"/>
                    </a:lnTo>
                    <a:lnTo>
                      <a:pt x="1717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E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 flipH="1">
                <a:off x="4139319" y="2724221"/>
                <a:ext cx="173588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490" h="422" extrusionOk="0">
                    <a:moveTo>
                      <a:pt x="735" y="0"/>
                    </a:moveTo>
                    <a:lnTo>
                      <a:pt x="16755" y="0"/>
                    </a:lnTo>
                    <a:lnTo>
                      <a:pt x="1748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 flipH="1">
                <a:off x="4123241" y="2733451"/>
                <a:ext cx="17679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22" extrusionOk="0">
                    <a:moveTo>
                      <a:pt x="735" y="0"/>
                    </a:moveTo>
                    <a:lnTo>
                      <a:pt x="17077" y="0"/>
                    </a:lnTo>
                    <a:lnTo>
                      <a:pt x="1781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 flipH="1">
                <a:off x="4107758" y="2742185"/>
                <a:ext cx="179900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8126" h="427" extrusionOk="0">
                    <a:moveTo>
                      <a:pt x="735" y="0"/>
                    </a:moveTo>
                    <a:lnTo>
                      <a:pt x="17391" y="0"/>
                    </a:lnTo>
                    <a:lnTo>
                      <a:pt x="18126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2D30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 flipH="1">
                <a:off x="4091679" y="2751416"/>
                <a:ext cx="183066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445" h="422" extrusionOk="0">
                    <a:moveTo>
                      <a:pt x="730" y="0"/>
                    </a:moveTo>
                    <a:lnTo>
                      <a:pt x="17710" y="0"/>
                    </a:lnTo>
                    <a:lnTo>
                      <a:pt x="18444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 flipH="1">
                <a:off x="4076097" y="2760646"/>
                <a:ext cx="18622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422" extrusionOk="0">
                    <a:moveTo>
                      <a:pt x="735" y="0"/>
                    </a:moveTo>
                    <a:lnTo>
                      <a:pt x="18028" y="0"/>
                    </a:lnTo>
                    <a:lnTo>
                      <a:pt x="1876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 flipH="1">
                <a:off x="4060614" y="2769380"/>
                <a:ext cx="189329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076" h="427" extrusionOk="0">
                    <a:moveTo>
                      <a:pt x="730" y="0"/>
                    </a:moveTo>
                    <a:lnTo>
                      <a:pt x="18346" y="0"/>
                    </a:lnTo>
                    <a:lnTo>
                      <a:pt x="1907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 flipH="1">
                <a:off x="4044535" y="2778611"/>
                <a:ext cx="19254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422" extrusionOk="0">
                    <a:moveTo>
                      <a:pt x="735" y="1"/>
                    </a:moveTo>
                    <a:lnTo>
                      <a:pt x="18665" y="1"/>
                    </a:lnTo>
                    <a:lnTo>
                      <a:pt x="1939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C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 flipH="1">
                <a:off x="4028953" y="2787841"/>
                <a:ext cx="19565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713" h="422" extrusionOk="0">
                    <a:moveTo>
                      <a:pt x="735" y="1"/>
                    </a:moveTo>
                    <a:lnTo>
                      <a:pt x="18982" y="1"/>
                    </a:lnTo>
                    <a:lnTo>
                      <a:pt x="1971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 flipH="1">
                <a:off x="4012974" y="2796575"/>
                <a:ext cx="198857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427" extrusionOk="0">
                    <a:moveTo>
                      <a:pt x="735" y="1"/>
                    </a:moveTo>
                    <a:lnTo>
                      <a:pt x="19301" y="1"/>
                    </a:lnTo>
                    <a:lnTo>
                      <a:pt x="2003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 flipH="1">
                <a:off x="3997392" y="2805806"/>
                <a:ext cx="201973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350" h="422" extrusionOk="0">
                    <a:moveTo>
                      <a:pt x="735" y="1"/>
                    </a:moveTo>
                    <a:lnTo>
                      <a:pt x="19615" y="1"/>
                    </a:lnTo>
                    <a:lnTo>
                      <a:pt x="20350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B2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 flipH="1">
                <a:off x="3981313" y="2815036"/>
                <a:ext cx="20512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422" extrusionOk="0">
                    <a:moveTo>
                      <a:pt x="730" y="1"/>
                    </a:moveTo>
                    <a:lnTo>
                      <a:pt x="19933" y="1"/>
                    </a:lnTo>
                    <a:lnTo>
                      <a:pt x="20667" y="422"/>
                    </a:lnTo>
                    <a:lnTo>
                      <a:pt x="0" y="422"/>
                    </a:lnTo>
                    <a:cubicBezTo>
                      <a:pt x="34" y="402"/>
                      <a:pt x="69" y="383"/>
                      <a:pt x="108" y="358"/>
                    </a:cubicBezTo>
                    <a:close/>
                  </a:path>
                </a:pathLst>
              </a:custGeom>
              <a:solidFill>
                <a:srgbClr val="2B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 flipH="1">
                <a:off x="3965830" y="2823770"/>
                <a:ext cx="208087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0966" h="428" extrusionOk="0">
                    <a:moveTo>
                      <a:pt x="715" y="1"/>
                    </a:moveTo>
                    <a:lnTo>
                      <a:pt x="20231" y="1"/>
                    </a:lnTo>
                    <a:lnTo>
                      <a:pt x="20966" y="427"/>
                    </a:lnTo>
                    <a:lnTo>
                      <a:pt x="0" y="427"/>
                    </a:lnTo>
                    <a:cubicBezTo>
                      <a:pt x="78" y="373"/>
                      <a:pt x="162" y="324"/>
                      <a:pt x="250" y="270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 flipH="1">
                <a:off x="3949752" y="2833100"/>
                <a:ext cx="2110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261" h="422" extrusionOk="0">
                    <a:moveTo>
                      <a:pt x="686" y="0"/>
                    </a:moveTo>
                    <a:lnTo>
                      <a:pt x="20526" y="0"/>
                    </a:lnTo>
                    <a:lnTo>
                      <a:pt x="21260" y="421"/>
                    </a:lnTo>
                    <a:lnTo>
                      <a:pt x="1" y="421"/>
                    </a:lnTo>
                    <a:cubicBezTo>
                      <a:pt x="113" y="338"/>
                      <a:pt x="241" y="260"/>
                      <a:pt x="378" y="176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 flipH="1">
                <a:off x="3934170" y="2842330"/>
                <a:ext cx="21373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535" h="422" extrusionOk="0">
                    <a:moveTo>
                      <a:pt x="647" y="0"/>
                    </a:moveTo>
                    <a:lnTo>
                      <a:pt x="20800" y="0"/>
                    </a:lnTo>
                    <a:lnTo>
                      <a:pt x="21534" y="421"/>
                    </a:lnTo>
                    <a:lnTo>
                      <a:pt x="0" y="421"/>
                    </a:lnTo>
                    <a:cubicBezTo>
                      <a:pt x="142" y="309"/>
                      <a:pt x="309" y="196"/>
                      <a:pt x="500" y="83"/>
                    </a:cubicBezTo>
                    <a:close/>
                  </a:path>
                </a:pathLst>
              </a:custGeom>
              <a:solidFill>
                <a:srgbClr val="2A2D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 flipH="1">
                <a:off x="3918190" y="2851064"/>
                <a:ext cx="2164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1804" h="427" extrusionOk="0">
                    <a:moveTo>
                      <a:pt x="598" y="0"/>
                    </a:moveTo>
                    <a:lnTo>
                      <a:pt x="21069" y="0"/>
                    </a:lnTo>
                    <a:lnTo>
                      <a:pt x="21804" y="426"/>
                    </a:lnTo>
                    <a:lnTo>
                      <a:pt x="0" y="426"/>
                    </a:lnTo>
                    <a:cubicBezTo>
                      <a:pt x="162" y="279"/>
                      <a:pt x="358" y="137"/>
                      <a:pt x="598" y="0"/>
                    </a:cubicBezTo>
                    <a:close/>
                  </a:path>
                </a:pathLst>
              </a:custGeom>
              <a:solidFill>
                <a:srgbClr val="2A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 flipH="1">
                <a:off x="3902608" y="2860295"/>
                <a:ext cx="21888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054" h="422" extrusionOk="0">
                    <a:moveTo>
                      <a:pt x="539" y="0"/>
                    </a:moveTo>
                    <a:lnTo>
                      <a:pt x="21319" y="0"/>
                    </a:lnTo>
                    <a:lnTo>
                      <a:pt x="22054" y="421"/>
                    </a:lnTo>
                    <a:lnTo>
                      <a:pt x="0" y="421"/>
                    </a:lnTo>
                    <a:cubicBezTo>
                      <a:pt x="142" y="279"/>
                      <a:pt x="324" y="137"/>
                      <a:pt x="539" y="0"/>
                    </a:cubicBezTo>
                    <a:close/>
                  </a:path>
                </a:pathLst>
              </a:custGeom>
              <a:solidFill>
                <a:srgbClr val="29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 flipH="1">
                <a:off x="3887026" y="2869525"/>
                <a:ext cx="22131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299" h="422" extrusionOk="0">
                    <a:moveTo>
                      <a:pt x="485" y="0"/>
                    </a:moveTo>
                    <a:lnTo>
                      <a:pt x="21569" y="0"/>
                    </a:lnTo>
                    <a:lnTo>
                      <a:pt x="22298" y="422"/>
                    </a:lnTo>
                    <a:lnTo>
                      <a:pt x="0" y="422"/>
                    </a:lnTo>
                    <a:cubicBezTo>
                      <a:pt x="128" y="279"/>
                      <a:pt x="289" y="137"/>
                      <a:pt x="485" y="0"/>
                    </a:cubicBezTo>
                    <a:close/>
                  </a:path>
                </a:pathLst>
              </a:custGeom>
              <a:solidFill>
                <a:srgbClr val="292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 flipH="1">
                <a:off x="3871047" y="2878259"/>
                <a:ext cx="223650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534" h="427" extrusionOk="0">
                    <a:moveTo>
                      <a:pt x="437" y="0"/>
                    </a:moveTo>
                    <a:lnTo>
                      <a:pt x="21799" y="0"/>
                    </a:lnTo>
                    <a:lnTo>
                      <a:pt x="22534" y="427"/>
                    </a:lnTo>
                    <a:lnTo>
                      <a:pt x="1" y="427"/>
                    </a:lnTo>
                    <a:cubicBezTo>
                      <a:pt x="109" y="285"/>
                      <a:pt x="255" y="143"/>
                      <a:pt x="437" y="0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 flipH="1">
                <a:off x="3855465" y="2887490"/>
                <a:ext cx="22588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59" h="422" extrusionOk="0">
                    <a:moveTo>
                      <a:pt x="392" y="1"/>
                    </a:moveTo>
                    <a:lnTo>
                      <a:pt x="22024" y="1"/>
                    </a:lnTo>
                    <a:lnTo>
                      <a:pt x="22759" y="422"/>
                    </a:lnTo>
                    <a:lnTo>
                      <a:pt x="0" y="422"/>
                    </a:lnTo>
                    <a:cubicBezTo>
                      <a:pt x="98" y="280"/>
                      <a:pt x="226" y="138"/>
                      <a:pt x="392" y="1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 flipH="1">
                <a:off x="3839386" y="2896720"/>
                <a:ext cx="22802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975" h="422" extrusionOk="0">
                    <a:moveTo>
                      <a:pt x="343" y="1"/>
                    </a:moveTo>
                    <a:lnTo>
                      <a:pt x="22240" y="1"/>
                    </a:lnTo>
                    <a:lnTo>
                      <a:pt x="22974" y="422"/>
                    </a:lnTo>
                    <a:lnTo>
                      <a:pt x="0" y="422"/>
                    </a:lnTo>
                    <a:cubicBezTo>
                      <a:pt x="79" y="280"/>
                      <a:pt x="191" y="138"/>
                      <a:pt x="343" y="1"/>
                    </a:cubicBezTo>
                    <a:close/>
                  </a:path>
                </a:pathLst>
              </a:custGeom>
              <a:solidFill>
                <a:srgbClr val="28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 flipH="1">
                <a:off x="3823903" y="2905950"/>
                <a:ext cx="23006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0" h="422" extrusionOk="0">
                    <a:moveTo>
                      <a:pt x="299" y="1"/>
                    </a:moveTo>
                    <a:lnTo>
                      <a:pt x="22445" y="1"/>
                    </a:lnTo>
                    <a:lnTo>
                      <a:pt x="23180" y="422"/>
                    </a:lnTo>
                    <a:lnTo>
                      <a:pt x="0" y="422"/>
                    </a:lnTo>
                    <a:cubicBezTo>
                      <a:pt x="69" y="280"/>
                      <a:pt x="167" y="138"/>
                      <a:pt x="299" y="1"/>
                    </a:cubicBezTo>
                    <a:close/>
                  </a:path>
                </a:pathLst>
              </a:custGeom>
              <a:solidFill>
                <a:srgbClr val="282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 flipH="1">
                <a:off x="3807825" y="2914685"/>
                <a:ext cx="232006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422" extrusionOk="0">
                    <a:moveTo>
                      <a:pt x="250" y="1"/>
                    </a:moveTo>
                    <a:lnTo>
                      <a:pt x="22641" y="1"/>
                    </a:lnTo>
                    <a:lnTo>
                      <a:pt x="23376" y="422"/>
                    </a:lnTo>
                    <a:lnTo>
                      <a:pt x="0" y="422"/>
                    </a:lnTo>
                    <a:cubicBezTo>
                      <a:pt x="49" y="285"/>
                      <a:pt x="132" y="143"/>
                      <a:pt x="250" y="1"/>
                    </a:cubicBezTo>
                    <a:close/>
                  </a:path>
                </a:pathLst>
              </a:custGeom>
              <a:solidFill>
                <a:srgbClr val="28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6"/>
              <p:cNvSpPr/>
              <p:nvPr/>
            </p:nvSpPr>
            <p:spPr>
              <a:xfrm flipH="1">
                <a:off x="3792242" y="2923915"/>
                <a:ext cx="233862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563" h="423" extrusionOk="0">
                    <a:moveTo>
                      <a:pt x="206" y="1"/>
                    </a:moveTo>
                    <a:lnTo>
                      <a:pt x="22828" y="1"/>
                    </a:lnTo>
                    <a:lnTo>
                      <a:pt x="23562" y="422"/>
                    </a:lnTo>
                    <a:lnTo>
                      <a:pt x="1" y="422"/>
                    </a:lnTo>
                    <a:cubicBezTo>
                      <a:pt x="35" y="280"/>
                      <a:pt x="108" y="143"/>
                      <a:pt x="206" y="1"/>
                    </a:cubicBezTo>
                    <a:close/>
                  </a:path>
                </a:pathLst>
              </a:custGeom>
              <a:solidFill>
                <a:srgbClr val="27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 flipH="1">
                <a:off x="3776263" y="2933145"/>
                <a:ext cx="235649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743" h="423" extrusionOk="0">
                    <a:moveTo>
                      <a:pt x="167" y="1"/>
                    </a:moveTo>
                    <a:lnTo>
                      <a:pt x="23008" y="1"/>
                    </a:lnTo>
                    <a:lnTo>
                      <a:pt x="23743" y="422"/>
                    </a:lnTo>
                    <a:lnTo>
                      <a:pt x="0" y="422"/>
                    </a:lnTo>
                    <a:cubicBezTo>
                      <a:pt x="25" y="280"/>
                      <a:pt x="79" y="138"/>
                      <a:pt x="167" y="1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 flipH="1">
                <a:off x="3760681" y="2941979"/>
                <a:ext cx="23725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5" h="422" extrusionOk="0">
                    <a:moveTo>
                      <a:pt x="118" y="0"/>
                    </a:moveTo>
                    <a:lnTo>
                      <a:pt x="23170" y="0"/>
                    </a:lnTo>
                    <a:lnTo>
                      <a:pt x="23905" y="421"/>
                    </a:lnTo>
                    <a:lnTo>
                      <a:pt x="0" y="421"/>
                    </a:lnTo>
                    <a:cubicBezTo>
                      <a:pt x="5" y="284"/>
                      <a:pt x="44" y="142"/>
                      <a:pt x="118" y="0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 flipH="1">
                <a:off x="3745099" y="2951209"/>
                <a:ext cx="23891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422" extrusionOk="0">
                    <a:moveTo>
                      <a:pt x="84" y="0"/>
                    </a:moveTo>
                    <a:lnTo>
                      <a:pt x="23342" y="0"/>
                    </a:lnTo>
                    <a:lnTo>
                      <a:pt x="24071" y="421"/>
                    </a:lnTo>
                    <a:lnTo>
                      <a:pt x="10" y="421"/>
                    </a:lnTo>
                    <a:cubicBezTo>
                      <a:pt x="0" y="284"/>
                      <a:pt x="25" y="142"/>
                      <a:pt x="84" y="0"/>
                    </a:cubicBezTo>
                    <a:close/>
                  </a:path>
                </a:pathLst>
              </a:custGeom>
              <a:solidFill>
                <a:srgbClr val="27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 flipH="1">
                <a:off x="3729119" y="2960440"/>
                <a:ext cx="24056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38" h="422" extrusionOk="0">
                    <a:moveTo>
                      <a:pt x="54" y="0"/>
                    </a:moveTo>
                    <a:lnTo>
                      <a:pt x="23503" y="0"/>
                    </a:lnTo>
                    <a:lnTo>
                      <a:pt x="24238" y="421"/>
                    </a:lnTo>
                    <a:lnTo>
                      <a:pt x="25" y="421"/>
                    </a:lnTo>
                    <a:cubicBezTo>
                      <a:pt x="1" y="279"/>
                      <a:pt x="10" y="142"/>
                      <a:pt x="54" y="0"/>
                    </a:cubicBezTo>
                    <a:close/>
                  </a:path>
                </a:pathLst>
              </a:custGeom>
              <a:solidFill>
                <a:srgbClr val="26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 flipH="1">
                <a:off x="3713537" y="2969174"/>
                <a:ext cx="242120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395" h="427" extrusionOk="0">
                    <a:moveTo>
                      <a:pt x="35" y="0"/>
                    </a:moveTo>
                    <a:lnTo>
                      <a:pt x="23660" y="0"/>
                    </a:lnTo>
                    <a:lnTo>
                      <a:pt x="24395" y="426"/>
                    </a:lnTo>
                    <a:lnTo>
                      <a:pt x="45" y="426"/>
                    </a:lnTo>
                    <a:cubicBezTo>
                      <a:pt x="5" y="284"/>
                      <a:pt x="1" y="142"/>
                      <a:pt x="35" y="0"/>
                    </a:cubicBezTo>
                    <a:close/>
                  </a:path>
                </a:pathLst>
              </a:custGeom>
              <a:solidFill>
                <a:srgbClr val="2629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 flipH="1">
                <a:off x="3697459" y="2978404"/>
                <a:ext cx="243728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422" extrusionOk="0">
                    <a:moveTo>
                      <a:pt x="20" y="0"/>
                    </a:moveTo>
                    <a:lnTo>
                      <a:pt x="23822" y="0"/>
                    </a:lnTo>
                    <a:lnTo>
                      <a:pt x="24556" y="422"/>
                    </a:lnTo>
                    <a:lnTo>
                      <a:pt x="74" y="422"/>
                    </a:lnTo>
                    <a:cubicBezTo>
                      <a:pt x="20" y="284"/>
                      <a:pt x="1" y="142"/>
                      <a:pt x="2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 flipH="1">
                <a:off x="3681976" y="2987634"/>
                <a:ext cx="24517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22" extrusionOk="0">
                    <a:moveTo>
                      <a:pt x="0" y="0"/>
                    </a:moveTo>
                    <a:lnTo>
                      <a:pt x="23968" y="0"/>
                    </a:lnTo>
                    <a:lnTo>
                      <a:pt x="24703" y="422"/>
                    </a:lnTo>
                    <a:lnTo>
                      <a:pt x="103" y="422"/>
                    </a:lnTo>
                    <a:cubicBezTo>
                      <a:pt x="35" y="284"/>
                      <a:pt x="0" y="142"/>
                      <a:pt x="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 flipH="1">
                <a:off x="3665897" y="2996369"/>
                <a:ext cx="246735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860" h="427" extrusionOk="0">
                    <a:moveTo>
                      <a:pt x="0" y="1"/>
                    </a:moveTo>
                    <a:lnTo>
                      <a:pt x="24125" y="1"/>
                    </a:lnTo>
                    <a:lnTo>
                      <a:pt x="24860" y="427"/>
                    </a:lnTo>
                    <a:lnTo>
                      <a:pt x="147" y="427"/>
                    </a:lnTo>
                    <a:cubicBezTo>
                      <a:pt x="64" y="290"/>
                      <a:pt x="15" y="147"/>
                      <a:pt x="0" y="1"/>
                    </a:cubicBezTo>
                    <a:close/>
                  </a:path>
                </a:pathLst>
              </a:custGeom>
              <a:solidFill>
                <a:srgbClr val="25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 flipH="1">
                <a:off x="3650315" y="3005599"/>
                <a:ext cx="248154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003" h="422" extrusionOk="0">
                    <a:moveTo>
                      <a:pt x="1" y="1"/>
                    </a:moveTo>
                    <a:lnTo>
                      <a:pt x="24268" y="1"/>
                    </a:lnTo>
                    <a:lnTo>
                      <a:pt x="25002" y="422"/>
                    </a:lnTo>
                    <a:lnTo>
                      <a:pt x="197" y="422"/>
                    </a:lnTo>
                    <a:cubicBezTo>
                      <a:pt x="94" y="285"/>
                      <a:pt x="30" y="143"/>
                      <a:pt x="1" y="1"/>
                    </a:cubicBezTo>
                    <a:close/>
                  </a:path>
                </a:pathLst>
              </a:custGeom>
              <a:solidFill>
                <a:srgbClr val="252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 flipH="1">
                <a:off x="3634336" y="3014829"/>
                <a:ext cx="24950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422" extrusionOk="0">
                    <a:moveTo>
                      <a:pt x="0" y="1"/>
                    </a:moveTo>
                    <a:lnTo>
                      <a:pt x="24404" y="1"/>
                    </a:lnTo>
                    <a:lnTo>
                      <a:pt x="25139" y="422"/>
                    </a:lnTo>
                    <a:lnTo>
                      <a:pt x="245" y="422"/>
                    </a:lnTo>
                    <a:cubicBezTo>
                      <a:pt x="128" y="285"/>
                      <a:pt x="45" y="143"/>
                      <a:pt x="0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 flipH="1">
                <a:off x="3618753" y="3023564"/>
                <a:ext cx="250725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7" extrusionOk="0">
                    <a:moveTo>
                      <a:pt x="1" y="1"/>
                    </a:moveTo>
                    <a:lnTo>
                      <a:pt x="24527" y="1"/>
                    </a:lnTo>
                    <a:lnTo>
                      <a:pt x="25262" y="427"/>
                    </a:lnTo>
                    <a:lnTo>
                      <a:pt x="295" y="427"/>
                    </a:lnTo>
                    <a:cubicBezTo>
                      <a:pt x="157" y="290"/>
                      <a:pt x="59" y="148"/>
                      <a:pt x="1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 flipH="1">
                <a:off x="3602675" y="3032794"/>
                <a:ext cx="251946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385" h="423" extrusionOk="0">
                    <a:moveTo>
                      <a:pt x="1" y="1"/>
                    </a:moveTo>
                    <a:lnTo>
                      <a:pt x="24650" y="1"/>
                    </a:lnTo>
                    <a:lnTo>
                      <a:pt x="25384" y="422"/>
                    </a:lnTo>
                    <a:lnTo>
                      <a:pt x="358" y="422"/>
                    </a:lnTo>
                    <a:cubicBezTo>
                      <a:pt x="202" y="290"/>
                      <a:pt x="84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 flipH="1">
                <a:off x="3587192" y="3042024"/>
                <a:ext cx="252908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482" h="423" extrusionOk="0">
                    <a:moveTo>
                      <a:pt x="1" y="1"/>
                    </a:moveTo>
                    <a:lnTo>
                      <a:pt x="24747" y="1"/>
                    </a:lnTo>
                    <a:lnTo>
                      <a:pt x="25482" y="422"/>
                    </a:lnTo>
                    <a:lnTo>
                      <a:pt x="412" y="422"/>
                    </a:lnTo>
                    <a:cubicBezTo>
                      <a:pt x="236" y="290"/>
                      <a:pt x="99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 flipH="1">
                <a:off x="3571610" y="3050858"/>
                <a:ext cx="2538319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575" h="427" extrusionOk="0">
                    <a:moveTo>
                      <a:pt x="0" y="0"/>
                    </a:moveTo>
                    <a:lnTo>
                      <a:pt x="24845" y="0"/>
                    </a:lnTo>
                    <a:lnTo>
                      <a:pt x="25575" y="426"/>
                    </a:lnTo>
                    <a:lnTo>
                      <a:pt x="480" y="426"/>
                    </a:lnTo>
                    <a:cubicBezTo>
                      <a:pt x="279" y="294"/>
                      <a:pt x="118" y="152"/>
                      <a:pt x="0" y="0"/>
                    </a:cubicBezTo>
                    <a:close/>
                  </a:path>
                </a:pathLst>
              </a:custGeom>
              <a:solidFill>
                <a:srgbClr val="24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 flipH="1">
                <a:off x="3555531" y="3060088"/>
                <a:ext cx="254665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422" extrusionOk="0">
                    <a:moveTo>
                      <a:pt x="1" y="0"/>
                    </a:moveTo>
                    <a:lnTo>
                      <a:pt x="24924" y="0"/>
                    </a:lnTo>
                    <a:lnTo>
                      <a:pt x="25658" y="421"/>
                    </a:lnTo>
                    <a:lnTo>
                      <a:pt x="549" y="421"/>
                    </a:lnTo>
                    <a:cubicBezTo>
                      <a:pt x="324" y="289"/>
                      <a:pt x="138" y="147"/>
                      <a:pt x="1" y="0"/>
                    </a:cubicBezTo>
                    <a:close/>
                  </a:path>
                </a:pathLst>
              </a:custGeom>
              <a:solidFill>
                <a:srgbClr val="23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 flipH="1">
                <a:off x="3539949" y="3069319"/>
                <a:ext cx="2553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23" h="422" extrusionOk="0">
                    <a:moveTo>
                      <a:pt x="1" y="0"/>
                    </a:moveTo>
                    <a:lnTo>
                      <a:pt x="24987" y="0"/>
                    </a:lnTo>
                    <a:lnTo>
                      <a:pt x="25722" y="421"/>
                    </a:lnTo>
                    <a:lnTo>
                      <a:pt x="618" y="421"/>
                    </a:lnTo>
                    <a:lnTo>
                      <a:pt x="466" y="333"/>
                    </a:lnTo>
                    <a:cubicBezTo>
                      <a:pt x="280" y="230"/>
                      <a:pt x="128" y="118"/>
                      <a:pt x="1" y="0"/>
                    </a:cubicBezTo>
                    <a:close/>
                  </a:path>
                </a:pathLst>
              </a:custGeom>
              <a:solidFill>
                <a:srgbClr val="23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 flipH="1">
                <a:off x="3523969" y="3078053"/>
                <a:ext cx="255876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781" h="427" extrusionOk="0">
                    <a:moveTo>
                      <a:pt x="1" y="0"/>
                    </a:moveTo>
                    <a:lnTo>
                      <a:pt x="25046" y="0"/>
                    </a:lnTo>
                    <a:lnTo>
                      <a:pt x="25781" y="426"/>
                    </a:lnTo>
                    <a:lnTo>
                      <a:pt x="672" y="426"/>
                    </a:lnTo>
                    <a:lnTo>
                      <a:pt x="363" y="245"/>
                    </a:lnTo>
                    <a:cubicBezTo>
                      <a:pt x="226" y="167"/>
                      <a:pt x="108" y="88"/>
                      <a:pt x="1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 flipH="1">
                <a:off x="3508387" y="3087283"/>
                <a:ext cx="256213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15" h="422" extrusionOk="0">
                    <a:moveTo>
                      <a:pt x="0" y="0"/>
                    </a:moveTo>
                    <a:lnTo>
                      <a:pt x="25080" y="0"/>
                    </a:lnTo>
                    <a:lnTo>
                      <a:pt x="25814" y="422"/>
                    </a:lnTo>
                    <a:lnTo>
                      <a:pt x="710" y="422"/>
                    </a:lnTo>
                    <a:lnTo>
                      <a:pt x="240" y="152"/>
                    </a:lnTo>
                    <a:cubicBezTo>
                      <a:pt x="152" y="103"/>
                      <a:pt x="73" y="54"/>
                      <a:pt x="0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 flipH="1">
                <a:off x="3492408" y="3096514"/>
                <a:ext cx="25645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9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30" y="422"/>
                    </a:lnTo>
                    <a:lnTo>
                      <a:pt x="103" y="59"/>
                    </a:lnTo>
                    <a:cubicBezTo>
                      <a:pt x="69" y="40"/>
                      <a:pt x="34" y="20"/>
                      <a:pt x="0" y="0"/>
                    </a:cubicBez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6"/>
              <p:cNvSpPr/>
              <p:nvPr/>
            </p:nvSpPr>
            <p:spPr>
              <a:xfrm flipH="1">
                <a:off x="3476826" y="3105248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 flipH="1">
                <a:off x="3460747" y="3114478"/>
                <a:ext cx="256511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422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 flipH="1">
                <a:off x="3445165" y="312370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 flipH="1">
                <a:off x="3429682" y="3132443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0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 flipH="1">
                <a:off x="3413603" y="314167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 flipH="1">
                <a:off x="3398021" y="315090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21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 flipH="1">
                <a:off x="3382042" y="315973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20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 flipH="1">
                <a:off x="3366459" y="316896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2023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 flipH="1">
                <a:off x="3350381" y="317819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 flipH="1">
                <a:off x="3334898" y="3186932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 flipH="1">
                <a:off x="3318819" y="3196162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 flipH="1">
                <a:off x="3303237" y="3205393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 flipH="1">
                <a:off x="3287258" y="321412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 flipH="1">
                <a:off x="3271675" y="322335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 flipH="1">
                <a:off x="3256093" y="323258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 flipH="1">
                <a:off x="3240114" y="3241322"/>
                <a:ext cx="256412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7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 flipH="1">
                <a:off x="3224532" y="325055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 flipH="1">
                <a:off x="3208453" y="325978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 flipH="1">
                <a:off x="3192970" y="326911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 flipH="1">
                <a:off x="3176892" y="3277846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100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6"/>
              <p:cNvSpPr/>
              <p:nvPr/>
            </p:nvSpPr>
            <p:spPr>
              <a:xfrm flipH="1">
                <a:off x="3161309" y="328707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6"/>
              <p:cNvSpPr/>
              <p:nvPr/>
            </p:nvSpPr>
            <p:spPr>
              <a:xfrm flipH="1">
                <a:off x="3145330" y="329630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 flipH="1">
                <a:off x="3129748" y="3305041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4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6"/>
              <p:cNvSpPr/>
              <p:nvPr/>
            </p:nvSpPr>
            <p:spPr>
              <a:xfrm flipH="1">
                <a:off x="3114165" y="3314272"/>
                <a:ext cx="2563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0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2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6"/>
              <p:cNvSpPr/>
              <p:nvPr/>
            </p:nvSpPr>
            <p:spPr>
              <a:xfrm flipH="1">
                <a:off x="3098186" y="332350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6"/>
              <p:cNvSpPr/>
              <p:nvPr/>
            </p:nvSpPr>
            <p:spPr>
              <a:xfrm flipH="1">
                <a:off x="3083596" y="3332236"/>
                <a:ext cx="256263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20" h="427" extrusionOk="0">
                    <a:moveTo>
                      <a:pt x="0" y="1"/>
                    </a:moveTo>
                    <a:lnTo>
                      <a:pt x="25095" y="1"/>
                    </a:lnTo>
                    <a:lnTo>
                      <a:pt x="25687" y="343"/>
                    </a:lnTo>
                    <a:cubicBezTo>
                      <a:pt x="25736" y="368"/>
                      <a:pt x="25781" y="397"/>
                      <a:pt x="2582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 flipH="1">
                <a:off x="3070892" y="3341466"/>
                <a:ext cx="25597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91" h="422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530" y="250"/>
                    </a:lnTo>
                    <a:cubicBezTo>
                      <a:pt x="25628" y="304"/>
                      <a:pt x="25712" y="363"/>
                      <a:pt x="25790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 flipH="1">
                <a:off x="3060273" y="3350697"/>
                <a:ext cx="255439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37" h="422" extrusionOk="0">
                    <a:moveTo>
                      <a:pt x="1" y="1"/>
                    </a:moveTo>
                    <a:lnTo>
                      <a:pt x="25095" y="1"/>
                    </a:lnTo>
                    <a:lnTo>
                      <a:pt x="25369" y="157"/>
                    </a:lnTo>
                    <a:cubicBezTo>
                      <a:pt x="25516" y="241"/>
                      <a:pt x="25634" y="329"/>
                      <a:pt x="25737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B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 flipH="1">
                <a:off x="3051539" y="3359431"/>
                <a:ext cx="2547549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5668" h="428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212" y="69"/>
                    </a:lnTo>
                    <a:cubicBezTo>
                      <a:pt x="25403" y="177"/>
                      <a:pt x="25555" y="300"/>
                      <a:pt x="25668" y="427"/>
                    </a:cubicBez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B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 flipH="1">
                <a:off x="3043698" y="3368661"/>
                <a:ext cx="253931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585" h="423" extrusionOk="0">
                    <a:moveTo>
                      <a:pt x="0" y="1"/>
                    </a:moveTo>
                    <a:lnTo>
                      <a:pt x="25095" y="1"/>
                    </a:lnTo>
                    <a:cubicBezTo>
                      <a:pt x="25310" y="128"/>
                      <a:pt x="25472" y="270"/>
                      <a:pt x="2558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A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 flipH="1">
                <a:off x="3037445" y="3377991"/>
                <a:ext cx="253008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22" extrusionOk="0">
                    <a:moveTo>
                      <a:pt x="1" y="0"/>
                    </a:moveTo>
                    <a:lnTo>
                      <a:pt x="25081" y="0"/>
                    </a:lnTo>
                    <a:cubicBezTo>
                      <a:pt x="25262" y="127"/>
                      <a:pt x="25399" y="269"/>
                      <a:pt x="25492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 flipH="1">
                <a:off x="3032085" y="3386725"/>
                <a:ext cx="251936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427" extrusionOk="0">
                    <a:moveTo>
                      <a:pt x="0" y="0"/>
                    </a:moveTo>
                    <a:lnTo>
                      <a:pt x="25036" y="0"/>
                    </a:lnTo>
                    <a:cubicBezTo>
                      <a:pt x="25193" y="132"/>
                      <a:pt x="25305" y="274"/>
                      <a:pt x="25384" y="426"/>
                    </a:cubicBez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 flipH="1">
                <a:off x="3028115" y="3395956"/>
                <a:ext cx="25072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2" extrusionOk="0">
                    <a:moveTo>
                      <a:pt x="0" y="0"/>
                    </a:moveTo>
                    <a:lnTo>
                      <a:pt x="24972" y="0"/>
                    </a:lnTo>
                    <a:cubicBezTo>
                      <a:pt x="25109" y="132"/>
                      <a:pt x="25202" y="274"/>
                      <a:pt x="25261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 flipH="1">
                <a:off x="3025237" y="3405186"/>
                <a:ext cx="24946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5" h="422" extrusionOk="0">
                    <a:moveTo>
                      <a:pt x="1" y="0"/>
                    </a:moveTo>
                    <a:lnTo>
                      <a:pt x="24904" y="0"/>
                    </a:lnTo>
                    <a:cubicBezTo>
                      <a:pt x="25017" y="133"/>
                      <a:pt x="25095" y="275"/>
                      <a:pt x="25134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 flipH="1">
                <a:off x="3022855" y="3413920"/>
                <a:ext cx="248095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997" h="427" extrusionOk="0">
                    <a:moveTo>
                      <a:pt x="0" y="0"/>
                    </a:moveTo>
                    <a:lnTo>
                      <a:pt x="24811" y="0"/>
                    </a:lnTo>
                    <a:cubicBezTo>
                      <a:pt x="24909" y="138"/>
                      <a:pt x="24967" y="280"/>
                      <a:pt x="24997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91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 flipH="1">
                <a:off x="3021863" y="3423151"/>
                <a:ext cx="246636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850" h="422" extrusionOk="0">
                    <a:moveTo>
                      <a:pt x="0" y="0"/>
                    </a:moveTo>
                    <a:lnTo>
                      <a:pt x="24713" y="0"/>
                    </a:lnTo>
                    <a:cubicBezTo>
                      <a:pt x="24791" y="138"/>
                      <a:pt x="24835" y="280"/>
                      <a:pt x="2485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9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 flipH="1">
                <a:off x="3021366" y="3432381"/>
                <a:ext cx="245088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422" extrusionOk="0">
                    <a:moveTo>
                      <a:pt x="1" y="1"/>
                    </a:moveTo>
                    <a:lnTo>
                      <a:pt x="24601" y="1"/>
                    </a:lnTo>
                    <a:cubicBezTo>
                      <a:pt x="24664" y="138"/>
                      <a:pt x="24694" y="280"/>
                      <a:pt x="2469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 flipH="1">
                <a:off x="3020374" y="3441115"/>
                <a:ext cx="243629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427" extrusionOk="0">
                    <a:moveTo>
                      <a:pt x="0" y="1"/>
                    </a:moveTo>
                    <a:lnTo>
                      <a:pt x="24483" y="1"/>
                    </a:lnTo>
                    <a:cubicBezTo>
                      <a:pt x="24527" y="143"/>
                      <a:pt x="24546" y="285"/>
                      <a:pt x="2453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 flipH="1">
                <a:off x="3020374" y="3450345"/>
                <a:ext cx="2420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422" extrusionOk="0">
                    <a:moveTo>
                      <a:pt x="0" y="1"/>
                    </a:moveTo>
                    <a:lnTo>
                      <a:pt x="24345" y="1"/>
                    </a:lnTo>
                    <a:cubicBezTo>
                      <a:pt x="24379" y="143"/>
                      <a:pt x="24384" y="285"/>
                      <a:pt x="24355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 flipH="1">
                <a:off x="3020374" y="3459576"/>
                <a:ext cx="2404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29" h="422" extrusionOk="0">
                    <a:moveTo>
                      <a:pt x="1" y="1"/>
                    </a:moveTo>
                    <a:lnTo>
                      <a:pt x="24209" y="1"/>
                    </a:lnTo>
                    <a:cubicBezTo>
                      <a:pt x="24228" y="138"/>
                      <a:pt x="24219" y="280"/>
                      <a:pt x="24179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8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 flipH="1">
                <a:off x="3020870" y="3468310"/>
                <a:ext cx="238815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4062" h="428" extrusionOk="0">
                    <a:moveTo>
                      <a:pt x="0" y="1"/>
                    </a:moveTo>
                    <a:lnTo>
                      <a:pt x="24057" y="1"/>
                    </a:lnTo>
                    <a:cubicBezTo>
                      <a:pt x="24061" y="143"/>
                      <a:pt x="24042" y="285"/>
                      <a:pt x="23993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7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 flipH="1">
                <a:off x="3021366" y="3477640"/>
                <a:ext cx="237207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0" h="422" extrusionOk="0">
                    <a:moveTo>
                      <a:pt x="0" y="0"/>
                    </a:moveTo>
                    <a:lnTo>
                      <a:pt x="23900" y="0"/>
                    </a:lnTo>
                    <a:cubicBezTo>
                      <a:pt x="23895" y="142"/>
                      <a:pt x="23860" y="284"/>
                      <a:pt x="23797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 flipH="1">
                <a:off x="3022359" y="3486870"/>
                <a:ext cx="23551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422" extrusionOk="0">
                    <a:moveTo>
                      <a:pt x="1" y="0"/>
                    </a:moveTo>
                    <a:lnTo>
                      <a:pt x="23729" y="0"/>
                    </a:lnTo>
                    <a:cubicBezTo>
                      <a:pt x="23714" y="142"/>
                      <a:pt x="23665" y="284"/>
                      <a:pt x="23592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 flipH="1">
                <a:off x="3023748" y="3495604"/>
                <a:ext cx="233813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427" extrusionOk="0">
                    <a:moveTo>
                      <a:pt x="0" y="0"/>
                    </a:moveTo>
                    <a:lnTo>
                      <a:pt x="23557" y="0"/>
                    </a:lnTo>
                    <a:cubicBezTo>
                      <a:pt x="23528" y="147"/>
                      <a:pt x="23469" y="289"/>
                      <a:pt x="23386" y="426"/>
                    </a:cubicBez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17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 flipH="1">
                <a:off x="3026229" y="3504835"/>
                <a:ext cx="23195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422" extrusionOk="0">
                    <a:moveTo>
                      <a:pt x="0" y="0"/>
                    </a:moveTo>
                    <a:lnTo>
                      <a:pt x="23371" y="0"/>
                    </a:lnTo>
                    <a:cubicBezTo>
                      <a:pt x="23331" y="147"/>
                      <a:pt x="23258" y="289"/>
                      <a:pt x="23160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6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 flipH="1">
                <a:off x="3029107" y="3514065"/>
                <a:ext cx="2301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6" h="422" extrusionOk="0">
                    <a:moveTo>
                      <a:pt x="1" y="0"/>
                    </a:moveTo>
                    <a:lnTo>
                      <a:pt x="23185" y="0"/>
                    </a:lnTo>
                    <a:cubicBezTo>
                      <a:pt x="23126" y="147"/>
                      <a:pt x="23043" y="289"/>
                      <a:pt x="22935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618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 flipH="1">
                <a:off x="3032978" y="3522799"/>
                <a:ext cx="228126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985" h="427" extrusionOk="0">
                    <a:moveTo>
                      <a:pt x="0" y="0"/>
                    </a:moveTo>
                    <a:lnTo>
                      <a:pt x="22984" y="0"/>
                    </a:lnTo>
                    <a:cubicBezTo>
                      <a:pt x="22915" y="152"/>
                      <a:pt x="22818" y="294"/>
                      <a:pt x="2269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6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 flipH="1">
                <a:off x="3037841" y="3532030"/>
                <a:ext cx="22603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74" h="422" extrusionOk="0">
                    <a:moveTo>
                      <a:pt x="0" y="1"/>
                    </a:moveTo>
                    <a:lnTo>
                      <a:pt x="22773" y="1"/>
                    </a:lnTo>
                    <a:cubicBezTo>
                      <a:pt x="22690" y="152"/>
                      <a:pt x="22577" y="294"/>
                      <a:pt x="2244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 flipH="1">
                <a:off x="3043201" y="3541260"/>
                <a:ext cx="223947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422" extrusionOk="0">
                    <a:moveTo>
                      <a:pt x="1" y="1"/>
                    </a:moveTo>
                    <a:lnTo>
                      <a:pt x="22563" y="1"/>
                    </a:lnTo>
                    <a:cubicBezTo>
                      <a:pt x="22465" y="152"/>
                      <a:pt x="22333" y="294"/>
                      <a:pt x="22181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 flipH="1">
                <a:off x="3049553" y="3549994"/>
                <a:ext cx="2217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338" h="427" extrusionOk="0">
                    <a:moveTo>
                      <a:pt x="0" y="1"/>
                    </a:moveTo>
                    <a:lnTo>
                      <a:pt x="22338" y="1"/>
                    </a:lnTo>
                    <a:cubicBezTo>
                      <a:pt x="22220" y="157"/>
                      <a:pt x="22073" y="299"/>
                      <a:pt x="2190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51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 flipH="1">
                <a:off x="3056798" y="3559225"/>
                <a:ext cx="219421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108" h="422" extrusionOk="0">
                    <a:moveTo>
                      <a:pt x="0" y="1"/>
                    </a:moveTo>
                    <a:lnTo>
                      <a:pt x="22107" y="1"/>
                    </a:lnTo>
                    <a:cubicBezTo>
                      <a:pt x="21970" y="157"/>
                      <a:pt x="21803" y="300"/>
                      <a:pt x="21612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 flipH="1">
                <a:off x="3065135" y="3568455"/>
                <a:ext cx="21699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422" extrusionOk="0">
                    <a:moveTo>
                      <a:pt x="1" y="1"/>
                    </a:moveTo>
                    <a:lnTo>
                      <a:pt x="21863" y="1"/>
                    </a:lnTo>
                    <a:cubicBezTo>
                      <a:pt x="21716" y="148"/>
                      <a:pt x="21544" y="280"/>
                      <a:pt x="21349" y="393"/>
                    </a:cubicBezTo>
                    <a:lnTo>
                      <a:pt x="2130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4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 flipH="1">
                <a:off x="3074862" y="3577189"/>
                <a:ext cx="214459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428" extrusionOk="0">
                    <a:moveTo>
                      <a:pt x="0" y="1"/>
                    </a:moveTo>
                    <a:lnTo>
                      <a:pt x="21608" y="1"/>
                    </a:lnTo>
                    <a:cubicBezTo>
                      <a:pt x="21485" y="114"/>
                      <a:pt x="21343" y="216"/>
                      <a:pt x="21192" y="305"/>
                    </a:cubicBezTo>
                    <a:lnTo>
                      <a:pt x="20981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41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 flipH="1">
                <a:off x="3085481" y="3586519"/>
                <a:ext cx="21178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422" extrusionOk="0">
                    <a:moveTo>
                      <a:pt x="0" y="0"/>
                    </a:moveTo>
                    <a:lnTo>
                      <a:pt x="21338" y="0"/>
                    </a:lnTo>
                    <a:cubicBezTo>
                      <a:pt x="21245" y="78"/>
                      <a:pt x="21142" y="147"/>
                      <a:pt x="21030" y="211"/>
                    </a:cubicBezTo>
                    <a:lnTo>
                      <a:pt x="20662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 flipH="1">
                <a:off x="3097689" y="3595749"/>
                <a:ext cx="20902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060" h="422" extrusionOk="0">
                    <a:moveTo>
                      <a:pt x="1" y="0"/>
                    </a:moveTo>
                    <a:lnTo>
                      <a:pt x="21060" y="0"/>
                    </a:lnTo>
                    <a:cubicBezTo>
                      <a:pt x="21001" y="39"/>
                      <a:pt x="20937" y="78"/>
                      <a:pt x="20874" y="118"/>
                    </a:cubicBezTo>
                    <a:lnTo>
                      <a:pt x="2034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 flipH="1">
                <a:off x="3111782" y="3604483"/>
                <a:ext cx="206003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756" h="427" extrusionOk="0">
                    <a:moveTo>
                      <a:pt x="0" y="0"/>
                    </a:moveTo>
                    <a:lnTo>
                      <a:pt x="20756" y="0"/>
                    </a:lnTo>
                    <a:cubicBezTo>
                      <a:pt x="20741" y="10"/>
                      <a:pt x="20726" y="20"/>
                      <a:pt x="20712" y="30"/>
                    </a:cubicBezTo>
                    <a:lnTo>
                      <a:pt x="20026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3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 flipH="1">
                <a:off x="3127365" y="3613714"/>
                <a:ext cx="20288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442" h="422" extrusionOk="0">
                    <a:moveTo>
                      <a:pt x="0" y="0"/>
                    </a:moveTo>
                    <a:lnTo>
                      <a:pt x="20442" y="0"/>
                    </a:lnTo>
                    <a:lnTo>
                      <a:pt x="19707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315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 flipH="1">
                <a:off x="3142848" y="3622944"/>
                <a:ext cx="199740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125" h="422" extrusionOk="0">
                    <a:moveTo>
                      <a:pt x="1" y="0"/>
                    </a:moveTo>
                    <a:lnTo>
                      <a:pt x="20124" y="0"/>
                    </a:lnTo>
                    <a:lnTo>
                      <a:pt x="1939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 flipH="1">
                <a:off x="3158926" y="3631678"/>
                <a:ext cx="196574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806" h="427" extrusionOk="0">
                    <a:moveTo>
                      <a:pt x="0" y="0"/>
                    </a:moveTo>
                    <a:lnTo>
                      <a:pt x="19806" y="0"/>
                    </a:lnTo>
                    <a:lnTo>
                      <a:pt x="19071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 flipH="1">
                <a:off x="3174508" y="3640909"/>
                <a:ext cx="193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422" extrusionOk="0">
                    <a:moveTo>
                      <a:pt x="0" y="1"/>
                    </a:moveTo>
                    <a:lnTo>
                      <a:pt x="19487" y="1"/>
                    </a:lnTo>
                    <a:lnTo>
                      <a:pt x="18752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 flipH="1">
                <a:off x="3190488" y="3650139"/>
                <a:ext cx="190262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422" extrusionOk="0">
                    <a:moveTo>
                      <a:pt x="1" y="1"/>
                    </a:moveTo>
                    <a:lnTo>
                      <a:pt x="19169" y="1"/>
                    </a:lnTo>
                    <a:lnTo>
                      <a:pt x="184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 flipH="1">
                <a:off x="3206070" y="3659369"/>
                <a:ext cx="187096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851" h="422" extrusionOk="0">
                    <a:moveTo>
                      <a:pt x="0" y="1"/>
                    </a:moveTo>
                    <a:lnTo>
                      <a:pt x="18851" y="1"/>
                    </a:lnTo>
                    <a:lnTo>
                      <a:pt x="1811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 flipH="1">
                <a:off x="3222148" y="3668104"/>
                <a:ext cx="183930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422" extrusionOk="0">
                    <a:moveTo>
                      <a:pt x="0" y="1"/>
                    </a:moveTo>
                    <a:lnTo>
                      <a:pt x="18532" y="1"/>
                    </a:lnTo>
                    <a:lnTo>
                      <a:pt x="17797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1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 flipH="1">
                <a:off x="3237631" y="3677334"/>
                <a:ext cx="180783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8215" h="423" extrusionOk="0">
                    <a:moveTo>
                      <a:pt x="1" y="1"/>
                    </a:moveTo>
                    <a:lnTo>
                      <a:pt x="18214" y="1"/>
                    </a:lnTo>
                    <a:lnTo>
                      <a:pt x="1748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 flipH="1">
                <a:off x="3253710" y="3686564"/>
                <a:ext cx="177568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7891" h="423" extrusionOk="0">
                    <a:moveTo>
                      <a:pt x="0" y="1"/>
                    </a:moveTo>
                    <a:lnTo>
                      <a:pt x="17891" y="1"/>
                    </a:lnTo>
                    <a:lnTo>
                      <a:pt x="1715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 flipH="1">
                <a:off x="3269292" y="3695398"/>
                <a:ext cx="174451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7577" h="427" extrusionOk="0">
                    <a:moveTo>
                      <a:pt x="0" y="0"/>
                    </a:moveTo>
                    <a:lnTo>
                      <a:pt x="17577" y="0"/>
                    </a:lnTo>
                    <a:lnTo>
                      <a:pt x="16842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 flipH="1">
                <a:off x="3285271" y="3704628"/>
                <a:ext cx="17125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255" h="422" extrusionOk="0">
                    <a:moveTo>
                      <a:pt x="1" y="0"/>
                    </a:moveTo>
                    <a:lnTo>
                      <a:pt x="17254" y="0"/>
                    </a:lnTo>
                    <a:lnTo>
                      <a:pt x="1652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 flipH="1">
                <a:off x="3300853" y="3713859"/>
                <a:ext cx="168139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422" extrusionOk="0">
                    <a:moveTo>
                      <a:pt x="0" y="0"/>
                    </a:moveTo>
                    <a:lnTo>
                      <a:pt x="16941" y="0"/>
                    </a:lnTo>
                    <a:lnTo>
                      <a:pt x="1620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2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flipH="1">
                <a:off x="3316932" y="3722593"/>
                <a:ext cx="164933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427" extrusionOk="0">
                    <a:moveTo>
                      <a:pt x="1" y="0"/>
                    </a:moveTo>
                    <a:lnTo>
                      <a:pt x="16618" y="0"/>
                    </a:lnTo>
                    <a:lnTo>
                      <a:pt x="15883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 flipH="1">
                <a:off x="3332415" y="3731823"/>
                <a:ext cx="16182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305" h="422" extrusionOk="0">
                    <a:moveTo>
                      <a:pt x="1" y="0"/>
                    </a:moveTo>
                    <a:lnTo>
                      <a:pt x="16304" y="0"/>
                    </a:lnTo>
                    <a:lnTo>
                      <a:pt x="155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 flipH="1">
                <a:off x="3348493" y="3741053"/>
                <a:ext cx="158611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81" h="422" extrusionOk="0">
                    <a:moveTo>
                      <a:pt x="0" y="0"/>
                    </a:moveTo>
                    <a:lnTo>
                      <a:pt x="15981" y="0"/>
                    </a:lnTo>
                    <a:lnTo>
                      <a:pt x="1524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 flipH="1">
                <a:off x="3364075" y="3749788"/>
                <a:ext cx="15549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427" extrusionOk="0">
                    <a:moveTo>
                      <a:pt x="0" y="1"/>
                    </a:moveTo>
                    <a:lnTo>
                      <a:pt x="15667" y="1"/>
                    </a:lnTo>
                    <a:lnTo>
                      <a:pt x="14932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 flipH="1">
                <a:off x="3379558" y="3759018"/>
                <a:ext cx="152348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422" extrusionOk="0">
                    <a:moveTo>
                      <a:pt x="1" y="1"/>
                    </a:moveTo>
                    <a:lnTo>
                      <a:pt x="15349" y="1"/>
                    </a:lnTo>
                    <a:lnTo>
                      <a:pt x="1461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 flipH="1">
                <a:off x="3395637" y="3768248"/>
                <a:ext cx="149182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031" h="422" extrusionOk="0">
                    <a:moveTo>
                      <a:pt x="0" y="1"/>
                    </a:moveTo>
                    <a:lnTo>
                      <a:pt x="15031" y="1"/>
                    </a:lnTo>
                    <a:lnTo>
                      <a:pt x="14296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 flipH="1">
                <a:off x="3411219" y="3776983"/>
                <a:ext cx="146026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427" extrusionOk="0">
                    <a:moveTo>
                      <a:pt x="1" y="1"/>
                    </a:moveTo>
                    <a:lnTo>
                      <a:pt x="14713" y="1"/>
                    </a:lnTo>
                    <a:lnTo>
                      <a:pt x="1397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E10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 flipH="1">
                <a:off x="3427198" y="3786213"/>
                <a:ext cx="142870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395" h="423" extrusionOk="0">
                    <a:moveTo>
                      <a:pt x="1" y="1"/>
                    </a:moveTo>
                    <a:lnTo>
                      <a:pt x="14394" y="1"/>
                    </a:lnTo>
                    <a:lnTo>
                      <a:pt x="13660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 flipH="1">
                <a:off x="3442781" y="3795443"/>
                <a:ext cx="139704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423" extrusionOk="0">
                    <a:moveTo>
                      <a:pt x="0" y="1"/>
                    </a:moveTo>
                    <a:lnTo>
                      <a:pt x="14076" y="1"/>
                    </a:lnTo>
                    <a:lnTo>
                      <a:pt x="1334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 flipH="1">
                <a:off x="3458859" y="3804277"/>
                <a:ext cx="136538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427" extrusionOk="0">
                    <a:moveTo>
                      <a:pt x="0" y="0"/>
                    </a:moveTo>
                    <a:lnTo>
                      <a:pt x="13757" y="0"/>
                    </a:lnTo>
                    <a:lnTo>
                      <a:pt x="13022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D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 flipH="1">
                <a:off x="3474342" y="3813507"/>
                <a:ext cx="13339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422" extrusionOk="0">
                    <a:moveTo>
                      <a:pt x="1" y="0"/>
                    </a:moveTo>
                    <a:lnTo>
                      <a:pt x="13439" y="0"/>
                    </a:lnTo>
                    <a:lnTo>
                      <a:pt x="1270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 flipH="1">
                <a:off x="3490420" y="3822738"/>
                <a:ext cx="13022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121" h="422" extrusionOk="0">
                    <a:moveTo>
                      <a:pt x="0" y="0"/>
                    </a:moveTo>
                    <a:lnTo>
                      <a:pt x="13121" y="0"/>
                    </a:lnTo>
                    <a:lnTo>
                      <a:pt x="12386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 flipH="1">
                <a:off x="3506003" y="3831472"/>
                <a:ext cx="127069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427" extrusionOk="0">
                    <a:moveTo>
                      <a:pt x="1" y="0"/>
                    </a:moveTo>
                    <a:lnTo>
                      <a:pt x="12803" y="0"/>
                    </a:lnTo>
                    <a:lnTo>
                      <a:pt x="1206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 flipH="1">
                <a:off x="3521982" y="3840702"/>
                <a:ext cx="12386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422" extrusionOk="0">
                    <a:moveTo>
                      <a:pt x="1" y="0"/>
                    </a:moveTo>
                    <a:lnTo>
                      <a:pt x="12479" y="0"/>
                    </a:lnTo>
                    <a:lnTo>
                      <a:pt x="1174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 flipH="1">
                <a:off x="3537564" y="3849932"/>
                <a:ext cx="12074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166" h="422" extrusionOk="0">
                    <a:moveTo>
                      <a:pt x="0" y="0"/>
                    </a:moveTo>
                    <a:lnTo>
                      <a:pt x="12166" y="0"/>
                    </a:lnTo>
                    <a:lnTo>
                      <a:pt x="1143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 flipH="1">
                <a:off x="3553643" y="3858667"/>
                <a:ext cx="117541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427" extrusionOk="0">
                    <a:moveTo>
                      <a:pt x="1" y="1"/>
                    </a:moveTo>
                    <a:lnTo>
                      <a:pt x="11843" y="1"/>
                    </a:lnTo>
                    <a:lnTo>
                      <a:pt x="1110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 flipH="1">
                <a:off x="3569126" y="3867897"/>
                <a:ext cx="11443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422" extrusionOk="0">
                    <a:moveTo>
                      <a:pt x="1" y="1"/>
                    </a:moveTo>
                    <a:lnTo>
                      <a:pt x="11529" y="1"/>
                    </a:lnTo>
                    <a:lnTo>
                      <a:pt x="1079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 flipH="1">
                <a:off x="3585204" y="3877127"/>
                <a:ext cx="11121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422" extrusionOk="0">
                    <a:moveTo>
                      <a:pt x="0" y="1"/>
                    </a:moveTo>
                    <a:lnTo>
                      <a:pt x="11206" y="1"/>
                    </a:lnTo>
                    <a:lnTo>
                      <a:pt x="1047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 flipH="1">
                <a:off x="3600786" y="3885862"/>
                <a:ext cx="108113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427" extrusionOk="0">
                    <a:moveTo>
                      <a:pt x="1" y="1"/>
                    </a:moveTo>
                    <a:lnTo>
                      <a:pt x="10893" y="1"/>
                    </a:lnTo>
                    <a:lnTo>
                      <a:pt x="1015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 flipH="1">
                <a:off x="3616765" y="3895092"/>
                <a:ext cx="104907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570" h="423" extrusionOk="0">
                    <a:moveTo>
                      <a:pt x="1" y="1"/>
                    </a:moveTo>
                    <a:lnTo>
                      <a:pt x="10569" y="1"/>
                    </a:lnTo>
                    <a:lnTo>
                      <a:pt x="983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 flipH="1">
                <a:off x="3632348" y="3904322"/>
                <a:ext cx="101790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423" extrusionOk="0">
                    <a:moveTo>
                      <a:pt x="0" y="1"/>
                    </a:moveTo>
                    <a:lnTo>
                      <a:pt x="10256" y="1"/>
                    </a:lnTo>
                    <a:lnTo>
                      <a:pt x="952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A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 flipH="1">
                <a:off x="3648426" y="3913156"/>
                <a:ext cx="9858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427" extrusionOk="0">
                    <a:moveTo>
                      <a:pt x="1" y="0"/>
                    </a:moveTo>
                    <a:lnTo>
                      <a:pt x="9933" y="0"/>
                    </a:lnTo>
                    <a:lnTo>
                      <a:pt x="919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 flipH="1">
                <a:off x="3663909" y="3922386"/>
                <a:ext cx="9547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422" extrusionOk="0">
                    <a:moveTo>
                      <a:pt x="1" y="0"/>
                    </a:moveTo>
                    <a:lnTo>
                      <a:pt x="9619" y="0"/>
                    </a:lnTo>
                    <a:lnTo>
                      <a:pt x="8885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 flipH="1">
                <a:off x="3679988" y="3931617"/>
                <a:ext cx="922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422" extrusionOk="0">
                    <a:moveTo>
                      <a:pt x="0" y="0"/>
                    </a:moveTo>
                    <a:lnTo>
                      <a:pt x="9296" y="0"/>
                    </a:lnTo>
                    <a:lnTo>
                      <a:pt x="8561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 flipH="1">
                <a:off x="3695570" y="3940351"/>
                <a:ext cx="8915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427" extrusionOk="0">
                    <a:moveTo>
                      <a:pt x="1" y="0"/>
                    </a:moveTo>
                    <a:lnTo>
                      <a:pt x="8983" y="0"/>
                    </a:lnTo>
                    <a:lnTo>
                      <a:pt x="8248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90B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 flipH="1">
                <a:off x="3711549" y="3949581"/>
                <a:ext cx="8595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422" extrusionOk="0">
                    <a:moveTo>
                      <a:pt x="1" y="0"/>
                    </a:moveTo>
                    <a:lnTo>
                      <a:pt x="8659" y="0"/>
                    </a:lnTo>
                    <a:lnTo>
                      <a:pt x="792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 flipH="1">
                <a:off x="3727131" y="3958811"/>
                <a:ext cx="8283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22" extrusionOk="0">
                    <a:moveTo>
                      <a:pt x="0" y="0"/>
                    </a:moveTo>
                    <a:lnTo>
                      <a:pt x="8346" y="0"/>
                    </a:lnTo>
                    <a:lnTo>
                      <a:pt x="761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 flipH="1">
                <a:off x="3743210" y="3967546"/>
                <a:ext cx="7962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427" extrusionOk="0">
                    <a:moveTo>
                      <a:pt x="1" y="1"/>
                    </a:moveTo>
                    <a:lnTo>
                      <a:pt x="8023" y="1"/>
                    </a:lnTo>
                    <a:lnTo>
                      <a:pt x="728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 flipH="1">
                <a:off x="3758693" y="3976776"/>
                <a:ext cx="7647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422" extrusionOk="0">
                    <a:moveTo>
                      <a:pt x="1" y="1"/>
                    </a:moveTo>
                    <a:lnTo>
                      <a:pt x="7704" y="1"/>
                    </a:lnTo>
                    <a:lnTo>
                      <a:pt x="69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 flipH="1">
                <a:off x="3774275" y="3986006"/>
                <a:ext cx="7335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422" extrusionOk="0">
                    <a:moveTo>
                      <a:pt x="0" y="1"/>
                    </a:moveTo>
                    <a:lnTo>
                      <a:pt x="7390" y="1"/>
                    </a:lnTo>
                    <a:lnTo>
                      <a:pt x="665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 flipH="1">
                <a:off x="3790353" y="3995237"/>
                <a:ext cx="7014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422" extrusionOk="0">
                    <a:moveTo>
                      <a:pt x="1" y="1"/>
                    </a:moveTo>
                    <a:lnTo>
                      <a:pt x="7068" y="1"/>
                    </a:lnTo>
                    <a:lnTo>
                      <a:pt x="6333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 flipH="1">
                <a:off x="3805836" y="4003971"/>
                <a:ext cx="67043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423" extrusionOk="0">
                    <a:moveTo>
                      <a:pt x="1" y="1"/>
                    </a:moveTo>
                    <a:lnTo>
                      <a:pt x="6754" y="1"/>
                    </a:lnTo>
                    <a:lnTo>
                      <a:pt x="602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 flipH="1">
                <a:off x="3821915" y="4013201"/>
                <a:ext cx="638277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423" extrusionOk="0">
                    <a:moveTo>
                      <a:pt x="0" y="1"/>
                    </a:moveTo>
                    <a:lnTo>
                      <a:pt x="6431" y="1"/>
                    </a:lnTo>
                    <a:lnTo>
                      <a:pt x="569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 flipH="1">
                <a:off x="3837497" y="4022531"/>
                <a:ext cx="607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22" extrusionOk="0">
                    <a:moveTo>
                      <a:pt x="1" y="0"/>
                    </a:moveTo>
                    <a:lnTo>
                      <a:pt x="6118" y="0"/>
                    </a:lnTo>
                    <a:lnTo>
                      <a:pt x="5383" y="421"/>
                    </a:lnTo>
                    <a:lnTo>
                      <a:pt x="736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 flipH="1">
                <a:off x="3853476" y="4031265"/>
                <a:ext cx="575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22" extrusionOk="0">
                    <a:moveTo>
                      <a:pt x="1" y="0"/>
                    </a:moveTo>
                    <a:lnTo>
                      <a:pt x="5794" y="0"/>
                    </a:lnTo>
                    <a:lnTo>
                      <a:pt x="506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 flipH="1">
                <a:off x="3869058" y="4040496"/>
                <a:ext cx="54398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422" extrusionOk="0">
                    <a:moveTo>
                      <a:pt x="0" y="0"/>
                    </a:moveTo>
                    <a:lnTo>
                      <a:pt x="5480" y="0"/>
                    </a:lnTo>
                    <a:lnTo>
                      <a:pt x="474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6"/>
              <p:cNvSpPr/>
              <p:nvPr/>
            </p:nvSpPr>
            <p:spPr>
              <a:xfrm flipH="1">
                <a:off x="3885137" y="4049726"/>
                <a:ext cx="51193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422" extrusionOk="0">
                    <a:moveTo>
                      <a:pt x="1" y="0"/>
                    </a:moveTo>
                    <a:lnTo>
                      <a:pt x="5158" y="0"/>
                    </a:lnTo>
                    <a:lnTo>
                      <a:pt x="4423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6"/>
              <p:cNvSpPr/>
              <p:nvPr/>
            </p:nvSpPr>
            <p:spPr>
              <a:xfrm flipH="1">
                <a:off x="3900620" y="4058460"/>
                <a:ext cx="48086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427" extrusionOk="0">
                    <a:moveTo>
                      <a:pt x="1" y="0"/>
                    </a:moveTo>
                    <a:lnTo>
                      <a:pt x="4844" y="0"/>
                    </a:lnTo>
                    <a:lnTo>
                      <a:pt x="4110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 flipH="1">
                <a:off x="3916698" y="4067691"/>
                <a:ext cx="44870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22" extrusionOk="0">
                    <a:moveTo>
                      <a:pt x="0" y="0"/>
                    </a:moveTo>
                    <a:lnTo>
                      <a:pt x="4521" y="0"/>
                    </a:lnTo>
                    <a:lnTo>
                      <a:pt x="3908" y="353"/>
                    </a:lnTo>
                    <a:cubicBezTo>
                      <a:pt x="3869" y="378"/>
                      <a:pt x="3825" y="402"/>
                      <a:pt x="3786" y="422"/>
                    </a:cubicBezTo>
                    <a:lnTo>
                      <a:pt x="735" y="422"/>
                    </a:lnTo>
                    <a:lnTo>
                      <a:pt x="705" y="40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 flipH="1">
                <a:off x="3932281" y="4076921"/>
                <a:ext cx="41764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422" extrusionOk="0">
                    <a:moveTo>
                      <a:pt x="1" y="1"/>
                    </a:moveTo>
                    <a:lnTo>
                      <a:pt x="4208" y="1"/>
                    </a:lnTo>
                    <a:lnTo>
                      <a:pt x="3752" y="260"/>
                    </a:lnTo>
                    <a:cubicBezTo>
                      <a:pt x="3649" y="319"/>
                      <a:pt x="3556" y="373"/>
                      <a:pt x="3463" y="422"/>
                    </a:cubicBezTo>
                    <a:lnTo>
                      <a:pt x="745" y="422"/>
                    </a:lnTo>
                    <a:cubicBezTo>
                      <a:pt x="682" y="387"/>
                      <a:pt x="613" y="348"/>
                      <a:pt x="549" y="314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 flipH="1">
                <a:off x="3948260" y="4085655"/>
                <a:ext cx="38558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427" extrusionOk="0">
                    <a:moveTo>
                      <a:pt x="1" y="1"/>
                    </a:moveTo>
                    <a:lnTo>
                      <a:pt x="3884" y="1"/>
                    </a:lnTo>
                    <a:lnTo>
                      <a:pt x="3590" y="172"/>
                    </a:lnTo>
                    <a:cubicBezTo>
                      <a:pt x="3424" y="265"/>
                      <a:pt x="3267" y="353"/>
                      <a:pt x="3120" y="427"/>
                    </a:cubicBezTo>
                    <a:lnTo>
                      <a:pt x="755" y="427"/>
                    </a:lnTo>
                    <a:cubicBezTo>
                      <a:pt x="637" y="363"/>
                      <a:pt x="515" y="299"/>
                      <a:pt x="387" y="226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 flipH="1">
                <a:off x="3963842" y="4094885"/>
                <a:ext cx="35442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2" extrusionOk="0">
                    <a:moveTo>
                      <a:pt x="0" y="1"/>
                    </a:moveTo>
                    <a:lnTo>
                      <a:pt x="3570" y="1"/>
                    </a:lnTo>
                    <a:lnTo>
                      <a:pt x="3433" y="79"/>
                    </a:lnTo>
                    <a:cubicBezTo>
                      <a:pt x="3188" y="216"/>
                      <a:pt x="2973" y="334"/>
                      <a:pt x="2772" y="422"/>
                    </a:cubicBezTo>
                    <a:lnTo>
                      <a:pt x="784" y="422"/>
                    </a:lnTo>
                    <a:cubicBezTo>
                      <a:pt x="612" y="344"/>
                      <a:pt x="431" y="246"/>
                      <a:pt x="230" y="133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 flipH="1">
                <a:off x="3979920" y="4104116"/>
                <a:ext cx="32236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422" extrusionOk="0">
                    <a:moveTo>
                      <a:pt x="1" y="1"/>
                    </a:moveTo>
                    <a:lnTo>
                      <a:pt x="3248" y="1"/>
                    </a:lnTo>
                    <a:cubicBezTo>
                      <a:pt x="2925" y="187"/>
                      <a:pt x="2641" y="324"/>
                      <a:pt x="2391" y="422"/>
                    </a:cubicBezTo>
                    <a:lnTo>
                      <a:pt x="833" y="422"/>
                    </a:lnTo>
                    <a:cubicBezTo>
                      <a:pt x="603" y="329"/>
                      <a:pt x="353" y="202"/>
                      <a:pt x="69" y="40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 flipH="1">
                <a:off x="3995900" y="4112850"/>
                <a:ext cx="29030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428" extrusionOk="0">
                    <a:moveTo>
                      <a:pt x="0" y="1"/>
                    </a:moveTo>
                    <a:lnTo>
                      <a:pt x="2924" y="1"/>
                    </a:lnTo>
                    <a:cubicBezTo>
                      <a:pt x="2547" y="212"/>
                      <a:pt x="2229" y="349"/>
                      <a:pt x="1945" y="427"/>
                    </a:cubicBezTo>
                    <a:lnTo>
                      <a:pt x="941" y="427"/>
                    </a:lnTo>
                    <a:cubicBezTo>
                      <a:pt x="657" y="349"/>
                      <a:pt x="358" y="202"/>
                      <a:pt x="0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 flipH="1">
                <a:off x="4012971" y="4122080"/>
                <a:ext cx="256760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560" extrusionOk="0">
                    <a:moveTo>
                      <a:pt x="1" y="1"/>
                    </a:moveTo>
                    <a:lnTo>
                      <a:pt x="2587" y="1"/>
                    </a:lnTo>
                    <a:cubicBezTo>
                      <a:pt x="1509" y="559"/>
                      <a:pt x="951" y="510"/>
                      <a:pt x="1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6"/>
              <p:cNvSpPr/>
              <p:nvPr/>
            </p:nvSpPr>
            <p:spPr>
              <a:xfrm flipH="1">
                <a:off x="3138979" y="2398973"/>
                <a:ext cx="2859194" cy="1645466"/>
              </a:xfrm>
              <a:custGeom>
                <a:avLst/>
                <a:gdLst/>
                <a:ahLst/>
                <a:cxnLst/>
                <a:rect l="l" t="t" r="r" b="b"/>
                <a:pathLst>
                  <a:path w="28808" h="16579" extrusionOk="0">
                    <a:moveTo>
                      <a:pt x="11265" y="15"/>
                    </a:moveTo>
                    <a:cubicBezTo>
                      <a:pt x="9394" y="1093"/>
                      <a:pt x="7518" y="2170"/>
                      <a:pt x="5647" y="3248"/>
                    </a:cubicBezTo>
                    <a:cubicBezTo>
                      <a:pt x="3772" y="4325"/>
                      <a:pt x="1901" y="5407"/>
                      <a:pt x="30" y="6480"/>
                    </a:cubicBezTo>
                    <a:cubicBezTo>
                      <a:pt x="6" y="6495"/>
                      <a:pt x="1" y="6514"/>
                      <a:pt x="25" y="6524"/>
                    </a:cubicBezTo>
                    <a:cubicBezTo>
                      <a:pt x="2929" y="8199"/>
                      <a:pt x="5838" y="9874"/>
                      <a:pt x="8748" y="11549"/>
                    </a:cubicBezTo>
                    <a:cubicBezTo>
                      <a:pt x="11652" y="13219"/>
                      <a:pt x="14561" y="14894"/>
                      <a:pt x="17470" y="16569"/>
                    </a:cubicBezTo>
                    <a:cubicBezTo>
                      <a:pt x="17489" y="16578"/>
                      <a:pt x="17519" y="16578"/>
                      <a:pt x="17543" y="16564"/>
                    </a:cubicBezTo>
                    <a:cubicBezTo>
                      <a:pt x="19414" y="15486"/>
                      <a:pt x="21285" y="14409"/>
                      <a:pt x="23161" y="13331"/>
                    </a:cubicBezTo>
                    <a:cubicBezTo>
                      <a:pt x="25031" y="12254"/>
                      <a:pt x="26907" y="11177"/>
                      <a:pt x="28778" y="10099"/>
                    </a:cubicBezTo>
                    <a:cubicBezTo>
                      <a:pt x="28798" y="10084"/>
                      <a:pt x="28807" y="10065"/>
                      <a:pt x="28788" y="10055"/>
                    </a:cubicBezTo>
                    <a:cubicBezTo>
                      <a:pt x="25879" y="8380"/>
                      <a:pt x="22970" y="6705"/>
                      <a:pt x="20061" y="5035"/>
                    </a:cubicBezTo>
                    <a:cubicBezTo>
                      <a:pt x="17156" y="3360"/>
                      <a:pt x="14247" y="1685"/>
                      <a:pt x="11338" y="10"/>
                    </a:cubicBezTo>
                    <a:cubicBezTo>
                      <a:pt x="11319" y="1"/>
                      <a:pt x="11284" y="1"/>
                      <a:pt x="11265" y="15"/>
                    </a:cubicBez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6"/>
              <p:cNvSpPr/>
              <p:nvPr/>
            </p:nvSpPr>
            <p:spPr>
              <a:xfrm flipH="1">
                <a:off x="5345306" y="2540407"/>
                <a:ext cx="432631" cy="249018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2509" extrusionOk="0">
                    <a:moveTo>
                      <a:pt x="3923" y="64"/>
                    </a:moveTo>
                    <a:cubicBezTo>
                      <a:pt x="3286" y="427"/>
                      <a:pt x="2650" y="794"/>
                      <a:pt x="2018" y="1161"/>
                    </a:cubicBezTo>
                    <a:cubicBezTo>
                      <a:pt x="1381" y="1524"/>
                      <a:pt x="750" y="1891"/>
                      <a:pt x="118" y="2254"/>
                    </a:cubicBezTo>
                    <a:cubicBezTo>
                      <a:pt x="10" y="2317"/>
                      <a:pt x="0" y="2405"/>
                      <a:pt x="88" y="2459"/>
                    </a:cubicBezTo>
                    <a:lnTo>
                      <a:pt x="88" y="2459"/>
                    </a:lnTo>
                    <a:cubicBezTo>
                      <a:pt x="177" y="2508"/>
                      <a:pt x="333" y="2503"/>
                      <a:pt x="441" y="2440"/>
                    </a:cubicBezTo>
                    <a:cubicBezTo>
                      <a:pt x="1078" y="2077"/>
                      <a:pt x="1709" y="1710"/>
                      <a:pt x="2346" y="1348"/>
                    </a:cubicBezTo>
                    <a:cubicBezTo>
                      <a:pt x="2978" y="980"/>
                      <a:pt x="3615" y="618"/>
                      <a:pt x="4246" y="251"/>
                    </a:cubicBezTo>
                    <a:cubicBezTo>
                      <a:pt x="4349" y="192"/>
                      <a:pt x="4359" y="99"/>
                      <a:pt x="4271" y="50"/>
                    </a:cubicBezTo>
                    <a:lnTo>
                      <a:pt x="4271" y="50"/>
                    </a:lnTo>
                    <a:cubicBezTo>
                      <a:pt x="4183" y="1"/>
                      <a:pt x="4026" y="6"/>
                      <a:pt x="3923" y="64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 flipH="1">
                <a:off x="3527339" y="3728846"/>
                <a:ext cx="185796" cy="107091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079" extrusionOk="0">
                    <a:moveTo>
                      <a:pt x="387" y="226"/>
                    </a:moveTo>
                    <a:cubicBezTo>
                      <a:pt x="40" y="427"/>
                      <a:pt x="1" y="731"/>
                      <a:pt x="299" y="907"/>
                    </a:cubicBezTo>
                    <a:cubicBezTo>
                      <a:pt x="603" y="1078"/>
                      <a:pt x="1132" y="1054"/>
                      <a:pt x="1480" y="853"/>
                    </a:cubicBezTo>
                    <a:cubicBezTo>
                      <a:pt x="1832" y="652"/>
                      <a:pt x="1871" y="349"/>
                      <a:pt x="1568" y="177"/>
                    </a:cubicBezTo>
                    <a:cubicBezTo>
                      <a:pt x="1269" y="1"/>
                      <a:pt x="740" y="25"/>
                      <a:pt x="387" y="226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 flipH="1">
                <a:off x="3557511" y="3762889"/>
                <a:ext cx="96272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560" extrusionOk="0">
                    <a:moveTo>
                      <a:pt x="656" y="1"/>
                    </a:moveTo>
                    <a:cubicBezTo>
                      <a:pt x="455" y="15"/>
                      <a:pt x="250" y="20"/>
                      <a:pt x="49" y="30"/>
                    </a:cubicBezTo>
                    <a:cubicBezTo>
                      <a:pt x="34" y="148"/>
                      <a:pt x="20" y="265"/>
                      <a:pt x="0" y="378"/>
                    </a:cubicBezTo>
                    <a:cubicBezTo>
                      <a:pt x="108" y="442"/>
                      <a:pt x="206" y="495"/>
                      <a:pt x="313" y="559"/>
                    </a:cubicBezTo>
                    <a:cubicBezTo>
                      <a:pt x="387" y="515"/>
                      <a:pt x="465" y="471"/>
                      <a:pt x="544" y="427"/>
                    </a:cubicBezTo>
                    <a:cubicBezTo>
                      <a:pt x="495" y="397"/>
                      <a:pt x="446" y="373"/>
                      <a:pt x="402" y="344"/>
                    </a:cubicBezTo>
                    <a:cubicBezTo>
                      <a:pt x="353" y="319"/>
                      <a:pt x="358" y="270"/>
                      <a:pt x="411" y="241"/>
                    </a:cubicBezTo>
                    <a:cubicBezTo>
                      <a:pt x="444" y="222"/>
                      <a:pt x="483" y="212"/>
                      <a:pt x="519" y="212"/>
                    </a:cubicBezTo>
                    <a:cubicBezTo>
                      <a:pt x="548" y="212"/>
                      <a:pt x="576" y="218"/>
                      <a:pt x="598" y="231"/>
                    </a:cubicBezTo>
                    <a:cubicBezTo>
                      <a:pt x="642" y="260"/>
                      <a:pt x="691" y="285"/>
                      <a:pt x="740" y="314"/>
                    </a:cubicBezTo>
                    <a:cubicBezTo>
                      <a:pt x="813" y="270"/>
                      <a:pt x="891" y="226"/>
                      <a:pt x="970" y="182"/>
                    </a:cubicBezTo>
                    <a:cubicBezTo>
                      <a:pt x="862" y="118"/>
                      <a:pt x="764" y="60"/>
                      <a:pt x="656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 flipH="1">
                <a:off x="3578354" y="3754651"/>
                <a:ext cx="10510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522" extrusionOk="0">
                    <a:moveTo>
                      <a:pt x="1058" y="1"/>
                    </a:moveTo>
                    <a:cubicBezTo>
                      <a:pt x="779" y="15"/>
                      <a:pt x="505" y="30"/>
                      <a:pt x="221" y="40"/>
                    </a:cubicBezTo>
                    <a:cubicBezTo>
                      <a:pt x="216" y="98"/>
                      <a:pt x="211" y="157"/>
                      <a:pt x="201" y="216"/>
                    </a:cubicBezTo>
                    <a:cubicBezTo>
                      <a:pt x="167" y="196"/>
                      <a:pt x="133" y="177"/>
                      <a:pt x="98" y="157"/>
                    </a:cubicBezTo>
                    <a:cubicBezTo>
                      <a:pt x="69" y="177"/>
                      <a:pt x="35" y="196"/>
                      <a:pt x="0" y="216"/>
                    </a:cubicBezTo>
                    <a:cubicBezTo>
                      <a:pt x="64" y="250"/>
                      <a:pt x="123" y="285"/>
                      <a:pt x="186" y="324"/>
                    </a:cubicBezTo>
                    <a:cubicBezTo>
                      <a:pt x="177" y="387"/>
                      <a:pt x="167" y="456"/>
                      <a:pt x="157" y="520"/>
                    </a:cubicBezTo>
                    <a:cubicBezTo>
                      <a:pt x="167" y="521"/>
                      <a:pt x="177" y="522"/>
                      <a:pt x="186" y="522"/>
                    </a:cubicBezTo>
                    <a:cubicBezTo>
                      <a:pt x="205" y="522"/>
                      <a:pt x="224" y="520"/>
                      <a:pt x="240" y="520"/>
                    </a:cubicBezTo>
                    <a:cubicBezTo>
                      <a:pt x="265" y="373"/>
                      <a:pt x="284" y="231"/>
                      <a:pt x="304" y="89"/>
                    </a:cubicBezTo>
                    <a:cubicBezTo>
                      <a:pt x="554" y="74"/>
                      <a:pt x="799" y="64"/>
                      <a:pt x="1053" y="54"/>
                    </a:cubicBezTo>
                    <a:cubicBezTo>
                      <a:pt x="1053" y="35"/>
                      <a:pt x="1058" y="20"/>
                      <a:pt x="1058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6"/>
            <p:cNvGrpSpPr/>
            <p:nvPr/>
          </p:nvGrpSpPr>
          <p:grpSpPr>
            <a:xfrm>
              <a:off x="457875" y="1764499"/>
              <a:ext cx="4162822" cy="1601825"/>
              <a:chOff x="457875" y="1764499"/>
              <a:chExt cx="4162822" cy="1601825"/>
            </a:xfrm>
          </p:grpSpPr>
          <p:grpSp>
            <p:nvGrpSpPr>
              <p:cNvPr id="949" name="Google Shape;949;p26"/>
              <p:cNvGrpSpPr/>
              <p:nvPr/>
            </p:nvGrpSpPr>
            <p:grpSpPr>
              <a:xfrm>
                <a:off x="3874730" y="1764499"/>
                <a:ext cx="745967" cy="1276323"/>
                <a:chOff x="3255605" y="2097874"/>
                <a:chExt cx="745967" cy="1276323"/>
              </a:xfrm>
            </p:grpSpPr>
            <p:sp>
              <p:nvSpPr>
                <p:cNvPr id="950" name="Google Shape;950;p26"/>
                <p:cNvSpPr/>
                <p:nvPr/>
              </p:nvSpPr>
              <p:spPr>
                <a:xfrm>
                  <a:off x="3255605" y="2097874"/>
                  <a:ext cx="745967" cy="127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3322495" y="2162752"/>
                  <a:ext cx="612334" cy="59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2" name="Google Shape;952;p26"/>
              <p:cNvGrpSpPr/>
              <p:nvPr/>
            </p:nvGrpSpPr>
            <p:grpSpPr>
              <a:xfrm>
                <a:off x="457875" y="2509835"/>
                <a:ext cx="2278075" cy="856488"/>
                <a:chOff x="534075" y="2966061"/>
                <a:chExt cx="2368800" cy="856488"/>
              </a:xfrm>
            </p:grpSpPr>
            <p:sp>
              <p:nvSpPr>
                <p:cNvPr id="953" name="Google Shape;953;p26"/>
                <p:cNvSpPr txBox="1"/>
                <p:nvPr/>
              </p:nvSpPr>
              <p:spPr>
                <a:xfrm>
                  <a:off x="534075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the fourth-brightest object in the sky, and the biggest planet in Solar System 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54" name="Google Shape;954;p26"/>
                <p:cNvSpPr txBox="1"/>
                <p:nvPr/>
              </p:nvSpPr>
              <p:spPr>
                <a:xfrm>
                  <a:off x="534075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955" name="Google Shape;955;p26"/>
            <p:cNvGrpSpPr/>
            <p:nvPr/>
          </p:nvGrpSpPr>
          <p:grpSpPr>
            <a:xfrm>
              <a:off x="4656505" y="1169824"/>
              <a:ext cx="4030718" cy="1444131"/>
              <a:chOff x="4656505" y="1169824"/>
              <a:chExt cx="4030718" cy="1444131"/>
            </a:xfrm>
          </p:grpSpPr>
          <p:grpSp>
            <p:nvGrpSpPr>
              <p:cNvPr id="956" name="Google Shape;956;p26"/>
              <p:cNvGrpSpPr/>
              <p:nvPr/>
            </p:nvGrpSpPr>
            <p:grpSpPr>
              <a:xfrm>
                <a:off x="6409148" y="1169824"/>
                <a:ext cx="2278075" cy="856488"/>
                <a:chOff x="6241811" y="1778450"/>
                <a:chExt cx="2368800" cy="856488"/>
              </a:xfrm>
            </p:grpSpPr>
            <p:sp>
              <p:nvSpPr>
                <p:cNvPr id="957" name="Google Shape;957;p26"/>
                <p:cNvSpPr txBox="1"/>
                <p:nvPr/>
              </p:nvSpPr>
              <p:spPr>
                <a:xfrm>
                  <a:off x="6241811" y="2116238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place. The planet is full of iron oxide dust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58" name="Google Shape;958;p26"/>
                <p:cNvSpPr txBox="1"/>
                <p:nvPr/>
              </p:nvSpPr>
              <p:spPr>
                <a:xfrm>
                  <a:off x="6241811" y="1778450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959" name="Google Shape;959;p26"/>
              <p:cNvGrpSpPr/>
              <p:nvPr/>
            </p:nvGrpSpPr>
            <p:grpSpPr>
              <a:xfrm>
                <a:off x="4656505" y="1337679"/>
                <a:ext cx="745939" cy="1276276"/>
                <a:chOff x="7601242" y="3729267"/>
                <a:chExt cx="222566" cy="380803"/>
              </a:xfrm>
            </p:grpSpPr>
            <p:sp>
              <p:nvSpPr>
                <p:cNvPr id="960" name="Google Shape;960;p2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2" name="Google Shape;962;p26"/>
            <p:cNvGrpSpPr/>
            <p:nvPr/>
          </p:nvGrpSpPr>
          <p:grpSpPr>
            <a:xfrm>
              <a:off x="457875" y="1169824"/>
              <a:ext cx="3344317" cy="2266045"/>
              <a:chOff x="457875" y="1169824"/>
              <a:chExt cx="3344317" cy="2266045"/>
            </a:xfrm>
          </p:grpSpPr>
          <p:grpSp>
            <p:nvGrpSpPr>
              <p:cNvPr id="963" name="Google Shape;963;p26"/>
              <p:cNvGrpSpPr/>
              <p:nvPr/>
            </p:nvGrpSpPr>
            <p:grpSpPr>
              <a:xfrm>
                <a:off x="457875" y="1169824"/>
                <a:ext cx="2278075" cy="856488"/>
                <a:chOff x="534075" y="1778450"/>
                <a:chExt cx="2368800" cy="856488"/>
              </a:xfrm>
            </p:grpSpPr>
            <p:sp>
              <p:nvSpPr>
                <p:cNvPr id="964" name="Google Shape;964;p26"/>
                <p:cNvSpPr txBox="1"/>
                <p:nvPr/>
              </p:nvSpPr>
              <p:spPr>
                <a:xfrm>
                  <a:off x="534075" y="2116238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 and the smallest one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65" name="Google Shape;965;p26"/>
                <p:cNvSpPr txBox="1"/>
                <p:nvPr/>
              </p:nvSpPr>
              <p:spPr>
                <a:xfrm>
                  <a:off x="534075" y="1778450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66" name="Google Shape;966;p26"/>
              <p:cNvSpPr/>
              <p:nvPr/>
            </p:nvSpPr>
            <p:spPr>
              <a:xfrm>
                <a:off x="3056286" y="2159651"/>
                <a:ext cx="745906" cy="1276219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3123175" y="2224529"/>
                <a:ext cx="612284" cy="59412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26"/>
            <p:cNvGrpSpPr/>
            <p:nvPr/>
          </p:nvGrpSpPr>
          <p:grpSpPr>
            <a:xfrm>
              <a:off x="5366373" y="1849654"/>
              <a:ext cx="3320849" cy="2856694"/>
              <a:chOff x="5366373" y="1849654"/>
              <a:chExt cx="3320849" cy="2856694"/>
            </a:xfrm>
          </p:grpSpPr>
          <p:grpSp>
            <p:nvGrpSpPr>
              <p:cNvPr id="969" name="Google Shape;969;p26"/>
              <p:cNvGrpSpPr/>
              <p:nvPr/>
            </p:nvGrpSpPr>
            <p:grpSpPr>
              <a:xfrm>
                <a:off x="6409148" y="3849860"/>
                <a:ext cx="2278075" cy="856488"/>
                <a:chOff x="6241811" y="2966061"/>
                <a:chExt cx="2368800" cy="856488"/>
              </a:xfrm>
            </p:grpSpPr>
            <p:sp>
              <p:nvSpPr>
                <p:cNvPr id="970" name="Google Shape;970;p26"/>
                <p:cNvSpPr txBox="1"/>
                <p:nvPr/>
              </p:nvSpPr>
              <p:spPr>
                <a:xfrm>
                  <a:off x="6241811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one. It’s a gas giant, composed mostly of hydrogen and helium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71" name="Google Shape;971;p26"/>
                <p:cNvSpPr txBox="1"/>
                <p:nvPr/>
              </p:nvSpPr>
              <p:spPr>
                <a:xfrm>
                  <a:off x="6241811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72" name="Google Shape;972;p26"/>
              <p:cNvSpPr/>
              <p:nvPr/>
            </p:nvSpPr>
            <p:spPr>
              <a:xfrm>
                <a:off x="5366373" y="1849654"/>
                <a:ext cx="745967" cy="127632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5433263" y="1914533"/>
                <a:ext cx="612334" cy="594171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26"/>
            <p:cNvGrpSpPr/>
            <p:nvPr/>
          </p:nvGrpSpPr>
          <p:grpSpPr>
            <a:xfrm>
              <a:off x="457875" y="2621204"/>
              <a:ext cx="4147421" cy="2085144"/>
              <a:chOff x="457875" y="2621204"/>
              <a:chExt cx="4147421" cy="2085144"/>
            </a:xfrm>
          </p:grpSpPr>
          <p:grpSp>
            <p:nvGrpSpPr>
              <p:cNvPr id="975" name="Google Shape;975;p26"/>
              <p:cNvGrpSpPr/>
              <p:nvPr/>
            </p:nvGrpSpPr>
            <p:grpSpPr>
              <a:xfrm>
                <a:off x="457875" y="3849860"/>
                <a:ext cx="2278075" cy="856488"/>
                <a:chOff x="534075" y="2966061"/>
                <a:chExt cx="2368800" cy="856488"/>
              </a:xfrm>
            </p:grpSpPr>
            <p:sp>
              <p:nvSpPr>
                <p:cNvPr id="976" name="Google Shape;976;p26"/>
                <p:cNvSpPr txBox="1"/>
                <p:nvPr/>
              </p:nvSpPr>
              <p:spPr>
                <a:xfrm>
                  <a:off x="534075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 in the Solar System. It’s the fourth-largest by diameter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77" name="Google Shape;977;p26"/>
                <p:cNvSpPr txBox="1"/>
                <p:nvPr/>
              </p:nvSpPr>
              <p:spPr>
                <a:xfrm>
                  <a:off x="534075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978" name="Google Shape;978;p26"/>
              <p:cNvGrpSpPr/>
              <p:nvPr/>
            </p:nvGrpSpPr>
            <p:grpSpPr>
              <a:xfrm>
                <a:off x="3859356" y="2621204"/>
                <a:ext cx="745939" cy="1276276"/>
                <a:chOff x="7601242" y="3729267"/>
                <a:chExt cx="222566" cy="380803"/>
              </a:xfrm>
            </p:grpSpPr>
            <p:sp>
              <p:nvSpPr>
                <p:cNvPr id="979" name="Google Shape;979;p2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81" name="Google Shape;981;p26"/>
            <p:cNvGrpSpPr/>
            <p:nvPr/>
          </p:nvGrpSpPr>
          <p:grpSpPr>
            <a:xfrm>
              <a:off x="4620698" y="2263638"/>
              <a:ext cx="4066524" cy="1276261"/>
              <a:chOff x="4620698" y="2263638"/>
              <a:chExt cx="4066524" cy="1276261"/>
            </a:xfrm>
          </p:grpSpPr>
          <p:grpSp>
            <p:nvGrpSpPr>
              <p:cNvPr id="982" name="Google Shape;982;p26"/>
              <p:cNvGrpSpPr/>
              <p:nvPr/>
            </p:nvGrpSpPr>
            <p:grpSpPr>
              <a:xfrm>
                <a:off x="6409148" y="2509835"/>
                <a:ext cx="2278075" cy="856488"/>
                <a:chOff x="6241811" y="2966061"/>
                <a:chExt cx="2368800" cy="856488"/>
              </a:xfrm>
            </p:grpSpPr>
            <p:sp>
              <p:nvSpPr>
                <p:cNvPr id="983" name="Google Shape;983;p26"/>
                <p:cNvSpPr txBox="1"/>
                <p:nvPr/>
              </p:nvSpPr>
              <p:spPr>
                <a:xfrm>
                  <a:off x="6241811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 and is the second planet from the Sun, but it’s terribly hot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84" name="Google Shape;984;p26"/>
                <p:cNvSpPr txBox="1"/>
                <p:nvPr/>
              </p:nvSpPr>
              <p:spPr>
                <a:xfrm>
                  <a:off x="6241811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85" name="Google Shape;985;p26"/>
              <p:cNvSpPr/>
              <p:nvPr/>
            </p:nvSpPr>
            <p:spPr>
              <a:xfrm>
                <a:off x="4620698" y="2263638"/>
                <a:ext cx="745931" cy="1276261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4687588" y="2328516"/>
                <a:ext cx="612304" cy="59414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</p:grpSp>
      <p:sp>
        <p:nvSpPr>
          <p:cNvPr id="987" name="Google Shape;987;p2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988" name="Google Shape;988;p26"/>
          <p:cNvGrpSpPr/>
          <p:nvPr/>
        </p:nvGrpSpPr>
        <p:grpSpPr>
          <a:xfrm>
            <a:off x="3339299" y="2321733"/>
            <a:ext cx="179815" cy="395853"/>
            <a:chOff x="3441375" y="5079600"/>
            <a:chExt cx="141475" cy="311450"/>
          </a:xfrm>
        </p:grpSpPr>
        <p:sp>
          <p:nvSpPr>
            <p:cNvPr id="989" name="Google Shape;989;p26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1" name="Google Shape;991;p26"/>
          <p:cNvGrpSpPr/>
          <p:nvPr/>
        </p:nvGrpSpPr>
        <p:grpSpPr>
          <a:xfrm>
            <a:off x="5549052" y="1989210"/>
            <a:ext cx="426661" cy="435146"/>
            <a:chOff x="4467450" y="3808475"/>
            <a:chExt cx="470150" cy="479500"/>
          </a:xfrm>
        </p:grpSpPr>
        <p:sp>
          <p:nvSpPr>
            <p:cNvPr id="992" name="Google Shape;992;p26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96" name="Google Shape;996;p26"/>
          <p:cNvSpPr/>
          <p:nvPr/>
        </p:nvSpPr>
        <p:spPr>
          <a:xfrm>
            <a:off x="4029860" y="2765105"/>
            <a:ext cx="404530" cy="438447"/>
          </a:xfrm>
          <a:custGeom>
            <a:avLst/>
            <a:gdLst/>
            <a:ahLst/>
            <a:cxnLst/>
            <a:rect l="l" t="t" r="r" b="b"/>
            <a:pathLst>
              <a:path w="17831" h="19326" extrusionOk="0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97" name="Google Shape;997;p26"/>
          <p:cNvSpPr/>
          <p:nvPr/>
        </p:nvSpPr>
        <p:spPr>
          <a:xfrm>
            <a:off x="4027285" y="1959790"/>
            <a:ext cx="440410" cy="374934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98" name="Google Shape;998;p26"/>
          <p:cNvSpPr/>
          <p:nvPr/>
        </p:nvSpPr>
        <p:spPr>
          <a:xfrm>
            <a:off x="4834850" y="1501326"/>
            <a:ext cx="317362" cy="396666"/>
          </a:xfrm>
          <a:custGeom>
            <a:avLst/>
            <a:gdLst/>
            <a:ahLst/>
            <a:cxnLst/>
            <a:rect l="l" t="t" r="r" b="b"/>
            <a:pathLst>
              <a:path w="18334" h="23454" extrusionOk="0">
                <a:moveTo>
                  <a:pt x="14777" y="2055"/>
                </a:moveTo>
                <a:cubicBezTo>
                  <a:pt x="15626" y="2055"/>
                  <a:pt x="16311" y="2740"/>
                  <a:pt x="16311" y="3588"/>
                </a:cubicBezTo>
                <a:cubicBezTo>
                  <a:pt x="16311" y="4436"/>
                  <a:pt x="15626" y="5122"/>
                  <a:pt x="14777" y="5122"/>
                </a:cubicBezTo>
                <a:cubicBezTo>
                  <a:pt x="13929" y="5122"/>
                  <a:pt x="13244" y="4436"/>
                  <a:pt x="13244" y="3588"/>
                </a:cubicBezTo>
                <a:cubicBezTo>
                  <a:pt x="13244" y="2740"/>
                  <a:pt x="13929" y="2055"/>
                  <a:pt x="14777" y="2055"/>
                </a:cubicBezTo>
                <a:close/>
                <a:moveTo>
                  <a:pt x="3556" y="10210"/>
                </a:moveTo>
                <a:cubicBezTo>
                  <a:pt x="4404" y="10210"/>
                  <a:pt x="5089" y="10895"/>
                  <a:pt x="5089" y="11743"/>
                </a:cubicBezTo>
                <a:cubicBezTo>
                  <a:pt x="5089" y="12591"/>
                  <a:pt x="4404" y="13276"/>
                  <a:pt x="3556" y="13276"/>
                </a:cubicBezTo>
                <a:cubicBezTo>
                  <a:pt x="2708" y="13276"/>
                  <a:pt x="2023" y="12591"/>
                  <a:pt x="2023" y="11743"/>
                </a:cubicBezTo>
                <a:cubicBezTo>
                  <a:pt x="2023" y="10895"/>
                  <a:pt x="2708" y="10210"/>
                  <a:pt x="3556" y="10210"/>
                </a:cubicBezTo>
                <a:close/>
                <a:moveTo>
                  <a:pt x="14777" y="18365"/>
                </a:moveTo>
                <a:cubicBezTo>
                  <a:pt x="15626" y="18365"/>
                  <a:pt x="16311" y="19050"/>
                  <a:pt x="16311" y="19898"/>
                </a:cubicBezTo>
                <a:cubicBezTo>
                  <a:pt x="16311" y="20746"/>
                  <a:pt x="15626" y="21431"/>
                  <a:pt x="14777" y="21431"/>
                </a:cubicBezTo>
                <a:cubicBezTo>
                  <a:pt x="13929" y="21431"/>
                  <a:pt x="13244" y="20746"/>
                  <a:pt x="13244" y="19898"/>
                </a:cubicBezTo>
                <a:cubicBezTo>
                  <a:pt x="13244" y="19050"/>
                  <a:pt x="13929" y="18365"/>
                  <a:pt x="14777" y="18365"/>
                </a:cubicBezTo>
                <a:close/>
                <a:moveTo>
                  <a:pt x="14777" y="0"/>
                </a:moveTo>
                <a:cubicBezTo>
                  <a:pt x="12788" y="0"/>
                  <a:pt x="11189" y="1599"/>
                  <a:pt x="11189" y="3588"/>
                </a:cubicBezTo>
                <a:cubicBezTo>
                  <a:pt x="11189" y="4012"/>
                  <a:pt x="11287" y="4404"/>
                  <a:pt x="11418" y="4795"/>
                </a:cubicBezTo>
                <a:lnTo>
                  <a:pt x="5709" y="8873"/>
                </a:lnTo>
                <a:cubicBezTo>
                  <a:pt x="5089" y="8416"/>
                  <a:pt x="4372" y="8155"/>
                  <a:pt x="3556" y="8155"/>
                </a:cubicBezTo>
                <a:cubicBezTo>
                  <a:pt x="1599" y="8155"/>
                  <a:pt x="1" y="9754"/>
                  <a:pt x="1" y="11743"/>
                </a:cubicBezTo>
                <a:cubicBezTo>
                  <a:pt x="1" y="13701"/>
                  <a:pt x="1599" y="15299"/>
                  <a:pt x="3556" y="15299"/>
                </a:cubicBezTo>
                <a:cubicBezTo>
                  <a:pt x="4372" y="15299"/>
                  <a:pt x="5089" y="15038"/>
                  <a:pt x="5709" y="14581"/>
                </a:cubicBezTo>
                <a:lnTo>
                  <a:pt x="11418" y="18659"/>
                </a:lnTo>
                <a:cubicBezTo>
                  <a:pt x="11287" y="19050"/>
                  <a:pt x="11189" y="19474"/>
                  <a:pt x="11189" y="19898"/>
                </a:cubicBezTo>
                <a:cubicBezTo>
                  <a:pt x="11189" y="21855"/>
                  <a:pt x="12788" y="23454"/>
                  <a:pt x="14777" y="23454"/>
                </a:cubicBezTo>
                <a:cubicBezTo>
                  <a:pt x="16735" y="23454"/>
                  <a:pt x="18333" y="21855"/>
                  <a:pt x="18333" y="19898"/>
                </a:cubicBezTo>
                <a:cubicBezTo>
                  <a:pt x="18333" y="17908"/>
                  <a:pt x="16735" y="16310"/>
                  <a:pt x="14777" y="16310"/>
                </a:cubicBezTo>
                <a:cubicBezTo>
                  <a:pt x="13962" y="16310"/>
                  <a:pt x="13212" y="16571"/>
                  <a:pt x="12625" y="17028"/>
                </a:cubicBezTo>
                <a:lnTo>
                  <a:pt x="6916" y="12950"/>
                </a:lnTo>
                <a:cubicBezTo>
                  <a:pt x="7047" y="12559"/>
                  <a:pt x="7112" y="12167"/>
                  <a:pt x="7112" y="11743"/>
                </a:cubicBezTo>
                <a:cubicBezTo>
                  <a:pt x="7112" y="11319"/>
                  <a:pt x="7047" y="10895"/>
                  <a:pt x="6916" y="10504"/>
                </a:cubicBezTo>
                <a:lnTo>
                  <a:pt x="12625" y="6426"/>
                </a:lnTo>
                <a:cubicBezTo>
                  <a:pt x="13212" y="6883"/>
                  <a:pt x="13962" y="7144"/>
                  <a:pt x="14777" y="7144"/>
                </a:cubicBezTo>
                <a:cubicBezTo>
                  <a:pt x="16735" y="7144"/>
                  <a:pt x="18333" y="5546"/>
                  <a:pt x="18333" y="3588"/>
                </a:cubicBezTo>
                <a:cubicBezTo>
                  <a:pt x="18333" y="1599"/>
                  <a:pt x="16735" y="0"/>
                  <a:pt x="147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>
            <a:off x="4881113" y="2414825"/>
            <a:ext cx="224837" cy="417292"/>
          </a:xfrm>
          <a:custGeom>
            <a:avLst/>
            <a:gdLst/>
            <a:ahLst/>
            <a:cxnLst/>
            <a:rect l="l" t="t" r="r" b="b"/>
            <a:pathLst>
              <a:path w="14289" h="26520" extrusionOk="0">
                <a:moveTo>
                  <a:pt x="9167" y="2055"/>
                </a:moveTo>
                <a:lnTo>
                  <a:pt x="9167" y="4078"/>
                </a:lnTo>
                <a:lnTo>
                  <a:pt x="5089" y="4078"/>
                </a:lnTo>
                <a:lnTo>
                  <a:pt x="5089" y="2055"/>
                </a:lnTo>
                <a:close/>
                <a:moveTo>
                  <a:pt x="12233" y="6133"/>
                </a:moveTo>
                <a:lnTo>
                  <a:pt x="12233" y="8155"/>
                </a:lnTo>
                <a:lnTo>
                  <a:pt x="2056" y="8155"/>
                </a:lnTo>
                <a:lnTo>
                  <a:pt x="2056" y="6133"/>
                </a:lnTo>
                <a:close/>
                <a:moveTo>
                  <a:pt x="12233" y="10210"/>
                </a:moveTo>
                <a:lnTo>
                  <a:pt x="12233" y="12233"/>
                </a:lnTo>
                <a:lnTo>
                  <a:pt x="2056" y="12233"/>
                </a:lnTo>
                <a:lnTo>
                  <a:pt x="2056" y="10210"/>
                </a:lnTo>
                <a:close/>
                <a:moveTo>
                  <a:pt x="12233" y="14288"/>
                </a:moveTo>
                <a:lnTo>
                  <a:pt x="12233" y="16310"/>
                </a:lnTo>
                <a:lnTo>
                  <a:pt x="2056" y="16310"/>
                </a:lnTo>
                <a:lnTo>
                  <a:pt x="2056" y="14288"/>
                </a:lnTo>
                <a:close/>
                <a:moveTo>
                  <a:pt x="12233" y="18365"/>
                </a:moveTo>
                <a:lnTo>
                  <a:pt x="12233" y="20387"/>
                </a:lnTo>
                <a:lnTo>
                  <a:pt x="2056" y="20387"/>
                </a:lnTo>
                <a:lnTo>
                  <a:pt x="2056" y="18365"/>
                </a:lnTo>
                <a:close/>
                <a:moveTo>
                  <a:pt x="12233" y="22443"/>
                </a:moveTo>
                <a:lnTo>
                  <a:pt x="12233" y="24465"/>
                </a:lnTo>
                <a:lnTo>
                  <a:pt x="2056" y="24465"/>
                </a:lnTo>
                <a:lnTo>
                  <a:pt x="2056" y="22443"/>
                </a:lnTo>
                <a:close/>
                <a:moveTo>
                  <a:pt x="4078" y="0"/>
                </a:moveTo>
                <a:cubicBezTo>
                  <a:pt x="3523" y="0"/>
                  <a:pt x="3067" y="457"/>
                  <a:pt x="3067" y="1044"/>
                </a:cubicBezTo>
                <a:lnTo>
                  <a:pt x="3067" y="4078"/>
                </a:lnTo>
                <a:lnTo>
                  <a:pt x="1012" y="4078"/>
                </a:lnTo>
                <a:cubicBezTo>
                  <a:pt x="457" y="4078"/>
                  <a:pt x="1" y="4534"/>
                  <a:pt x="1" y="5121"/>
                </a:cubicBezTo>
                <a:lnTo>
                  <a:pt x="1" y="25509"/>
                </a:lnTo>
                <a:cubicBezTo>
                  <a:pt x="1" y="26063"/>
                  <a:pt x="457" y="26520"/>
                  <a:pt x="1012" y="26520"/>
                </a:cubicBezTo>
                <a:lnTo>
                  <a:pt x="13244" y="26520"/>
                </a:lnTo>
                <a:cubicBezTo>
                  <a:pt x="13831" y="26520"/>
                  <a:pt x="14288" y="26063"/>
                  <a:pt x="14288" y="25509"/>
                </a:cubicBezTo>
                <a:lnTo>
                  <a:pt x="14288" y="5121"/>
                </a:lnTo>
                <a:cubicBezTo>
                  <a:pt x="14288" y="4534"/>
                  <a:pt x="13831" y="4078"/>
                  <a:pt x="13244" y="4078"/>
                </a:cubicBezTo>
                <a:lnTo>
                  <a:pt x="11222" y="4078"/>
                </a:lnTo>
                <a:lnTo>
                  <a:pt x="11222" y="1044"/>
                </a:lnTo>
                <a:cubicBezTo>
                  <a:pt x="11222" y="457"/>
                  <a:pt x="10765" y="0"/>
                  <a:pt x="102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005" name="Google Shape;1005;p27"/>
          <p:cNvGrpSpPr/>
          <p:nvPr/>
        </p:nvGrpSpPr>
        <p:grpSpPr>
          <a:xfrm>
            <a:off x="457203" y="1102878"/>
            <a:ext cx="8229985" cy="3629156"/>
            <a:chOff x="457203" y="1102878"/>
            <a:chExt cx="8229985" cy="3629156"/>
          </a:xfrm>
        </p:grpSpPr>
        <p:grpSp>
          <p:nvGrpSpPr>
            <p:cNvPr id="1006" name="Google Shape;1006;p27"/>
            <p:cNvGrpSpPr/>
            <p:nvPr/>
          </p:nvGrpSpPr>
          <p:grpSpPr>
            <a:xfrm>
              <a:off x="4577675" y="3337000"/>
              <a:ext cx="4109513" cy="984600"/>
              <a:chOff x="4577675" y="3337000"/>
              <a:chExt cx="4109513" cy="984600"/>
            </a:xfrm>
          </p:grpSpPr>
          <p:cxnSp>
            <p:nvCxnSpPr>
              <p:cNvPr id="1007" name="Google Shape;1007;p27"/>
              <p:cNvCxnSpPr/>
              <p:nvPr/>
            </p:nvCxnSpPr>
            <p:spPr>
              <a:xfrm rot="10800000">
                <a:off x="5428627" y="3769440"/>
                <a:ext cx="1036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08" name="Google Shape;1008;p27"/>
              <p:cNvSpPr/>
              <p:nvPr/>
            </p:nvSpPr>
            <p:spPr>
              <a:xfrm>
                <a:off x="4577675" y="3337000"/>
                <a:ext cx="843900" cy="984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7"/>
              <p:cNvSpPr txBox="1"/>
              <p:nvPr/>
            </p:nvSpPr>
            <p:spPr>
              <a:xfrm>
                <a:off x="4626740" y="384564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10" name="Google Shape;1010;p27"/>
              <p:cNvGrpSpPr/>
              <p:nvPr/>
            </p:nvGrpSpPr>
            <p:grpSpPr>
              <a:xfrm>
                <a:off x="6769487" y="3380246"/>
                <a:ext cx="1917701" cy="936316"/>
                <a:chOff x="6456594" y="3123087"/>
                <a:chExt cx="2230663" cy="936316"/>
              </a:xfrm>
            </p:grpSpPr>
            <p:sp>
              <p:nvSpPr>
                <p:cNvPr id="1011" name="Google Shape;1011;p27"/>
                <p:cNvSpPr txBox="1"/>
                <p:nvPr/>
              </p:nvSpPr>
              <p:spPr>
                <a:xfrm>
                  <a:off x="6456594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the second planet from the Sun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12" name="Google Shape;1012;p27"/>
                <p:cNvSpPr txBox="1"/>
                <p:nvPr/>
              </p:nvSpPr>
              <p:spPr>
                <a:xfrm>
                  <a:off x="6456757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1013" name="Google Shape;1013;p27"/>
            <p:cNvGrpSpPr/>
            <p:nvPr/>
          </p:nvGrpSpPr>
          <p:grpSpPr>
            <a:xfrm>
              <a:off x="4577675" y="2337578"/>
              <a:ext cx="4109513" cy="1009200"/>
              <a:chOff x="4577675" y="2330565"/>
              <a:chExt cx="4109513" cy="1009200"/>
            </a:xfrm>
          </p:grpSpPr>
          <p:sp>
            <p:nvSpPr>
              <p:cNvPr id="1014" name="Google Shape;1014;p27"/>
              <p:cNvSpPr/>
              <p:nvPr/>
            </p:nvSpPr>
            <p:spPr>
              <a:xfrm>
                <a:off x="4577675" y="2330565"/>
                <a:ext cx="843900" cy="100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5" name="Google Shape;1015;p27"/>
              <p:cNvGrpSpPr/>
              <p:nvPr/>
            </p:nvGrpSpPr>
            <p:grpSpPr>
              <a:xfrm>
                <a:off x="6769487" y="2389646"/>
                <a:ext cx="1917701" cy="936316"/>
                <a:chOff x="6456594" y="3123087"/>
                <a:chExt cx="2230663" cy="936316"/>
              </a:xfrm>
            </p:grpSpPr>
            <p:sp>
              <p:nvSpPr>
                <p:cNvPr id="1016" name="Google Shape;1016;p27"/>
                <p:cNvSpPr txBox="1"/>
                <p:nvPr/>
              </p:nvSpPr>
              <p:spPr>
                <a:xfrm>
                  <a:off x="6456594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 and a gas giant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17" name="Google Shape;1017;p27"/>
                <p:cNvSpPr txBox="1"/>
                <p:nvPr/>
              </p:nvSpPr>
              <p:spPr>
                <a:xfrm>
                  <a:off x="6456757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18" name="Google Shape;1018;p27"/>
              <p:cNvCxnSpPr/>
              <p:nvPr/>
            </p:nvCxnSpPr>
            <p:spPr>
              <a:xfrm rot="10800000">
                <a:off x="5428627" y="2758965"/>
                <a:ext cx="1036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19" name="Google Shape;1019;p27"/>
              <p:cNvSpPr txBox="1"/>
              <p:nvPr/>
            </p:nvSpPr>
            <p:spPr>
              <a:xfrm>
                <a:off x="4626740" y="284382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20" name="Google Shape;1020;p27"/>
            <p:cNvGrpSpPr/>
            <p:nvPr/>
          </p:nvGrpSpPr>
          <p:grpSpPr>
            <a:xfrm>
              <a:off x="4577675" y="1343503"/>
              <a:ext cx="4109513" cy="1010858"/>
              <a:chOff x="4577675" y="1343503"/>
              <a:chExt cx="4109513" cy="1010858"/>
            </a:xfrm>
          </p:grpSpPr>
          <p:sp>
            <p:nvSpPr>
              <p:cNvPr id="1021" name="Google Shape;1021;p27"/>
              <p:cNvSpPr/>
              <p:nvPr/>
            </p:nvSpPr>
            <p:spPr>
              <a:xfrm>
                <a:off x="4577675" y="1343503"/>
                <a:ext cx="843900" cy="100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2" name="Google Shape;1022;p27"/>
              <p:cNvGrpSpPr/>
              <p:nvPr/>
            </p:nvGrpSpPr>
            <p:grpSpPr>
              <a:xfrm>
                <a:off x="6769627" y="1418045"/>
                <a:ext cx="1917561" cy="936316"/>
                <a:chOff x="6456757" y="1624511"/>
                <a:chExt cx="2230500" cy="936316"/>
              </a:xfrm>
            </p:grpSpPr>
            <p:sp>
              <p:nvSpPr>
                <p:cNvPr id="1023" name="Google Shape;1023;p27"/>
                <p:cNvSpPr txBox="1"/>
                <p:nvPr/>
              </p:nvSpPr>
              <p:spPr>
                <a:xfrm>
                  <a:off x="6456757" y="1883127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biggest planet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24" name="Google Shape;1024;p27"/>
                <p:cNvSpPr txBox="1"/>
                <p:nvPr/>
              </p:nvSpPr>
              <p:spPr>
                <a:xfrm>
                  <a:off x="6456757" y="1624511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25" name="Google Shape;1025;p27"/>
              <p:cNvCxnSpPr/>
              <p:nvPr/>
            </p:nvCxnSpPr>
            <p:spPr>
              <a:xfrm rot="10800000">
                <a:off x="5442427" y="1886203"/>
                <a:ext cx="1022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26" name="Google Shape;1026;p27"/>
              <p:cNvSpPr txBox="1"/>
              <p:nvPr/>
            </p:nvSpPr>
            <p:spPr>
              <a:xfrm>
                <a:off x="4626740" y="186637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27" name="Google Shape;1027;p27"/>
            <p:cNvGrpSpPr/>
            <p:nvPr/>
          </p:nvGrpSpPr>
          <p:grpSpPr>
            <a:xfrm>
              <a:off x="457203" y="3337000"/>
              <a:ext cx="4127709" cy="984600"/>
              <a:chOff x="457203" y="3337000"/>
              <a:chExt cx="4127709" cy="984600"/>
            </a:xfrm>
          </p:grpSpPr>
          <p:cxnSp>
            <p:nvCxnSpPr>
              <p:cNvPr id="1028" name="Google Shape;1028;p27"/>
              <p:cNvCxnSpPr/>
              <p:nvPr/>
            </p:nvCxnSpPr>
            <p:spPr>
              <a:xfrm>
                <a:off x="2679927" y="3829303"/>
                <a:ext cx="99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29" name="Google Shape;1029;p27"/>
              <p:cNvSpPr/>
              <p:nvPr/>
            </p:nvSpPr>
            <p:spPr>
              <a:xfrm>
                <a:off x="3741013" y="3337000"/>
                <a:ext cx="843900" cy="984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7"/>
              <p:cNvSpPr txBox="1"/>
              <p:nvPr/>
            </p:nvSpPr>
            <p:spPr>
              <a:xfrm>
                <a:off x="3782097" y="384564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31" name="Google Shape;1031;p27"/>
              <p:cNvGrpSpPr/>
              <p:nvPr/>
            </p:nvGrpSpPr>
            <p:grpSpPr>
              <a:xfrm>
                <a:off x="457203" y="3361145"/>
                <a:ext cx="1917924" cy="936316"/>
                <a:chOff x="457188" y="3123087"/>
                <a:chExt cx="2230663" cy="936316"/>
              </a:xfrm>
            </p:grpSpPr>
            <p:sp>
              <p:nvSpPr>
                <p:cNvPr id="1032" name="Google Shape;1032;p27"/>
                <p:cNvSpPr txBox="1"/>
                <p:nvPr/>
              </p:nvSpPr>
              <p:spPr>
                <a:xfrm>
                  <a:off x="457188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Mars is a cold place and is full of iron oxide dust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33" name="Google Shape;1033;p27"/>
                <p:cNvSpPr txBox="1"/>
                <p:nvPr/>
              </p:nvSpPr>
              <p:spPr>
                <a:xfrm>
                  <a:off x="457351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1034" name="Google Shape;1034;p27"/>
            <p:cNvGrpSpPr/>
            <p:nvPr/>
          </p:nvGrpSpPr>
          <p:grpSpPr>
            <a:xfrm>
              <a:off x="457203" y="2337578"/>
              <a:ext cx="4127709" cy="1009200"/>
              <a:chOff x="457203" y="2330565"/>
              <a:chExt cx="4127709" cy="1009200"/>
            </a:xfrm>
          </p:grpSpPr>
          <p:sp>
            <p:nvSpPr>
              <p:cNvPr id="1035" name="Google Shape;1035;p27"/>
              <p:cNvSpPr/>
              <p:nvPr/>
            </p:nvSpPr>
            <p:spPr>
              <a:xfrm>
                <a:off x="3741013" y="2330565"/>
                <a:ext cx="843900" cy="1009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7"/>
              <p:cNvSpPr txBox="1"/>
              <p:nvPr/>
            </p:nvSpPr>
            <p:spPr>
              <a:xfrm>
                <a:off x="3782097" y="285343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37" name="Google Shape;1037;p27"/>
              <p:cNvGrpSpPr/>
              <p:nvPr/>
            </p:nvGrpSpPr>
            <p:grpSpPr>
              <a:xfrm>
                <a:off x="457203" y="2367007"/>
                <a:ext cx="1917924" cy="936316"/>
                <a:chOff x="457188" y="3123087"/>
                <a:chExt cx="2230663" cy="936316"/>
              </a:xfrm>
            </p:grpSpPr>
            <p:sp>
              <p:nvSpPr>
                <p:cNvPr id="1038" name="Google Shape;1038;p27"/>
                <p:cNvSpPr txBox="1"/>
                <p:nvPr/>
              </p:nvSpPr>
              <p:spPr>
                <a:xfrm>
                  <a:off x="457188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Is the farthest planet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39" name="Google Shape;1039;p27"/>
                <p:cNvSpPr txBox="1"/>
                <p:nvPr/>
              </p:nvSpPr>
              <p:spPr>
                <a:xfrm>
                  <a:off x="457351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40" name="Google Shape;1040;p27"/>
              <p:cNvCxnSpPr/>
              <p:nvPr/>
            </p:nvCxnSpPr>
            <p:spPr>
              <a:xfrm>
                <a:off x="2679927" y="2835165"/>
                <a:ext cx="99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041" name="Google Shape;1041;p27"/>
            <p:cNvGrpSpPr/>
            <p:nvPr/>
          </p:nvGrpSpPr>
          <p:grpSpPr>
            <a:xfrm>
              <a:off x="457203" y="1343503"/>
              <a:ext cx="4127709" cy="1009200"/>
              <a:chOff x="457203" y="1343503"/>
              <a:chExt cx="4127709" cy="1009200"/>
            </a:xfrm>
          </p:grpSpPr>
          <p:grpSp>
            <p:nvGrpSpPr>
              <p:cNvPr id="1042" name="Google Shape;1042;p27"/>
              <p:cNvGrpSpPr/>
              <p:nvPr/>
            </p:nvGrpSpPr>
            <p:grpSpPr>
              <a:xfrm>
                <a:off x="457203" y="1395895"/>
                <a:ext cx="1917784" cy="936316"/>
                <a:chOff x="457188" y="1624511"/>
                <a:chExt cx="2230500" cy="936316"/>
              </a:xfrm>
            </p:grpSpPr>
            <p:sp>
              <p:nvSpPr>
                <p:cNvPr id="1043" name="Google Shape;1043;p27"/>
                <p:cNvSpPr txBox="1"/>
                <p:nvPr/>
              </p:nvSpPr>
              <p:spPr>
                <a:xfrm>
                  <a:off x="457188" y="1883127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4" name="Google Shape;1044;p27"/>
                <p:cNvSpPr txBox="1"/>
                <p:nvPr/>
              </p:nvSpPr>
              <p:spPr>
                <a:xfrm>
                  <a:off x="457188" y="1624511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45" name="Google Shape;1045;p27"/>
              <p:cNvCxnSpPr/>
              <p:nvPr/>
            </p:nvCxnSpPr>
            <p:spPr>
              <a:xfrm>
                <a:off x="2679787" y="1848103"/>
                <a:ext cx="1000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46" name="Google Shape;1046;p27"/>
              <p:cNvSpPr/>
              <p:nvPr/>
            </p:nvSpPr>
            <p:spPr>
              <a:xfrm>
                <a:off x="3741013" y="1343503"/>
                <a:ext cx="843900" cy="100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7"/>
              <p:cNvSpPr txBox="1"/>
              <p:nvPr/>
            </p:nvSpPr>
            <p:spPr>
              <a:xfrm>
                <a:off x="3782097" y="186637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48" name="Google Shape;1048;p27"/>
            <p:cNvGrpSpPr/>
            <p:nvPr/>
          </p:nvGrpSpPr>
          <p:grpSpPr>
            <a:xfrm>
              <a:off x="3643176" y="1102878"/>
              <a:ext cx="1857647" cy="3629156"/>
              <a:chOff x="778675" y="1383025"/>
              <a:chExt cx="1127350" cy="2202425"/>
            </a:xfrm>
          </p:grpSpPr>
          <p:sp>
            <p:nvSpPr>
              <p:cNvPr id="1049" name="Google Shape;1049;p27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1" name="Google Shape;1051;p27"/>
          <p:cNvGrpSpPr/>
          <p:nvPr/>
        </p:nvGrpSpPr>
        <p:grpSpPr>
          <a:xfrm>
            <a:off x="4837191" y="3565396"/>
            <a:ext cx="310842" cy="223248"/>
            <a:chOff x="-1224640" y="2564114"/>
            <a:chExt cx="201453" cy="144722"/>
          </a:xfrm>
        </p:grpSpPr>
        <p:sp>
          <p:nvSpPr>
            <p:cNvPr id="1052" name="Google Shape;1052;p27"/>
            <p:cNvSpPr/>
            <p:nvPr/>
          </p:nvSpPr>
          <p:spPr>
            <a:xfrm>
              <a:off x="-1224640" y="2575460"/>
              <a:ext cx="201453" cy="133376"/>
            </a:xfrm>
            <a:custGeom>
              <a:avLst/>
              <a:gdLst/>
              <a:ahLst/>
              <a:cxnLst/>
              <a:rect l="l" t="t" r="r" b="b"/>
              <a:pathLst>
                <a:path w="1740" h="1152" extrusionOk="0">
                  <a:moveTo>
                    <a:pt x="446" y="574"/>
                  </a:moveTo>
                  <a:cubicBezTo>
                    <a:pt x="446" y="339"/>
                    <a:pt x="637" y="148"/>
                    <a:pt x="867" y="148"/>
                  </a:cubicBezTo>
                  <a:cubicBezTo>
                    <a:pt x="1103" y="148"/>
                    <a:pt x="1294" y="339"/>
                    <a:pt x="1294" y="574"/>
                  </a:cubicBezTo>
                  <a:cubicBezTo>
                    <a:pt x="1294" y="814"/>
                    <a:pt x="1103" y="1005"/>
                    <a:pt x="867" y="1005"/>
                  </a:cubicBezTo>
                  <a:cubicBezTo>
                    <a:pt x="637" y="1005"/>
                    <a:pt x="446" y="814"/>
                    <a:pt x="446" y="574"/>
                  </a:cubicBezTo>
                  <a:close/>
                  <a:moveTo>
                    <a:pt x="1573" y="1"/>
                  </a:moveTo>
                  <a:lnTo>
                    <a:pt x="1573" y="1"/>
                  </a:lnTo>
                  <a:lnTo>
                    <a:pt x="162" y="1"/>
                  </a:lnTo>
                  <a:cubicBezTo>
                    <a:pt x="74" y="1"/>
                    <a:pt x="1" y="74"/>
                    <a:pt x="1" y="162"/>
                  </a:cubicBezTo>
                  <a:lnTo>
                    <a:pt x="1" y="985"/>
                  </a:lnTo>
                  <a:cubicBezTo>
                    <a:pt x="1" y="1078"/>
                    <a:pt x="74" y="1152"/>
                    <a:pt x="162" y="1152"/>
                  </a:cubicBezTo>
                  <a:lnTo>
                    <a:pt x="1573" y="1152"/>
                  </a:lnTo>
                  <a:cubicBezTo>
                    <a:pt x="1666" y="1152"/>
                    <a:pt x="1739" y="1078"/>
                    <a:pt x="1739" y="985"/>
                  </a:cubicBezTo>
                  <a:lnTo>
                    <a:pt x="1739" y="162"/>
                  </a:lnTo>
                  <a:cubicBezTo>
                    <a:pt x="1739" y="74"/>
                    <a:pt x="1666" y="1"/>
                    <a:pt x="1573" y="1"/>
                  </a:cubicBezTo>
                  <a:close/>
                  <a:moveTo>
                    <a:pt x="1303" y="250"/>
                  </a:moveTo>
                  <a:lnTo>
                    <a:pt x="1303" y="250"/>
                  </a:lnTo>
                  <a:lnTo>
                    <a:pt x="1303" y="133"/>
                  </a:lnTo>
                  <a:cubicBezTo>
                    <a:pt x="1303" y="123"/>
                    <a:pt x="1308" y="118"/>
                    <a:pt x="1318" y="118"/>
                  </a:cubicBezTo>
                  <a:lnTo>
                    <a:pt x="1563" y="118"/>
                  </a:lnTo>
                  <a:cubicBezTo>
                    <a:pt x="1573" y="118"/>
                    <a:pt x="1583" y="123"/>
                    <a:pt x="1583" y="133"/>
                  </a:cubicBezTo>
                  <a:lnTo>
                    <a:pt x="1583" y="250"/>
                  </a:lnTo>
                  <a:cubicBezTo>
                    <a:pt x="1583" y="260"/>
                    <a:pt x="1573" y="270"/>
                    <a:pt x="1563" y="270"/>
                  </a:cubicBezTo>
                  <a:lnTo>
                    <a:pt x="1318" y="270"/>
                  </a:lnTo>
                  <a:cubicBezTo>
                    <a:pt x="1308" y="270"/>
                    <a:pt x="1303" y="260"/>
                    <a:pt x="1303" y="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1163973" y="2602089"/>
              <a:ext cx="79539" cy="80118"/>
            </a:xfrm>
            <a:custGeom>
              <a:avLst/>
              <a:gdLst/>
              <a:ahLst/>
              <a:cxnLst/>
              <a:rect l="l" t="t" r="r" b="b"/>
              <a:pathLst>
                <a:path w="687" h="692" extrusionOk="0">
                  <a:moveTo>
                    <a:pt x="343" y="1"/>
                  </a:moveTo>
                  <a:cubicBezTo>
                    <a:pt x="157" y="1"/>
                    <a:pt x="1" y="153"/>
                    <a:pt x="1" y="344"/>
                  </a:cubicBezTo>
                  <a:cubicBezTo>
                    <a:pt x="1" y="535"/>
                    <a:pt x="157" y="691"/>
                    <a:pt x="343" y="691"/>
                  </a:cubicBezTo>
                  <a:cubicBezTo>
                    <a:pt x="534" y="691"/>
                    <a:pt x="686" y="535"/>
                    <a:pt x="686" y="344"/>
                  </a:cubicBezTo>
                  <a:cubicBezTo>
                    <a:pt x="686" y="153"/>
                    <a:pt x="534" y="1"/>
                    <a:pt x="343" y="1"/>
                  </a:cubicBezTo>
                  <a:close/>
                  <a:moveTo>
                    <a:pt x="40" y="344"/>
                  </a:moveTo>
                  <a:lnTo>
                    <a:pt x="40" y="344"/>
                  </a:lnTo>
                  <a:cubicBezTo>
                    <a:pt x="40" y="177"/>
                    <a:pt x="177" y="35"/>
                    <a:pt x="343" y="35"/>
                  </a:cubicBezTo>
                  <a:cubicBezTo>
                    <a:pt x="515" y="35"/>
                    <a:pt x="647" y="177"/>
                    <a:pt x="647" y="344"/>
                  </a:cubicBezTo>
                  <a:cubicBezTo>
                    <a:pt x="647" y="515"/>
                    <a:pt x="515" y="652"/>
                    <a:pt x="343" y="652"/>
                  </a:cubicBezTo>
                  <a:cubicBezTo>
                    <a:pt x="177" y="652"/>
                    <a:pt x="40" y="515"/>
                    <a:pt x="40" y="3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1155984" y="2609499"/>
              <a:ext cx="64141" cy="65299"/>
            </a:xfrm>
            <a:custGeom>
              <a:avLst/>
              <a:gdLst/>
              <a:ahLst/>
              <a:cxnLst/>
              <a:rect l="l" t="t" r="r" b="b"/>
              <a:pathLst>
                <a:path w="554" h="564" extrusionOk="0">
                  <a:moveTo>
                    <a:pt x="554" y="280"/>
                  </a:moveTo>
                  <a:cubicBezTo>
                    <a:pt x="554" y="436"/>
                    <a:pt x="431" y="564"/>
                    <a:pt x="274" y="564"/>
                  </a:cubicBezTo>
                  <a:cubicBezTo>
                    <a:pt x="123" y="564"/>
                    <a:pt x="0" y="436"/>
                    <a:pt x="0" y="280"/>
                  </a:cubicBezTo>
                  <a:cubicBezTo>
                    <a:pt x="0" y="128"/>
                    <a:pt x="123" y="1"/>
                    <a:pt x="274" y="1"/>
                  </a:cubicBezTo>
                  <a:cubicBezTo>
                    <a:pt x="431" y="1"/>
                    <a:pt x="554" y="128"/>
                    <a:pt x="55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1208200" y="2564114"/>
              <a:ext cx="27902" cy="9262"/>
            </a:xfrm>
            <a:custGeom>
              <a:avLst/>
              <a:gdLst/>
              <a:ahLst/>
              <a:cxnLst/>
              <a:rect l="l" t="t" r="r" b="b"/>
              <a:pathLst>
                <a:path w="241" h="80" extrusionOk="0">
                  <a:moveTo>
                    <a:pt x="15" y="79"/>
                  </a:moveTo>
                  <a:lnTo>
                    <a:pt x="226" y="79"/>
                  </a:lnTo>
                  <a:cubicBezTo>
                    <a:pt x="236" y="79"/>
                    <a:pt x="241" y="74"/>
                    <a:pt x="241" y="64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6" y="1"/>
                  </a:cubicBezTo>
                  <a:lnTo>
                    <a:pt x="15" y="1"/>
                  </a:lnTo>
                  <a:cubicBezTo>
                    <a:pt x="6" y="1"/>
                    <a:pt x="1" y="6"/>
                    <a:pt x="1" y="15"/>
                  </a:cubicBezTo>
                  <a:lnTo>
                    <a:pt x="1" y="64"/>
                  </a:lnTo>
                  <a:cubicBezTo>
                    <a:pt x="1" y="74"/>
                    <a:pt x="6" y="79"/>
                    <a:pt x="15" y="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27"/>
          <p:cNvSpPr/>
          <p:nvPr/>
        </p:nvSpPr>
        <p:spPr>
          <a:xfrm>
            <a:off x="3952736" y="1573537"/>
            <a:ext cx="391901" cy="283979"/>
          </a:xfrm>
          <a:custGeom>
            <a:avLst/>
            <a:gdLst/>
            <a:ahLst/>
            <a:cxnLst/>
            <a:rect l="l" t="t" r="r" b="b"/>
            <a:pathLst>
              <a:path w="2023" h="1466" extrusionOk="0">
                <a:moveTo>
                  <a:pt x="1347" y="1465"/>
                </a:moveTo>
                <a:lnTo>
                  <a:pt x="2023" y="1465"/>
                </a:lnTo>
                <a:lnTo>
                  <a:pt x="2023" y="1"/>
                </a:lnTo>
                <a:lnTo>
                  <a:pt x="1347" y="1"/>
                </a:lnTo>
                <a:lnTo>
                  <a:pt x="1347" y="613"/>
                </a:lnTo>
                <a:lnTo>
                  <a:pt x="1837" y="1294"/>
                </a:lnTo>
                <a:lnTo>
                  <a:pt x="1347" y="1294"/>
                </a:lnTo>
                <a:close/>
                <a:moveTo>
                  <a:pt x="916" y="1465"/>
                </a:moveTo>
                <a:lnTo>
                  <a:pt x="916" y="1294"/>
                </a:lnTo>
                <a:lnTo>
                  <a:pt x="975" y="1294"/>
                </a:lnTo>
                <a:lnTo>
                  <a:pt x="916" y="1211"/>
                </a:lnTo>
                <a:lnTo>
                  <a:pt x="916" y="1113"/>
                </a:lnTo>
                <a:lnTo>
                  <a:pt x="1024" y="1260"/>
                </a:lnTo>
                <a:lnTo>
                  <a:pt x="1048" y="1294"/>
                </a:lnTo>
                <a:lnTo>
                  <a:pt x="1347" y="1294"/>
                </a:lnTo>
                <a:lnTo>
                  <a:pt x="1347" y="1465"/>
                </a:lnTo>
                <a:lnTo>
                  <a:pt x="916" y="1465"/>
                </a:lnTo>
                <a:close/>
                <a:moveTo>
                  <a:pt x="1347" y="1"/>
                </a:moveTo>
                <a:lnTo>
                  <a:pt x="1347" y="613"/>
                </a:lnTo>
                <a:lnTo>
                  <a:pt x="1254" y="481"/>
                </a:lnTo>
                <a:lnTo>
                  <a:pt x="916" y="946"/>
                </a:lnTo>
                <a:lnTo>
                  <a:pt x="916" y="1"/>
                </a:lnTo>
                <a:lnTo>
                  <a:pt x="1347" y="1"/>
                </a:lnTo>
                <a:close/>
                <a:moveTo>
                  <a:pt x="573" y="1465"/>
                </a:moveTo>
                <a:lnTo>
                  <a:pt x="573" y="1465"/>
                </a:lnTo>
                <a:lnTo>
                  <a:pt x="916" y="1465"/>
                </a:lnTo>
                <a:lnTo>
                  <a:pt x="916" y="1294"/>
                </a:lnTo>
                <a:lnTo>
                  <a:pt x="666" y="1294"/>
                </a:lnTo>
                <a:lnTo>
                  <a:pt x="573" y="1294"/>
                </a:lnTo>
                <a:close/>
                <a:moveTo>
                  <a:pt x="916" y="1"/>
                </a:moveTo>
                <a:lnTo>
                  <a:pt x="916" y="1"/>
                </a:lnTo>
                <a:lnTo>
                  <a:pt x="573" y="1"/>
                </a:lnTo>
                <a:lnTo>
                  <a:pt x="573" y="251"/>
                </a:lnTo>
                <a:cubicBezTo>
                  <a:pt x="593" y="275"/>
                  <a:pt x="607" y="314"/>
                  <a:pt x="607" y="349"/>
                </a:cubicBezTo>
                <a:cubicBezTo>
                  <a:pt x="607" y="388"/>
                  <a:pt x="593" y="422"/>
                  <a:pt x="573" y="451"/>
                </a:cubicBezTo>
                <a:lnTo>
                  <a:pt x="573" y="735"/>
                </a:lnTo>
                <a:lnTo>
                  <a:pt x="573" y="735"/>
                </a:lnTo>
                <a:lnTo>
                  <a:pt x="823" y="1078"/>
                </a:lnTo>
                <a:lnTo>
                  <a:pt x="916" y="1211"/>
                </a:lnTo>
                <a:lnTo>
                  <a:pt x="916" y="1113"/>
                </a:lnTo>
                <a:lnTo>
                  <a:pt x="857" y="1029"/>
                </a:lnTo>
                <a:lnTo>
                  <a:pt x="916" y="946"/>
                </a:lnTo>
                <a:close/>
                <a:moveTo>
                  <a:pt x="0" y="1465"/>
                </a:moveTo>
                <a:lnTo>
                  <a:pt x="0" y="1"/>
                </a:lnTo>
                <a:lnTo>
                  <a:pt x="573" y="1"/>
                </a:lnTo>
                <a:lnTo>
                  <a:pt x="573" y="251"/>
                </a:lnTo>
                <a:cubicBezTo>
                  <a:pt x="544" y="211"/>
                  <a:pt x="500" y="192"/>
                  <a:pt x="446" y="192"/>
                </a:cubicBezTo>
                <a:cubicBezTo>
                  <a:pt x="362" y="192"/>
                  <a:pt x="289" y="260"/>
                  <a:pt x="289" y="349"/>
                </a:cubicBezTo>
                <a:cubicBezTo>
                  <a:pt x="289" y="437"/>
                  <a:pt x="362" y="510"/>
                  <a:pt x="446" y="510"/>
                </a:cubicBezTo>
                <a:cubicBezTo>
                  <a:pt x="500" y="510"/>
                  <a:pt x="544" y="486"/>
                  <a:pt x="573" y="451"/>
                </a:cubicBezTo>
                <a:lnTo>
                  <a:pt x="573" y="735"/>
                </a:lnTo>
                <a:lnTo>
                  <a:pt x="167" y="1294"/>
                </a:lnTo>
                <a:lnTo>
                  <a:pt x="573" y="1294"/>
                </a:lnTo>
                <a:lnTo>
                  <a:pt x="573" y="1465"/>
                </a:lnTo>
                <a:lnTo>
                  <a:pt x="0" y="14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4813098" y="1572934"/>
            <a:ext cx="359024" cy="285186"/>
          </a:xfrm>
          <a:custGeom>
            <a:avLst/>
            <a:gdLst/>
            <a:ahLst/>
            <a:cxnLst/>
            <a:rect l="l" t="t" r="r" b="b"/>
            <a:pathLst>
              <a:path w="1808" h="1436" extrusionOk="0">
                <a:moveTo>
                  <a:pt x="1808" y="412"/>
                </a:moveTo>
                <a:lnTo>
                  <a:pt x="432" y="334"/>
                </a:lnTo>
                <a:cubicBezTo>
                  <a:pt x="417" y="300"/>
                  <a:pt x="349" y="64"/>
                  <a:pt x="339" y="50"/>
                </a:cubicBezTo>
                <a:cubicBezTo>
                  <a:pt x="319" y="25"/>
                  <a:pt x="74" y="6"/>
                  <a:pt x="35" y="6"/>
                </a:cubicBezTo>
                <a:cubicBezTo>
                  <a:pt x="1" y="1"/>
                  <a:pt x="11" y="60"/>
                  <a:pt x="20" y="64"/>
                </a:cubicBezTo>
                <a:cubicBezTo>
                  <a:pt x="79" y="69"/>
                  <a:pt x="211" y="79"/>
                  <a:pt x="270" y="89"/>
                </a:cubicBezTo>
                <a:lnTo>
                  <a:pt x="544" y="936"/>
                </a:lnTo>
                <a:lnTo>
                  <a:pt x="544" y="1274"/>
                </a:lnTo>
                <a:cubicBezTo>
                  <a:pt x="530" y="1289"/>
                  <a:pt x="525" y="1313"/>
                  <a:pt x="525" y="1338"/>
                </a:cubicBezTo>
                <a:cubicBezTo>
                  <a:pt x="525" y="1392"/>
                  <a:pt x="569" y="1436"/>
                  <a:pt x="623" y="1436"/>
                </a:cubicBezTo>
                <a:cubicBezTo>
                  <a:pt x="682" y="1436"/>
                  <a:pt x="726" y="1392"/>
                  <a:pt x="726" y="1338"/>
                </a:cubicBezTo>
                <a:cubicBezTo>
                  <a:pt x="726" y="1318"/>
                  <a:pt x="721" y="1304"/>
                  <a:pt x="716" y="1289"/>
                </a:cubicBezTo>
                <a:lnTo>
                  <a:pt x="1392" y="1289"/>
                </a:lnTo>
                <a:cubicBezTo>
                  <a:pt x="1382" y="1304"/>
                  <a:pt x="1382" y="1318"/>
                  <a:pt x="1382" y="1338"/>
                </a:cubicBezTo>
                <a:cubicBezTo>
                  <a:pt x="1382" y="1392"/>
                  <a:pt x="1426" y="1436"/>
                  <a:pt x="1480" y="1436"/>
                </a:cubicBezTo>
                <a:cubicBezTo>
                  <a:pt x="1539" y="1436"/>
                  <a:pt x="1583" y="1392"/>
                  <a:pt x="1583" y="1338"/>
                </a:cubicBezTo>
                <a:cubicBezTo>
                  <a:pt x="1583" y="1304"/>
                  <a:pt x="1563" y="1269"/>
                  <a:pt x="1539" y="1255"/>
                </a:cubicBezTo>
                <a:lnTo>
                  <a:pt x="1539" y="1215"/>
                </a:lnTo>
                <a:lnTo>
                  <a:pt x="623" y="1215"/>
                </a:lnTo>
                <a:lnTo>
                  <a:pt x="623" y="961"/>
                </a:lnTo>
                <a:lnTo>
                  <a:pt x="1646" y="961"/>
                </a:lnTo>
                <a:close/>
                <a:moveTo>
                  <a:pt x="451" y="402"/>
                </a:moveTo>
                <a:lnTo>
                  <a:pt x="451" y="402"/>
                </a:lnTo>
                <a:lnTo>
                  <a:pt x="642" y="412"/>
                </a:lnTo>
                <a:lnTo>
                  <a:pt x="642" y="559"/>
                </a:lnTo>
                <a:lnTo>
                  <a:pt x="500" y="559"/>
                </a:lnTo>
                <a:close/>
                <a:moveTo>
                  <a:pt x="701" y="559"/>
                </a:moveTo>
                <a:lnTo>
                  <a:pt x="701" y="559"/>
                </a:lnTo>
                <a:lnTo>
                  <a:pt x="701" y="417"/>
                </a:lnTo>
                <a:lnTo>
                  <a:pt x="814" y="422"/>
                </a:lnTo>
                <a:lnTo>
                  <a:pt x="814" y="559"/>
                </a:lnTo>
                <a:close/>
                <a:moveTo>
                  <a:pt x="863" y="559"/>
                </a:moveTo>
                <a:lnTo>
                  <a:pt x="863" y="559"/>
                </a:lnTo>
                <a:lnTo>
                  <a:pt x="863" y="427"/>
                </a:lnTo>
                <a:lnTo>
                  <a:pt x="975" y="432"/>
                </a:lnTo>
                <a:lnTo>
                  <a:pt x="975" y="559"/>
                </a:lnTo>
                <a:close/>
                <a:moveTo>
                  <a:pt x="1034" y="559"/>
                </a:moveTo>
                <a:lnTo>
                  <a:pt x="1034" y="559"/>
                </a:lnTo>
                <a:lnTo>
                  <a:pt x="1034" y="437"/>
                </a:lnTo>
                <a:lnTo>
                  <a:pt x="1147" y="442"/>
                </a:lnTo>
                <a:lnTo>
                  <a:pt x="1147" y="559"/>
                </a:lnTo>
                <a:close/>
                <a:moveTo>
                  <a:pt x="1201" y="559"/>
                </a:moveTo>
                <a:lnTo>
                  <a:pt x="1201" y="559"/>
                </a:lnTo>
                <a:lnTo>
                  <a:pt x="1201" y="446"/>
                </a:lnTo>
                <a:lnTo>
                  <a:pt x="1313" y="451"/>
                </a:lnTo>
                <a:lnTo>
                  <a:pt x="1313" y="559"/>
                </a:lnTo>
                <a:lnTo>
                  <a:pt x="1201" y="559"/>
                </a:lnTo>
                <a:close/>
                <a:moveTo>
                  <a:pt x="1372" y="559"/>
                </a:moveTo>
                <a:lnTo>
                  <a:pt x="1372" y="559"/>
                </a:lnTo>
                <a:lnTo>
                  <a:pt x="1372" y="456"/>
                </a:lnTo>
                <a:lnTo>
                  <a:pt x="1485" y="461"/>
                </a:lnTo>
                <a:lnTo>
                  <a:pt x="1485" y="559"/>
                </a:lnTo>
                <a:lnTo>
                  <a:pt x="1372" y="559"/>
                </a:lnTo>
                <a:close/>
                <a:moveTo>
                  <a:pt x="1539" y="559"/>
                </a:moveTo>
                <a:lnTo>
                  <a:pt x="1539" y="559"/>
                </a:lnTo>
                <a:lnTo>
                  <a:pt x="1539" y="466"/>
                </a:lnTo>
                <a:lnTo>
                  <a:pt x="1705" y="476"/>
                </a:lnTo>
                <a:lnTo>
                  <a:pt x="1681" y="559"/>
                </a:lnTo>
                <a:close/>
                <a:moveTo>
                  <a:pt x="1372" y="608"/>
                </a:moveTo>
                <a:lnTo>
                  <a:pt x="1372" y="608"/>
                </a:lnTo>
                <a:lnTo>
                  <a:pt x="1485" y="608"/>
                </a:lnTo>
                <a:lnTo>
                  <a:pt x="1485" y="716"/>
                </a:lnTo>
                <a:lnTo>
                  <a:pt x="1372" y="716"/>
                </a:lnTo>
                <a:close/>
                <a:moveTo>
                  <a:pt x="1539" y="716"/>
                </a:moveTo>
                <a:lnTo>
                  <a:pt x="1539" y="716"/>
                </a:lnTo>
                <a:lnTo>
                  <a:pt x="1539" y="608"/>
                </a:lnTo>
                <a:lnTo>
                  <a:pt x="1671" y="608"/>
                </a:lnTo>
                <a:lnTo>
                  <a:pt x="1637" y="716"/>
                </a:lnTo>
                <a:close/>
                <a:moveTo>
                  <a:pt x="1034" y="608"/>
                </a:moveTo>
                <a:lnTo>
                  <a:pt x="1034" y="608"/>
                </a:lnTo>
                <a:lnTo>
                  <a:pt x="1147" y="608"/>
                </a:lnTo>
                <a:lnTo>
                  <a:pt x="1147" y="716"/>
                </a:lnTo>
                <a:lnTo>
                  <a:pt x="1034" y="716"/>
                </a:lnTo>
                <a:close/>
                <a:moveTo>
                  <a:pt x="1201" y="716"/>
                </a:moveTo>
                <a:lnTo>
                  <a:pt x="1201" y="716"/>
                </a:lnTo>
                <a:lnTo>
                  <a:pt x="1201" y="608"/>
                </a:lnTo>
                <a:lnTo>
                  <a:pt x="1313" y="608"/>
                </a:lnTo>
                <a:lnTo>
                  <a:pt x="1313" y="716"/>
                </a:lnTo>
                <a:close/>
                <a:moveTo>
                  <a:pt x="1372" y="770"/>
                </a:moveTo>
                <a:lnTo>
                  <a:pt x="1372" y="770"/>
                </a:lnTo>
                <a:lnTo>
                  <a:pt x="1485" y="770"/>
                </a:lnTo>
                <a:lnTo>
                  <a:pt x="1485" y="887"/>
                </a:lnTo>
                <a:lnTo>
                  <a:pt x="1372" y="887"/>
                </a:lnTo>
                <a:close/>
                <a:moveTo>
                  <a:pt x="1539" y="887"/>
                </a:moveTo>
                <a:lnTo>
                  <a:pt x="1539" y="887"/>
                </a:lnTo>
                <a:lnTo>
                  <a:pt x="1539" y="770"/>
                </a:lnTo>
                <a:lnTo>
                  <a:pt x="1622" y="770"/>
                </a:lnTo>
                <a:lnTo>
                  <a:pt x="1588" y="887"/>
                </a:lnTo>
                <a:close/>
                <a:moveTo>
                  <a:pt x="863" y="608"/>
                </a:moveTo>
                <a:lnTo>
                  <a:pt x="863" y="608"/>
                </a:lnTo>
                <a:lnTo>
                  <a:pt x="975" y="608"/>
                </a:lnTo>
                <a:lnTo>
                  <a:pt x="975" y="716"/>
                </a:lnTo>
                <a:lnTo>
                  <a:pt x="863" y="716"/>
                </a:lnTo>
                <a:close/>
                <a:moveTo>
                  <a:pt x="1034" y="770"/>
                </a:moveTo>
                <a:lnTo>
                  <a:pt x="1034" y="770"/>
                </a:lnTo>
                <a:lnTo>
                  <a:pt x="1147" y="770"/>
                </a:lnTo>
                <a:lnTo>
                  <a:pt x="1147" y="887"/>
                </a:lnTo>
                <a:lnTo>
                  <a:pt x="1034" y="887"/>
                </a:lnTo>
                <a:close/>
                <a:moveTo>
                  <a:pt x="1201" y="887"/>
                </a:moveTo>
                <a:lnTo>
                  <a:pt x="1201" y="887"/>
                </a:lnTo>
                <a:lnTo>
                  <a:pt x="1201" y="770"/>
                </a:lnTo>
                <a:lnTo>
                  <a:pt x="1313" y="770"/>
                </a:lnTo>
                <a:lnTo>
                  <a:pt x="1313" y="887"/>
                </a:lnTo>
                <a:close/>
                <a:moveTo>
                  <a:pt x="701" y="716"/>
                </a:moveTo>
                <a:lnTo>
                  <a:pt x="701" y="716"/>
                </a:lnTo>
                <a:lnTo>
                  <a:pt x="701" y="608"/>
                </a:lnTo>
                <a:lnTo>
                  <a:pt x="814" y="608"/>
                </a:lnTo>
                <a:lnTo>
                  <a:pt x="814" y="716"/>
                </a:lnTo>
                <a:close/>
                <a:moveTo>
                  <a:pt x="701" y="770"/>
                </a:moveTo>
                <a:lnTo>
                  <a:pt x="701" y="770"/>
                </a:lnTo>
                <a:lnTo>
                  <a:pt x="814" y="770"/>
                </a:lnTo>
                <a:lnTo>
                  <a:pt x="814" y="887"/>
                </a:lnTo>
                <a:lnTo>
                  <a:pt x="701" y="887"/>
                </a:lnTo>
                <a:close/>
                <a:moveTo>
                  <a:pt x="863" y="887"/>
                </a:moveTo>
                <a:lnTo>
                  <a:pt x="863" y="887"/>
                </a:lnTo>
                <a:lnTo>
                  <a:pt x="863" y="770"/>
                </a:lnTo>
                <a:lnTo>
                  <a:pt x="975" y="770"/>
                </a:lnTo>
                <a:lnTo>
                  <a:pt x="975" y="887"/>
                </a:lnTo>
                <a:close/>
                <a:moveTo>
                  <a:pt x="520" y="608"/>
                </a:moveTo>
                <a:lnTo>
                  <a:pt x="520" y="608"/>
                </a:lnTo>
                <a:lnTo>
                  <a:pt x="642" y="608"/>
                </a:lnTo>
                <a:lnTo>
                  <a:pt x="642" y="716"/>
                </a:lnTo>
                <a:lnTo>
                  <a:pt x="554" y="716"/>
                </a:lnTo>
                <a:close/>
                <a:moveTo>
                  <a:pt x="574" y="770"/>
                </a:moveTo>
                <a:lnTo>
                  <a:pt x="574" y="770"/>
                </a:lnTo>
                <a:lnTo>
                  <a:pt x="642" y="770"/>
                </a:lnTo>
                <a:lnTo>
                  <a:pt x="642" y="887"/>
                </a:lnTo>
                <a:lnTo>
                  <a:pt x="608" y="887"/>
                </a:lnTo>
                <a:close/>
                <a:moveTo>
                  <a:pt x="623" y="1304"/>
                </a:moveTo>
                <a:lnTo>
                  <a:pt x="623" y="1304"/>
                </a:lnTo>
                <a:cubicBezTo>
                  <a:pt x="642" y="1304"/>
                  <a:pt x="657" y="1318"/>
                  <a:pt x="657" y="1338"/>
                </a:cubicBezTo>
                <a:cubicBezTo>
                  <a:pt x="657" y="1353"/>
                  <a:pt x="642" y="1367"/>
                  <a:pt x="623" y="1367"/>
                </a:cubicBezTo>
                <a:cubicBezTo>
                  <a:pt x="608" y="1367"/>
                  <a:pt x="593" y="1353"/>
                  <a:pt x="593" y="1338"/>
                </a:cubicBezTo>
                <a:cubicBezTo>
                  <a:pt x="593" y="1318"/>
                  <a:pt x="608" y="1304"/>
                  <a:pt x="623" y="1304"/>
                </a:cubicBezTo>
                <a:close/>
                <a:moveTo>
                  <a:pt x="1480" y="1304"/>
                </a:moveTo>
                <a:lnTo>
                  <a:pt x="1480" y="1304"/>
                </a:lnTo>
                <a:cubicBezTo>
                  <a:pt x="1499" y="1304"/>
                  <a:pt x="1514" y="1318"/>
                  <a:pt x="1514" y="1338"/>
                </a:cubicBezTo>
                <a:cubicBezTo>
                  <a:pt x="1514" y="1353"/>
                  <a:pt x="1499" y="1367"/>
                  <a:pt x="1480" y="1367"/>
                </a:cubicBezTo>
                <a:cubicBezTo>
                  <a:pt x="1465" y="1367"/>
                  <a:pt x="1450" y="1353"/>
                  <a:pt x="1450" y="1338"/>
                </a:cubicBezTo>
                <a:cubicBezTo>
                  <a:pt x="1450" y="1318"/>
                  <a:pt x="1465" y="1304"/>
                  <a:pt x="1480" y="13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27"/>
          <p:cNvGrpSpPr/>
          <p:nvPr/>
        </p:nvGrpSpPr>
        <p:grpSpPr>
          <a:xfrm>
            <a:off x="3996669" y="3551301"/>
            <a:ext cx="310849" cy="289527"/>
            <a:chOff x="-1839882" y="1675059"/>
            <a:chExt cx="239428" cy="222987"/>
          </a:xfrm>
        </p:grpSpPr>
        <p:sp>
          <p:nvSpPr>
            <p:cNvPr id="1059" name="Google Shape;1059;p27"/>
            <p:cNvSpPr/>
            <p:nvPr/>
          </p:nvSpPr>
          <p:spPr>
            <a:xfrm>
              <a:off x="-1839882" y="1675059"/>
              <a:ext cx="239428" cy="222987"/>
            </a:xfrm>
            <a:custGeom>
              <a:avLst/>
              <a:gdLst/>
              <a:ahLst/>
              <a:cxnLst/>
              <a:rect l="l" t="t" r="r" b="b"/>
              <a:pathLst>
                <a:path w="2068" h="1926" extrusionOk="0">
                  <a:moveTo>
                    <a:pt x="172" y="324"/>
                  </a:moveTo>
                  <a:lnTo>
                    <a:pt x="172" y="108"/>
                  </a:lnTo>
                  <a:lnTo>
                    <a:pt x="329" y="108"/>
                  </a:lnTo>
                  <a:lnTo>
                    <a:pt x="329" y="324"/>
                  </a:lnTo>
                  <a:close/>
                  <a:moveTo>
                    <a:pt x="79" y="397"/>
                  </a:moveTo>
                  <a:lnTo>
                    <a:pt x="79" y="397"/>
                  </a:lnTo>
                  <a:lnTo>
                    <a:pt x="1994" y="397"/>
                  </a:lnTo>
                  <a:lnTo>
                    <a:pt x="1994" y="1534"/>
                  </a:lnTo>
                  <a:lnTo>
                    <a:pt x="79" y="1534"/>
                  </a:lnTo>
                  <a:close/>
                  <a:moveTo>
                    <a:pt x="1118" y="108"/>
                  </a:moveTo>
                  <a:lnTo>
                    <a:pt x="1118" y="108"/>
                  </a:lnTo>
                  <a:lnTo>
                    <a:pt x="1269" y="108"/>
                  </a:lnTo>
                  <a:lnTo>
                    <a:pt x="1269" y="324"/>
                  </a:lnTo>
                  <a:lnTo>
                    <a:pt x="1118" y="324"/>
                  </a:lnTo>
                  <a:close/>
                  <a:moveTo>
                    <a:pt x="804" y="108"/>
                  </a:moveTo>
                  <a:lnTo>
                    <a:pt x="804" y="108"/>
                  </a:lnTo>
                  <a:lnTo>
                    <a:pt x="956" y="108"/>
                  </a:lnTo>
                  <a:lnTo>
                    <a:pt x="956" y="324"/>
                  </a:lnTo>
                  <a:lnTo>
                    <a:pt x="804" y="324"/>
                  </a:lnTo>
                  <a:close/>
                  <a:moveTo>
                    <a:pt x="491" y="108"/>
                  </a:moveTo>
                  <a:lnTo>
                    <a:pt x="491" y="108"/>
                  </a:lnTo>
                  <a:lnTo>
                    <a:pt x="642" y="108"/>
                  </a:lnTo>
                  <a:lnTo>
                    <a:pt x="642" y="324"/>
                  </a:lnTo>
                  <a:lnTo>
                    <a:pt x="491" y="324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lnTo>
                    <a:pt x="1" y="1"/>
                  </a:lnTo>
                  <a:lnTo>
                    <a:pt x="1" y="1925"/>
                  </a:lnTo>
                  <a:lnTo>
                    <a:pt x="2068" y="1925"/>
                  </a:lnTo>
                  <a:close/>
                  <a:moveTo>
                    <a:pt x="1744" y="1617"/>
                  </a:moveTo>
                  <a:lnTo>
                    <a:pt x="1744" y="1617"/>
                  </a:lnTo>
                  <a:lnTo>
                    <a:pt x="1896" y="1617"/>
                  </a:lnTo>
                  <a:lnTo>
                    <a:pt x="1896" y="1827"/>
                  </a:lnTo>
                  <a:lnTo>
                    <a:pt x="1744" y="1827"/>
                  </a:lnTo>
                  <a:close/>
                  <a:moveTo>
                    <a:pt x="1431" y="1617"/>
                  </a:moveTo>
                  <a:lnTo>
                    <a:pt x="1431" y="1617"/>
                  </a:lnTo>
                  <a:lnTo>
                    <a:pt x="1583" y="1617"/>
                  </a:lnTo>
                  <a:lnTo>
                    <a:pt x="1583" y="1827"/>
                  </a:lnTo>
                  <a:lnTo>
                    <a:pt x="1431" y="1827"/>
                  </a:lnTo>
                  <a:close/>
                  <a:moveTo>
                    <a:pt x="1118" y="1617"/>
                  </a:moveTo>
                  <a:lnTo>
                    <a:pt x="1118" y="1617"/>
                  </a:lnTo>
                  <a:lnTo>
                    <a:pt x="1269" y="1617"/>
                  </a:lnTo>
                  <a:lnTo>
                    <a:pt x="1269" y="1827"/>
                  </a:lnTo>
                  <a:lnTo>
                    <a:pt x="1118" y="1827"/>
                  </a:lnTo>
                  <a:close/>
                  <a:moveTo>
                    <a:pt x="804" y="1617"/>
                  </a:moveTo>
                  <a:lnTo>
                    <a:pt x="804" y="1617"/>
                  </a:lnTo>
                  <a:lnTo>
                    <a:pt x="956" y="1617"/>
                  </a:lnTo>
                  <a:lnTo>
                    <a:pt x="956" y="1827"/>
                  </a:lnTo>
                  <a:lnTo>
                    <a:pt x="804" y="1827"/>
                  </a:lnTo>
                  <a:close/>
                  <a:moveTo>
                    <a:pt x="491" y="1617"/>
                  </a:moveTo>
                  <a:lnTo>
                    <a:pt x="491" y="1617"/>
                  </a:lnTo>
                  <a:lnTo>
                    <a:pt x="642" y="1617"/>
                  </a:lnTo>
                  <a:lnTo>
                    <a:pt x="642" y="1827"/>
                  </a:lnTo>
                  <a:lnTo>
                    <a:pt x="491" y="1827"/>
                  </a:lnTo>
                  <a:close/>
                  <a:moveTo>
                    <a:pt x="172" y="1617"/>
                  </a:moveTo>
                  <a:lnTo>
                    <a:pt x="172" y="1617"/>
                  </a:lnTo>
                  <a:lnTo>
                    <a:pt x="329" y="1617"/>
                  </a:lnTo>
                  <a:lnTo>
                    <a:pt x="329" y="1827"/>
                  </a:lnTo>
                  <a:lnTo>
                    <a:pt x="172" y="1827"/>
                  </a:lnTo>
                  <a:close/>
                  <a:moveTo>
                    <a:pt x="1744" y="108"/>
                  </a:moveTo>
                  <a:lnTo>
                    <a:pt x="1744" y="108"/>
                  </a:lnTo>
                  <a:lnTo>
                    <a:pt x="1896" y="108"/>
                  </a:lnTo>
                  <a:lnTo>
                    <a:pt x="1896" y="324"/>
                  </a:lnTo>
                  <a:lnTo>
                    <a:pt x="1744" y="324"/>
                  </a:lnTo>
                  <a:close/>
                  <a:moveTo>
                    <a:pt x="1431" y="108"/>
                  </a:moveTo>
                  <a:lnTo>
                    <a:pt x="1431" y="108"/>
                  </a:lnTo>
                  <a:lnTo>
                    <a:pt x="1583" y="108"/>
                  </a:lnTo>
                  <a:lnTo>
                    <a:pt x="1583" y="324"/>
                  </a:lnTo>
                  <a:lnTo>
                    <a:pt x="1431" y="3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1776899" y="1729474"/>
              <a:ext cx="114041" cy="114157"/>
            </a:xfrm>
            <a:custGeom>
              <a:avLst/>
              <a:gdLst/>
              <a:ahLst/>
              <a:cxnLst/>
              <a:rect l="l" t="t" r="r" b="b"/>
              <a:pathLst>
                <a:path w="985" h="986" extrusionOk="0">
                  <a:moveTo>
                    <a:pt x="490" y="1"/>
                  </a:moveTo>
                  <a:cubicBezTo>
                    <a:pt x="221" y="1"/>
                    <a:pt x="1" y="221"/>
                    <a:pt x="1" y="495"/>
                  </a:cubicBezTo>
                  <a:cubicBezTo>
                    <a:pt x="1" y="765"/>
                    <a:pt x="221" y="985"/>
                    <a:pt x="490" y="985"/>
                  </a:cubicBezTo>
                  <a:cubicBezTo>
                    <a:pt x="765" y="985"/>
                    <a:pt x="985" y="765"/>
                    <a:pt x="985" y="495"/>
                  </a:cubicBezTo>
                  <a:cubicBezTo>
                    <a:pt x="985" y="221"/>
                    <a:pt x="765" y="1"/>
                    <a:pt x="490" y="1"/>
                  </a:cubicBezTo>
                  <a:close/>
                  <a:moveTo>
                    <a:pt x="84" y="495"/>
                  </a:moveTo>
                  <a:lnTo>
                    <a:pt x="84" y="495"/>
                  </a:lnTo>
                  <a:cubicBezTo>
                    <a:pt x="84" y="270"/>
                    <a:pt x="265" y="84"/>
                    <a:pt x="490" y="84"/>
                  </a:cubicBezTo>
                  <a:cubicBezTo>
                    <a:pt x="720" y="84"/>
                    <a:pt x="902" y="270"/>
                    <a:pt x="902" y="495"/>
                  </a:cubicBezTo>
                  <a:cubicBezTo>
                    <a:pt x="902" y="721"/>
                    <a:pt x="720" y="902"/>
                    <a:pt x="490" y="902"/>
                  </a:cubicBezTo>
                  <a:cubicBezTo>
                    <a:pt x="265" y="902"/>
                    <a:pt x="84" y="721"/>
                    <a:pt x="84" y="4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1737187" y="1757840"/>
              <a:ext cx="51753" cy="58005"/>
            </a:xfrm>
            <a:custGeom>
              <a:avLst/>
              <a:gdLst/>
              <a:ahLst/>
              <a:cxnLst/>
              <a:rect l="l" t="t" r="r" b="b"/>
              <a:pathLst>
                <a:path w="447" h="501" extrusionOk="0">
                  <a:moveTo>
                    <a:pt x="15" y="6"/>
                  </a:moveTo>
                  <a:cubicBezTo>
                    <a:pt x="5" y="10"/>
                    <a:pt x="0" y="20"/>
                    <a:pt x="0" y="30"/>
                  </a:cubicBezTo>
                  <a:lnTo>
                    <a:pt x="0" y="466"/>
                  </a:lnTo>
                  <a:cubicBezTo>
                    <a:pt x="0" y="476"/>
                    <a:pt x="5" y="485"/>
                    <a:pt x="15" y="490"/>
                  </a:cubicBezTo>
                  <a:cubicBezTo>
                    <a:pt x="25" y="500"/>
                    <a:pt x="35" y="500"/>
                    <a:pt x="44" y="490"/>
                  </a:cubicBezTo>
                  <a:lnTo>
                    <a:pt x="426" y="275"/>
                  </a:lnTo>
                  <a:cubicBezTo>
                    <a:pt x="441" y="270"/>
                    <a:pt x="446" y="260"/>
                    <a:pt x="446" y="250"/>
                  </a:cubicBezTo>
                  <a:cubicBezTo>
                    <a:pt x="446" y="236"/>
                    <a:pt x="441" y="226"/>
                    <a:pt x="426" y="221"/>
                  </a:cubicBezTo>
                  <a:lnTo>
                    <a:pt x="44" y="6"/>
                  </a:lnTo>
                  <a:cubicBezTo>
                    <a:pt x="35" y="1"/>
                    <a:pt x="25" y="1"/>
                    <a:pt x="1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7"/>
          <p:cNvGrpSpPr/>
          <p:nvPr/>
        </p:nvGrpSpPr>
        <p:grpSpPr>
          <a:xfrm>
            <a:off x="3968271" y="2562998"/>
            <a:ext cx="373586" cy="283051"/>
            <a:chOff x="5518363" y="3721042"/>
            <a:chExt cx="392175" cy="297167"/>
          </a:xfrm>
        </p:grpSpPr>
        <p:sp>
          <p:nvSpPr>
            <p:cNvPr id="1063" name="Google Shape;1063;p27"/>
            <p:cNvSpPr/>
            <p:nvPr/>
          </p:nvSpPr>
          <p:spPr>
            <a:xfrm>
              <a:off x="5623184" y="3879048"/>
              <a:ext cx="182275" cy="76164"/>
            </a:xfrm>
            <a:custGeom>
              <a:avLst/>
              <a:gdLst/>
              <a:ahLst/>
              <a:cxnLst/>
              <a:rect l="l" t="t" r="r" b="b"/>
              <a:pathLst>
                <a:path w="706" h="295" extrusionOk="0">
                  <a:moveTo>
                    <a:pt x="353" y="0"/>
                  </a:moveTo>
                  <a:cubicBezTo>
                    <a:pt x="231" y="0"/>
                    <a:pt x="118" y="49"/>
                    <a:pt x="35" y="142"/>
                  </a:cubicBezTo>
                  <a:cubicBezTo>
                    <a:pt x="1" y="177"/>
                    <a:pt x="6" y="235"/>
                    <a:pt x="40" y="270"/>
                  </a:cubicBezTo>
                  <a:cubicBezTo>
                    <a:pt x="58" y="286"/>
                    <a:pt x="81" y="293"/>
                    <a:pt x="103" y="293"/>
                  </a:cubicBezTo>
                  <a:cubicBezTo>
                    <a:pt x="128" y="293"/>
                    <a:pt x="154" y="283"/>
                    <a:pt x="172" y="265"/>
                  </a:cubicBezTo>
                  <a:cubicBezTo>
                    <a:pt x="216" y="211"/>
                    <a:pt x="285" y="181"/>
                    <a:pt x="353" y="181"/>
                  </a:cubicBezTo>
                  <a:cubicBezTo>
                    <a:pt x="422" y="181"/>
                    <a:pt x="490" y="211"/>
                    <a:pt x="535" y="265"/>
                  </a:cubicBezTo>
                  <a:cubicBezTo>
                    <a:pt x="554" y="284"/>
                    <a:pt x="579" y="294"/>
                    <a:pt x="603" y="294"/>
                  </a:cubicBezTo>
                  <a:cubicBezTo>
                    <a:pt x="623" y="294"/>
                    <a:pt x="647" y="284"/>
                    <a:pt x="662" y="270"/>
                  </a:cubicBezTo>
                  <a:cubicBezTo>
                    <a:pt x="701" y="235"/>
                    <a:pt x="706" y="177"/>
                    <a:pt x="672" y="142"/>
                  </a:cubicBezTo>
                  <a:cubicBezTo>
                    <a:pt x="588" y="49"/>
                    <a:pt x="476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571290" y="3799270"/>
              <a:ext cx="286063" cy="96560"/>
            </a:xfrm>
            <a:custGeom>
              <a:avLst/>
              <a:gdLst/>
              <a:ahLst/>
              <a:cxnLst/>
              <a:rect l="l" t="t" r="r" b="b"/>
              <a:pathLst>
                <a:path w="1108" h="374" extrusionOk="0">
                  <a:moveTo>
                    <a:pt x="554" y="1"/>
                  </a:moveTo>
                  <a:cubicBezTo>
                    <a:pt x="358" y="1"/>
                    <a:pt x="172" y="79"/>
                    <a:pt x="35" y="216"/>
                  </a:cubicBezTo>
                  <a:cubicBezTo>
                    <a:pt x="1" y="250"/>
                    <a:pt x="1" y="309"/>
                    <a:pt x="35" y="344"/>
                  </a:cubicBezTo>
                  <a:cubicBezTo>
                    <a:pt x="53" y="364"/>
                    <a:pt x="77" y="374"/>
                    <a:pt x="102" y="374"/>
                  </a:cubicBezTo>
                  <a:cubicBezTo>
                    <a:pt x="125" y="374"/>
                    <a:pt x="149" y="365"/>
                    <a:pt x="167" y="348"/>
                  </a:cubicBezTo>
                  <a:cubicBezTo>
                    <a:pt x="270" y="241"/>
                    <a:pt x="407" y="187"/>
                    <a:pt x="554" y="187"/>
                  </a:cubicBezTo>
                  <a:cubicBezTo>
                    <a:pt x="701" y="187"/>
                    <a:pt x="838" y="246"/>
                    <a:pt x="941" y="348"/>
                  </a:cubicBezTo>
                  <a:cubicBezTo>
                    <a:pt x="961" y="363"/>
                    <a:pt x="985" y="373"/>
                    <a:pt x="1005" y="373"/>
                  </a:cubicBezTo>
                  <a:cubicBezTo>
                    <a:pt x="1029" y="373"/>
                    <a:pt x="1054" y="363"/>
                    <a:pt x="1073" y="348"/>
                  </a:cubicBezTo>
                  <a:cubicBezTo>
                    <a:pt x="1108" y="309"/>
                    <a:pt x="1108" y="250"/>
                    <a:pt x="1073" y="216"/>
                  </a:cubicBezTo>
                  <a:cubicBezTo>
                    <a:pt x="931" y="79"/>
                    <a:pt x="75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518363" y="3721042"/>
              <a:ext cx="392175" cy="115408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759" y="0"/>
                  </a:moveTo>
                  <a:cubicBezTo>
                    <a:pt x="490" y="0"/>
                    <a:pt x="230" y="103"/>
                    <a:pt x="39" y="289"/>
                  </a:cubicBezTo>
                  <a:cubicBezTo>
                    <a:pt x="0" y="323"/>
                    <a:pt x="0" y="382"/>
                    <a:pt x="35" y="416"/>
                  </a:cubicBezTo>
                  <a:cubicBezTo>
                    <a:pt x="52" y="437"/>
                    <a:pt x="77" y="446"/>
                    <a:pt x="101" y="446"/>
                  </a:cubicBezTo>
                  <a:cubicBezTo>
                    <a:pt x="124" y="446"/>
                    <a:pt x="148" y="438"/>
                    <a:pt x="167" y="421"/>
                  </a:cubicBezTo>
                  <a:cubicBezTo>
                    <a:pt x="323" y="269"/>
                    <a:pt x="534" y="181"/>
                    <a:pt x="759" y="181"/>
                  </a:cubicBezTo>
                  <a:cubicBezTo>
                    <a:pt x="980" y="181"/>
                    <a:pt x="1190" y="269"/>
                    <a:pt x="1352" y="421"/>
                  </a:cubicBezTo>
                  <a:cubicBezTo>
                    <a:pt x="1372" y="441"/>
                    <a:pt x="1391" y="446"/>
                    <a:pt x="1416" y="446"/>
                  </a:cubicBezTo>
                  <a:cubicBezTo>
                    <a:pt x="1440" y="446"/>
                    <a:pt x="1465" y="436"/>
                    <a:pt x="1484" y="416"/>
                  </a:cubicBezTo>
                  <a:cubicBezTo>
                    <a:pt x="1518" y="382"/>
                    <a:pt x="1514" y="323"/>
                    <a:pt x="1479" y="289"/>
                  </a:cubicBezTo>
                  <a:cubicBezTo>
                    <a:pt x="1283" y="103"/>
                    <a:pt x="1029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685148" y="3961150"/>
              <a:ext cx="58349" cy="57058"/>
            </a:xfrm>
            <a:custGeom>
              <a:avLst/>
              <a:gdLst/>
              <a:ahLst/>
              <a:cxnLst/>
              <a:rect l="l" t="t" r="r" b="b"/>
              <a:pathLst>
                <a:path w="226" h="221" extrusionOk="0">
                  <a:moveTo>
                    <a:pt x="113" y="1"/>
                  </a:moveTo>
                  <a:cubicBezTo>
                    <a:pt x="50" y="1"/>
                    <a:pt x="1" y="50"/>
                    <a:pt x="1" y="108"/>
                  </a:cubicBezTo>
                  <a:cubicBezTo>
                    <a:pt x="1" y="172"/>
                    <a:pt x="50" y="221"/>
                    <a:pt x="113" y="221"/>
                  </a:cubicBezTo>
                  <a:cubicBezTo>
                    <a:pt x="172" y="221"/>
                    <a:pt x="226" y="172"/>
                    <a:pt x="226" y="108"/>
                  </a:cubicBezTo>
                  <a:cubicBezTo>
                    <a:pt x="226" y="50"/>
                    <a:pt x="172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/>
          <p:nvPr/>
        </p:nvSpPr>
        <p:spPr>
          <a:xfrm>
            <a:off x="4870851" y="2576225"/>
            <a:ext cx="271850" cy="271076"/>
          </a:xfrm>
          <a:custGeom>
            <a:avLst/>
            <a:gdLst/>
            <a:ahLst/>
            <a:cxnLst/>
            <a:rect l="l" t="t" r="r" b="b"/>
            <a:pathLst>
              <a:path w="1411" h="1407" extrusionOk="0">
                <a:moveTo>
                  <a:pt x="706" y="1"/>
                </a:moveTo>
                <a:cubicBezTo>
                  <a:pt x="617" y="1"/>
                  <a:pt x="534" y="15"/>
                  <a:pt x="456" y="45"/>
                </a:cubicBezTo>
                <a:cubicBezTo>
                  <a:pt x="520" y="74"/>
                  <a:pt x="578" y="108"/>
                  <a:pt x="632" y="148"/>
                </a:cubicBezTo>
                <a:cubicBezTo>
                  <a:pt x="652" y="138"/>
                  <a:pt x="681" y="128"/>
                  <a:pt x="706" y="128"/>
                </a:cubicBezTo>
                <a:cubicBezTo>
                  <a:pt x="745" y="128"/>
                  <a:pt x="784" y="143"/>
                  <a:pt x="808" y="167"/>
                </a:cubicBezTo>
                <a:cubicBezTo>
                  <a:pt x="887" y="133"/>
                  <a:pt x="970" y="108"/>
                  <a:pt x="1053" y="94"/>
                </a:cubicBezTo>
                <a:cubicBezTo>
                  <a:pt x="950" y="35"/>
                  <a:pt x="833" y="1"/>
                  <a:pt x="706" y="1"/>
                </a:cubicBezTo>
                <a:close/>
                <a:moveTo>
                  <a:pt x="333" y="104"/>
                </a:moveTo>
                <a:cubicBezTo>
                  <a:pt x="260" y="153"/>
                  <a:pt x="191" y="216"/>
                  <a:pt x="138" y="285"/>
                </a:cubicBezTo>
                <a:cubicBezTo>
                  <a:pt x="177" y="358"/>
                  <a:pt x="226" y="422"/>
                  <a:pt x="280" y="481"/>
                </a:cubicBezTo>
                <a:cubicBezTo>
                  <a:pt x="299" y="471"/>
                  <a:pt x="319" y="466"/>
                  <a:pt x="343" y="466"/>
                </a:cubicBezTo>
                <a:cubicBezTo>
                  <a:pt x="358" y="466"/>
                  <a:pt x="373" y="471"/>
                  <a:pt x="387" y="476"/>
                </a:cubicBezTo>
                <a:cubicBezTo>
                  <a:pt x="441" y="417"/>
                  <a:pt x="500" y="363"/>
                  <a:pt x="564" y="314"/>
                </a:cubicBezTo>
                <a:cubicBezTo>
                  <a:pt x="559" y="299"/>
                  <a:pt x="559" y="290"/>
                  <a:pt x="559" y="280"/>
                </a:cubicBezTo>
                <a:cubicBezTo>
                  <a:pt x="559" y="260"/>
                  <a:pt x="559" y="246"/>
                  <a:pt x="564" y="231"/>
                </a:cubicBezTo>
                <a:cubicBezTo>
                  <a:pt x="495" y="182"/>
                  <a:pt x="417" y="138"/>
                  <a:pt x="333" y="104"/>
                </a:cubicBezTo>
                <a:close/>
                <a:moveTo>
                  <a:pt x="622" y="402"/>
                </a:moveTo>
                <a:cubicBezTo>
                  <a:pt x="564" y="441"/>
                  <a:pt x="515" y="486"/>
                  <a:pt x="471" y="539"/>
                </a:cubicBezTo>
                <a:cubicBezTo>
                  <a:pt x="485" y="559"/>
                  <a:pt x="495" y="588"/>
                  <a:pt x="495" y="618"/>
                </a:cubicBezTo>
                <a:cubicBezTo>
                  <a:pt x="495" y="632"/>
                  <a:pt x="490" y="647"/>
                  <a:pt x="485" y="662"/>
                </a:cubicBezTo>
                <a:cubicBezTo>
                  <a:pt x="617" y="750"/>
                  <a:pt x="769" y="809"/>
                  <a:pt x="931" y="833"/>
                </a:cubicBezTo>
                <a:cubicBezTo>
                  <a:pt x="941" y="814"/>
                  <a:pt x="955" y="799"/>
                  <a:pt x="970" y="784"/>
                </a:cubicBezTo>
                <a:cubicBezTo>
                  <a:pt x="926" y="647"/>
                  <a:pt x="857" y="525"/>
                  <a:pt x="764" y="417"/>
                </a:cubicBezTo>
                <a:cubicBezTo>
                  <a:pt x="750" y="422"/>
                  <a:pt x="730" y="427"/>
                  <a:pt x="706" y="427"/>
                </a:cubicBezTo>
                <a:cubicBezTo>
                  <a:pt x="676" y="427"/>
                  <a:pt x="647" y="417"/>
                  <a:pt x="622" y="402"/>
                </a:cubicBezTo>
                <a:close/>
                <a:moveTo>
                  <a:pt x="1176" y="182"/>
                </a:moveTo>
                <a:cubicBezTo>
                  <a:pt x="1063" y="192"/>
                  <a:pt x="955" y="221"/>
                  <a:pt x="857" y="265"/>
                </a:cubicBezTo>
                <a:cubicBezTo>
                  <a:pt x="857" y="270"/>
                  <a:pt x="857" y="275"/>
                  <a:pt x="857" y="280"/>
                </a:cubicBezTo>
                <a:cubicBezTo>
                  <a:pt x="857" y="304"/>
                  <a:pt x="853" y="324"/>
                  <a:pt x="843" y="344"/>
                </a:cubicBezTo>
                <a:cubicBezTo>
                  <a:pt x="941" y="461"/>
                  <a:pt x="1019" y="598"/>
                  <a:pt x="1068" y="750"/>
                </a:cubicBezTo>
                <a:cubicBezTo>
                  <a:pt x="1132" y="750"/>
                  <a:pt x="1181" y="789"/>
                  <a:pt x="1205" y="838"/>
                </a:cubicBezTo>
                <a:cubicBezTo>
                  <a:pt x="1274" y="833"/>
                  <a:pt x="1337" y="819"/>
                  <a:pt x="1401" y="804"/>
                </a:cubicBezTo>
                <a:cubicBezTo>
                  <a:pt x="1406" y="770"/>
                  <a:pt x="1411" y="735"/>
                  <a:pt x="1411" y="701"/>
                </a:cubicBezTo>
                <a:cubicBezTo>
                  <a:pt x="1411" y="495"/>
                  <a:pt x="1318" y="309"/>
                  <a:pt x="1176" y="182"/>
                </a:cubicBezTo>
                <a:close/>
                <a:moveTo>
                  <a:pt x="74" y="388"/>
                </a:moveTo>
                <a:cubicBezTo>
                  <a:pt x="30" y="481"/>
                  <a:pt x="0" y="588"/>
                  <a:pt x="0" y="701"/>
                </a:cubicBezTo>
                <a:cubicBezTo>
                  <a:pt x="0" y="833"/>
                  <a:pt x="35" y="956"/>
                  <a:pt x="98" y="1063"/>
                </a:cubicBezTo>
                <a:cubicBezTo>
                  <a:pt x="123" y="936"/>
                  <a:pt x="167" y="819"/>
                  <a:pt x="226" y="706"/>
                </a:cubicBezTo>
                <a:cubicBezTo>
                  <a:pt x="206" y="681"/>
                  <a:pt x="191" y="652"/>
                  <a:pt x="191" y="618"/>
                </a:cubicBezTo>
                <a:cubicBezTo>
                  <a:pt x="191" y="598"/>
                  <a:pt x="196" y="574"/>
                  <a:pt x="206" y="559"/>
                </a:cubicBezTo>
                <a:cubicBezTo>
                  <a:pt x="157" y="505"/>
                  <a:pt x="113" y="446"/>
                  <a:pt x="74" y="388"/>
                </a:cubicBezTo>
                <a:close/>
                <a:moveTo>
                  <a:pt x="1377" y="917"/>
                </a:moveTo>
                <a:lnTo>
                  <a:pt x="1377" y="917"/>
                </a:lnTo>
                <a:cubicBezTo>
                  <a:pt x="1323" y="931"/>
                  <a:pt x="1264" y="941"/>
                  <a:pt x="1210" y="946"/>
                </a:cubicBezTo>
                <a:cubicBezTo>
                  <a:pt x="1195" y="985"/>
                  <a:pt x="1166" y="1019"/>
                  <a:pt x="1127" y="1034"/>
                </a:cubicBezTo>
                <a:cubicBezTo>
                  <a:pt x="1127" y="1063"/>
                  <a:pt x="1127" y="1093"/>
                  <a:pt x="1127" y="1122"/>
                </a:cubicBezTo>
                <a:cubicBezTo>
                  <a:pt x="1127" y="1171"/>
                  <a:pt x="1127" y="1225"/>
                  <a:pt x="1117" y="1274"/>
                </a:cubicBezTo>
                <a:cubicBezTo>
                  <a:pt x="1239" y="1186"/>
                  <a:pt x="1328" y="1063"/>
                  <a:pt x="1377" y="917"/>
                </a:cubicBezTo>
                <a:close/>
                <a:moveTo>
                  <a:pt x="422" y="745"/>
                </a:moveTo>
                <a:cubicBezTo>
                  <a:pt x="397" y="760"/>
                  <a:pt x="373" y="765"/>
                  <a:pt x="343" y="765"/>
                </a:cubicBezTo>
                <a:lnTo>
                  <a:pt x="314" y="765"/>
                </a:lnTo>
                <a:cubicBezTo>
                  <a:pt x="245" y="892"/>
                  <a:pt x="201" y="1034"/>
                  <a:pt x="191" y="1181"/>
                </a:cubicBezTo>
                <a:cubicBezTo>
                  <a:pt x="255" y="1254"/>
                  <a:pt x="338" y="1313"/>
                  <a:pt x="431" y="1352"/>
                </a:cubicBezTo>
                <a:cubicBezTo>
                  <a:pt x="544" y="1176"/>
                  <a:pt x="706" y="1029"/>
                  <a:pt x="897" y="936"/>
                </a:cubicBezTo>
                <a:cubicBezTo>
                  <a:pt x="720" y="907"/>
                  <a:pt x="564" y="838"/>
                  <a:pt x="422" y="745"/>
                </a:cubicBezTo>
                <a:close/>
                <a:moveTo>
                  <a:pt x="970" y="1014"/>
                </a:moveTo>
                <a:cubicBezTo>
                  <a:pt x="794" y="1098"/>
                  <a:pt x="642" y="1230"/>
                  <a:pt x="534" y="1387"/>
                </a:cubicBezTo>
                <a:cubicBezTo>
                  <a:pt x="588" y="1401"/>
                  <a:pt x="647" y="1406"/>
                  <a:pt x="706" y="1406"/>
                </a:cubicBezTo>
                <a:cubicBezTo>
                  <a:pt x="808" y="1406"/>
                  <a:pt x="911" y="1382"/>
                  <a:pt x="999" y="1343"/>
                </a:cubicBezTo>
                <a:cubicBezTo>
                  <a:pt x="1014" y="1269"/>
                  <a:pt x="1024" y="1196"/>
                  <a:pt x="1024" y="1122"/>
                </a:cubicBezTo>
                <a:cubicBezTo>
                  <a:pt x="1024" y="1093"/>
                  <a:pt x="1024" y="1068"/>
                  <a:pt x="1019" y="1039"/>
                </a:cubicBezTo>
                <a:cubicBezTo>
                  <a:pt x="1004" y="1034"/>
                  <a:pt x="985" y="1024"/>
                  <a:pt x="970" y="1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073" name="Google Shape;1073;p28"/>
          <p:cNvGrpSpPr/>
          <p:nvPr/>
        </p:nvGrpSpPr>
        <p:grpSpPr>
          <a:xfrm>
            <a:off x="1337423" y="2849738"/>
            <a:ext cx="385979" cy="659067"/>
            <a:chOff x="10052800" y="2124963"/>
            <a:chExt cx="385979" cy="659067"/>
          </a:xfrm>
        </p:grpSpPr>
        <p:sp>
          <p:nvSpPr>
            <p:cNvPr id="1074" name="Google Shape;1074;p28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8"/>
          <p:cNvGrpSpPr/>
          <p:nvPr/>
        </p:nvGrpSpPr>
        <p:grpSpPr>
          <a:xfrm>
            <a:off x="3365148" y="2849738"/>
            <a:ext cx="386383" cy="659067"/>
            <a:chOff x="11091242" y="2124963"/>
            <a:chExt cx="386383" cy="659067"/>
          </a:xfrm>
        </p:grpSpPr>
        <p:sp>
          <p:nvSpPr>
            <p:cNvPr id="1078" name="Google Shape;1078;p28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28"/>
          <p:cNvGrpSpPr/>
          <p:nvPr/>
        </p:nvGrpSpPr>
        <p:grpSpPr>
          <a:xfrm>
            <a:off x="5392873" y="2849738"/>
            <a:ext cx="385979" cy="659067"/>
            <a:chOff x="10575525" y="2123725"/>
            <a:chExt cx="385979" cy="659067"/>
          </a:xfrm>
        </p:grpSpPr>
        <p:sp>
          <p:nvSpPr>
            <p:cNvPr id="1082" name="Google Shape;1082;p28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28"/>
          <p:cNvGrpSpPr/>
          <p:nvPr/>
        </p:nvGrpSpPr>
        <p:grpSpPr>
          <a:xfrm>
            <a:off x="7420598" y="2847780"/>
            <a:ext cx="387118" cy="661024"/>
            <a:chOff x="9099050" y="396013"/>
            <a:chExt cx="764150" cy="1304825"/>
          </a:xfrm>
        </p:grpSpPr>
        <p:sp>
          <p:nvSpPr>
            <p:cNvPr id="1088" name="Google Shape;1088;p28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8"/>
          <p:cNvGrpSpPr/>
          <p:nvPr/>
        </p:nvGrpSpPr>
        <p:grpSpPr>
          <a:xfrm>
            <a:off x="696413" y="1073364"/>
            <a:ext cx="7751175" cy="3620661"/>
            <a:chOff x="696413" y="1073364"/>
            <a:chExt cx="7751175" cy="3620661"/>
          </a:xfrm>
        </p:grpSpPr>
        <p:sp>
          <p:nvSpPr>
            <p:cNvPr id="1094" name="Google Shape;1094;p28"/>
            <p:cNvSpPr/>
            <p:nvPr/>
          </p:nvSpPr>
          <p:spPr>
            <a:xfrm>
              <a:off x="91195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5" name="Google Shape;1095;p28"/>
            <p:cNvCxnSpPr>
              <a:endCxn id="1096" idx="0"/>
            </p:cNvCxnSpPr>
            <p:nvPr/>
          </p:nvCxnSpPr>
          <p:spPr>
            <a:xfrm>
              <a:off x="153041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8"/>
            <p:cNvCxnSpPr>
              <a:stCxn id="1098" idx="2"/>
            </p:cNvCxnSpPr>
            <p:nvPr/>
          </p:nvCxnSpPr>
          <p:spPr>
            <a:xfrm>
              <a:off x="1530413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8" name="Google Shape;1098;p28"/>
            <p:cNvSpPr txBox="1"/>
            <p:nvPr/>
          </p:nvSpPr>
          <p:spPr>
            <a:xfrm>
              <a:off x="696413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28"/>
            <p:cNvSpPr txBox="1"/>
            <p:nvPr/>
          </p:nvSpPr>
          <p:spPr>
            <a:xfrm>
              <a:off x="696413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6" name="Google Shape;1096;p28"/>
            <p:cNvSpPr txBox="1"/>
            <p:nvPr/>
          </p:nvSpPr>
          <p:spPr>
            <a:xfrm>
              <a:off x="124301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293967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1" name="Google Shape;1101;p28"/>
            <p:cNvCxnSpPr>
              <a:endCxn id="1102" idx="0"/>
            </p:cNvCxnSpPr>
            <p:nvPr/>
          </p:nvCxnSpPr>
          <p:spPr>
            <a:xfrm>
              <a:off x="355813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8"/>
            <p:cNvCxnSpPr>
              <a:stCxn id="1104" idx="2"/>
            </p:cNvCxnSpPr>
            <p:nvPr/>
          </p:nvCxnSpPr>
          <p:spPr>
            <a:xfrm>
              <a:off x="3558138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4" name="Google Shape;1104;p28"/>
            <p:cNvSpPr txBox="1"/>
            <p:nvPr/>
          </p:nvSpPr>
          <p:spPr>
            <a:xfrm>
              <a:off x="2724138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8"/>
            <p:cNvSpPr txBox="1"/>
            <p:nvPr/>
          </p:nvSpPr>
          <p:spPr>
            <a:xfrm>
              <a:off x="272413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2" name="Google Shape;1102;p28"/>
            <p:cNvSpPr txBox="1"/>
            <p:nvPr/>
          </p:nvSpPr>
          <p:spPr>
            <a:xfrm>
              <a:off x="327073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496740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7" name="Google Shape;1107;p28"/>
            <p:cNvCxnSpPr>
              <a:endCxn id="1108" idx="0"/>
            </p:cNvCxnSpPr>
            <p:nvPr/>
          </p:nvCxnSpPr>
          <p:spPr>
            <a:xfrm>
              <a:off x="558586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8"/>
            <p:cNvCxnSpPr>
              <a:stCxn id="1110" idx="2"/>
            </p:cNvCxnSpPr>
            <p:nvPr/>
          </p:nvCxnSpPr>
          <p:spPr>
            <a:xfrm>
              <a:off x="5585863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0" name="Google Shape;1110;p28"/>
            <p:cNvSpPr txBox="1"/>
            <p:nvPr/>
          </p:nvSpPr>
          <p:spPr>
            <a:xfrm>
              <a:off x="4751863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8"/>
            <p:cNvSpPr txBox="1"/>
            <p:nvPr/>
          </p:nvSpPr>
          <p:spPr>
            <a:xfrm>
              <a:off x="4751863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8" name="Google Shape;1108;p28"/>
            <p:cNvSpPr txBox="1"/>
            <p:nvPr/>
          </p:nvSpPr>
          <p:spPr>
            <a:xfrm>
              <a:off x="529846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699512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3" name="Google Shape;1113;p28"/>
            <p:cNvCxnSpPr>
              <a:endCxn id="1114" idx="0"/>
            </p:cNvCxnSpPr>
            <p:nvPr/>
          </p:nvCxnSpPr>
          <p:spPr>
            <a:xfrm>
              <a:off x="761358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8"/>
            <p:cNvCxnSpPr>
              <a:stCxn id="1116" idx="2"/>
            </p:cNvCxnSpPr>
            <p:nvPr/>
          </p:nvCxnSpPr>
          <p:spPr>
            <a:xfrm>
              <a:off x="7613588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6" name="Google Shape;1116;p28"/>
            <p:cNvSpPr txBox="1"/>
            <p:nvPr/>
          </p:nvSpPr>
          <p:spPr>
            <a:xfrm>
              <a:off x="6779588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28"/>
            <p:cNvSpPr txBox="1"/>
            <p:nvPr/>
          </p:nvSpPr>
          <p:spPr>
            <a:xfrm>
              <a:off x="677958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8"/>
            <p:cNvSpPr txBox="1"/>
            <p:nvPr/>
          </p:nvSpPr>
          <p:spPr>
            <a:xfrm>
              <a:off x="732618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4C38-3200-1C6A-B93A-FAC6D21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789EB-1801-1866-F714-4AC26151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00" y="1140326"/>
            <a:ext cx="7005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Technological Landscape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Flutter</a:t>
            </a:r>
            <a:r>
              <a:rPr lang="en-US" dirty="0"/>
              <a:t>: Cross-platform framework for seamless UI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YOLO + TensorFlow</a:t>
            </a:r>
            <a:r>
              <a:rPr lang="en-US" dirty="0"/>
              <a:t>: Cutting-edge object detection for real-time performance</a:t>
            </a:r>
          </a:p>
          <a:p>
            <a:pPr lvl="1">
              <a:lnSpc>
                <a:spcPct val="150000"/>
              </a:lnSpc>
            </a:pPr>
            <a:r>
              <a:rPr lang="en-US" u="sng" dirty="0" err="1"/>
              <a:t>PokeAPI</a:t>
            </a:r>
            <a:r>
              <a:rPr lang="en-US" dirty="0"/>
              <a:t>: Trusted source for data retrieval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Firebase</a:t>
            </a:r>
            <a:r>
              <a:rPr lang="en-US" dirty="0"/>
              <a:t>: Backend for user data storage and leaderboard functionality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Competitive Analysis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Strengths: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Real-time object detection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Fully automated integration with a visual </a:t>
            </a:r>
            <a:r>
              <a:rPr lang="en-US" dirty="0" err="1"/>
              <a:t>Pokedex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Weaknesses in Competitors: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Manual data input in competing apps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integration of live ML object detection with databases</a:t>
            </a:r>
          </a:p>
        </p:txBody>
      </p:sp>
      <p:pic>
        <p:nvPicPr>
          <p:cNvPr id="4" name="Picture 3" descr="Pokemon PNG Image - PurePNG | Free transparent CC0 PNG Image Library">
            <a:extLst>
              <a:ext uri="{FF2B5EF4-FFF2-40B4-BE49-F238E27FC236}">
                <a16:creationId xmlns:a16="http://schemas.microsoft.com/office/drawing/2014/main" id="{579FD418-6591-947D-D591-165E4177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9" y="3479163"/>
            <a:ext cx="1630278" cy="15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8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9"/>
          <p:cNvGrpSpPr/>
          <p:nvPr/>
        </p:nvGrpSpPr>
        <p:grpSpPr>
          <a:xfrm>
            <a:off x="459625" y="1300875"/>
            <a:ext cx="8224750" cy="3078673"/>
            <a:chOff x="459625" y="1300875"/>
            <a:chExt cx="8224750" cy="3078673"/>
          </a:xfrm>
        </p:grpSpPr>
        <p:grpSp>
          <p:nvGrpSpPr>
            <p:cNvPr id="1123" name="Google Shape;1123;p29"/>
            <p:cNvGrpSpPr/>
            <p:nvPr/>
          </p:nvGrpSpPr>
          <p:grpSpPr>
            <a:xfrm>
              <a:off x="5319794" y="3205596"/>
              <a:ext cx="3364581" cy="996492"/>
              <a:chOff x="5319794" y="3205596"/>
              <a:chExt cx="3364581" cy="996492"/>
            </a:xfrm>
          </p:grpSpPr>
          <p:sp>
            <p:nvSpPr>
              <p:cNvPr id="1124" name="Google Shape;1124;p29"/>
              <p:cNvSpPr txBox="1"/>
              <p:nvPr/>
            </p:nvSpPr>
            <p:spPr>
              <a:xfrm>
                <a:off x="7143275" y="3683388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5" name="Google Shape;1125;p29"/>
              <p:cNvSpPr txBox="1"/>
              <p:nvPr/>
            </p:nvSpPr>
            <p:spPr>
              <a:xfrm>
                <a:off x="7143275" y="3326538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 flipH="1">
                <a:off x="5319794" y="3205596"/>
                <a:ext cx="943782" cy="320309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887" extrusionOk="0">
                    <a:moveTo>
                      <a:pt x="696" y="1"/>
                    </a:moveTo>
                    <a:cubicBezTo>
                      <a:pt x="314" y="1"/>
                      <a:pt x="1" y="314"/>
                      <a:pt x="1" y="701"/>
                    </a:cubicBezTo>
                    <a:lnTo>
                      <a:pt x="1" y="1734"/>
                    </a:lnTo>
                    <a:cubicBezTo>
                      <a:pt x="1" y="1818"/>
                      <a:pt x="64" y="1886"/>
                      <a:pt x="148" y="1886"/>
                    </a:cubicBezTo>
                    <a:cubicBezTo>
                      <a:pt x="231" y="1886"/>
                      <a:pt x="299" y="1818"/>
                      <a:pt x="299" y="1734"/>
                    </a:cubicBezTo>
                    <a:lnTo>
                      <a:pt x="299" y="701"/>
                    </a:lnTo>
                    <a:cubicBezTo>
                      <a:pt x="299" y="481"/>
                      <a:pt x="476" y="304"/>
                      <a:pt x="696" y="304"/>
                    </a:cubicBezTo>
                    <a:lnTo>
                      <a:pt x="5412" y="304"/>
                    </a:lnTo>
                    <a:cubicBezTo>
                      <a:pt x="5496" y="304"/>
                      <a:pt x="5559" y="236"/>
                      <a:pt x="5559" y="153"/>
                    </a:cubicBezTo>
                    <a:cubicBezTo>
                      <a:pt x="5559" y="69"/>
                      <a:pt x="5496" y="1"/>
                      <a:pt x="5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 flipH="1">
                <a:off x="5704800" y="3393175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 flipH="1">
                <a:off x="5720844" y="3404557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 flipH="1">
                <a:off x="6961369" y="3922383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 flipH="1">
                <a:off x="6823683" y="3393175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 flipH="1">
                <a:off x="6767182" y="3393175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 flipH="1">
                <a:off x="5767882" y="3404557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 flipH="1">
                <a:off x="5880743" y="3469834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 flipH="1">
                <a:off x="6912959" y="4016459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 flipH="1">
                <a:off x="6921736" y="4024550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 flipH="1">
                <a:off x="6931747" y="4035246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 flipH="1">
                <a:off x="6926398" y="3972849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9"/>
              <p:cNvSpPr/>
              <p:nvPr/>
            </p:nvSpPr>
            <p:spPr>
              <a:xfrm flipH="1">
                <a:off x="6930375" y="3976826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9"/>
              <p:cNvSpPr/>
              <p:nvPr/>
            </p:nvSpPr>
            <p:spPr>
              <a:xfrm flipH="1">
                <a:off x="6935861" y="3982174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9"/>
              <p:cNvSpPr/>
              <p:nvPr/>
            </p:nvSpPr>
            <p:spPr>
              <a:xfrm flipH="1">
                <a:off x="5798034" y="3666487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9"/>
              <p:cNvSpPr/>
              <p:nvPr/>
            </p:nvSpPr>
            <p:spPr>
              <a:xfrm flipH="1">
                <a:off x="5804205" y="3672658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9"/>
              <p:cNvSpPr/>
              <p:nvPr/>
            </p:nvSpPr>
            <p:spPr>
              <a:xfrm flipH="1">
                <a:off x="5732893" y="3718325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9"/>
              <p:cNvSpPr/>
              <p:nvPr/>
            </p:nvSpPr>
            <p:spPr>
              <a:xfrm flipH="1">
                <a:off x="5749075" y="4048686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9"/>
              <p:cNvSpPr/>
              <p:nvPr/>
            </p:nvSpPr>
            <p:spPr>
              <a:xfrm flipH="1">
                <a:off x="5749075" y="4031269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9"/>
              <p:cNvSpPr/>
              <p:nvPr/>
            </p:nvSpPr>
            <p:spPr>
              <a:xfrm flipH="1">
                <a:off x="5749075" y="4013167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9"/>
              <p:cNvSpPr/>
              <p:nvPr/>
            </p:nvSpPr>
            <p:spPr>
              <a:xfrm flipH="1">
                <a:off x="5749075" y="3994928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9"/>
              <p:cNvSpPr/>
              <p:nvPr/>
            </p:nvSpPr>
            <p:spPr>
              <a:xfrm flipH="1">
                <a:off x="5730973" y="4048686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 flipH="1">
                <a:off x="5730973" y="4031269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 flipH="1">
                <a:off x="5730973" y="4013167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 flipH="1">
                <a:off x="5730973" y="3994928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9"/>
              <p:cNvSpPr/>
              <p:nvPr/>
            </p:nvSpPr>
            <p:spPr>
              <a:xfrm flipH="1">
                <a:off x="5749075" y="351947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9"/>
              <p:cNvSpPr/>
              <p:nvPr/>
            </p:nvSpPr>
            <p:spPr>
              <a:xfrm flipH="1">
                <a:off x="5749075" y="3501375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 flipH="1">
                <a:off x="5749075" y="348382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 flipH="1">
                <a:off x="5749075" y="3465720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 flipH="1">
                <a:off x="5730973" y="351947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9"/>
              <p:cNvSpPr/>
              <p:nvPr/>
            </p:nvSpPr>
            <p:spPr>
              <a:xfrm flipH="1">
                <a:off x="5730973" y="3501375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9"/>
              <p:cNvSpPr/>
              <p:nvPr/>
            </p:nvSpPr>
            <p:spPr>
              <a:xfrm flipH="1">
                <a:off x="5730973" y="348382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9"/>
              <p:cNvSpPr/>
              <p:nvPr/>
            </p:nvSpPr>
            <p:spPr>
              <a:xfrm flipH="1">
                <a:off x="5730973" y="3465720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29"/>
            <p:cNvGrpSpPr/>
            <p:nvPr/>
          </p:nvGrpSpPr>
          <p:grpSpPr>
            <a:xfrm>
              <a:off x="5319791" y="1300875"/>
              <a:ext cx="3364584" cy="1811016"/>
              <a:chOff x="5319791" y="1300875"/>
              <a:chExt cx="3364584" cy="1811016"/>
            </a:xfrm>
          </p:grpSpPr>
          <p:sp>
            <p:nvSpPr>
              <p:cNvPr id="1160" name="Google Shape;1160;p29"/>
              <p:cNvSpPr txBox="1"/>
              <p:nvPr/>
            </p:nvSpPr>
            <p:spPr>
              <a:xfrm>
                <a:off x="7143275" y="1657725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place. The planet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1" name="Google Shape;1161;p29"/>
              <p:cNvSpPr txBox="1"/>
              <p:nvPr/>
            </p:nvSpPr>
            <p:spPr>
              <a:xfrm>
                <a:off x="7143275" y="1300875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62" name="Google Shape;1162;p29"/>
              <p:cNvSpPr/>
              <p:nvPr/>
            </p:nvSpPr>
            <p:spPr>
              <a:xfrm flipH="1">
                <a:off x="5319791" y="1636128"/>
                <a:ext cx="412480" cy="147576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8694" extrusionOk="0">
                    <a:moveTo>
                      <a:pt x="152" y="0"/>
                    </a:moveTo>
                    <a:cubicBezTo>
                      <a:pt x="69" y="0"/>
                      <a:pt x="0" y="64"/>
                      <a:pt x="0" y="147"/>
                    </a:cubicBezTo>
                    <a:cubicBezTo>
                      <a:pt x="0" y="231"/>
                      <a:pt x="69" y="299"/>
                      <a:pt x="152" y="299"/>
                    </a:cubicBezTo>
                    <a:cubicBezTo>
                      <a:pt x="372" y="299"/>
                      <a:pt x="549" y="475"/>
                      <a:pt x="549" y="696"/>
                    </a:cubicBezTo>
                    <a:lnTo>
                      <a:pt x="549" y="7993"/>
                    </a:lnTo>
                    <a:cubicBezTo>
                      <a:pt x="549" y="8380"/>
                      <a:pt x="862" y="8693"/>
                      <a:pt x="1249" y="8693"/>
                    </a:cubicBezTo>
                    <a:lnTo>
                      <a:pt x="2282" y="8693"/>
                    </a:lnTo>
                    <a:cubicBezTo>
                      <a:pt x="2366" y="8693"/>
                      <a:pt x="2429" y="8625"/>
                      <a:pt x="2429" y="8542"/>
                    </a:cubicBezTo>
                    <a:cubicBezTo>
                      <a:pt x="2429" y="8458"/>
                      <a:pt x="2366" y="8395"/>
                      <a:pt x="2282" y="8395"/>
                    </a:cubicBezTo>
                    <a:lnTo>
                      <a:pt x="1249" y="8395"/>
                    </a:lnTo>
                    <a:cubicBezTo>
                      <a:pt x="1029" y="8395"/>
                      <a:pt x="847" y="8213"/>
                      <a:pt x="847" y="7993"/>
                    </a:cubicBezTo>
                    <a:lnTo>
                      <a:pt x="847" y="696"/>
                    </a:lnTo>
                    <a:cubicBezTo>
                      <a:pt x="847" y="314"/>
                      <a:pt x="534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9"/>
              <p:cNvSpPr/>
              <p:nvPr/>
            </p:nvSpPr>
            <p:spPr>
              <a:xfrm flipH="1">
                <a:off x="5704800" y="1364350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9"/>
              <p:cNvSpPr/>
              <p:nvPr/>
            </p:nvSpPr>
            <p:spPr>
              <a:xfrm flipH="1">
                <a:off x="5720844" y="1375732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9"/>
              <p:cNvSpPr/>
              <p:nvPr/>
            </p:nvSpPr>
            <p:spPr>
              <a:xfrm flipH="1">
                <a:off x="6961369" y="1893558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9"/>
              <p:cNvSpPr/>
              <p:nvPr/>
            </p:nvSpPr>
            <p:spPr>
              <a:xfrm flipH="1">
                <a:off x="6823683" y="1364350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9"/>
              <p:cNvSpPr/>
              <p:nvPr/>
            </p:nvSpPr>
            <p:spPr>
              <a:xfrm flipH="1">
                <a:off x="6767182" y="1364350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9"/>
              <p:cNvSpPr/>
              <p:nvPr/>
            </p:nvSpPr>
            <p:spPr>
              <a:xfrm flipH="1">
                <a:off x="5767882" y="1375732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9"/>
              <p:cNvSpPr/>
              <p:nvPr/>
            </p:nvSpPr>
            <p:spPr>
              <a:xfrm flipH="1">
                <a:off x="5880743" y="1441009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9"/>
              <p:cNvSpPr/>
              <p:nvPr/>
            </p:nvSpPr>
            <p:spPr>
              <a:xfrm flipH="1">
                <a:off x="6912959" y="1987634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9"/>
              <p:cNvSpPr/>
              <p:nvPr/>
            </p:nvSpPr>
            <p:spPr>
              <a:xfrm flipH="1">
                <a:off x="6921736" y="1995725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9"/>
              <p:cNvSpPr/>
              <p:nvPr/>
            </p:nvSpPr>
            <p:spPr>
              <a:xfrm flipH="1">
                <a:off x="6931747" y="2006421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 flipH="1">
                <a:off x="6926398" y="1944024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 flipH="1">
                <a:off x="6930375" y="1948001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9"/>
              <p:cNvSpPr/>
              <p:nvPr/>
            </p:nvSpPr>
            <p:spPr>
              <a:xfrm flipH="1">
                <a:off x="6935861" y="1953349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9"/>
              <p:cNvSpPr/>
              <p:nvPr/>
            </p:nvSpPr>
            <p:spPr>
              <a:xfrm flipH="1">
                <a:off x="5798034" y="1637662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9"/>
              <p:cNvSpPr/>
              <p:nvPr/>
            </p:nvSpPr>
            <p:spPr>
              <a:xfrm flipH="1">
                <a:off x="5804205" y="1643833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9"/>
              <p:cNvSpPr/>
              <p:nvPr/>
            </p:nvSpPr>
            <p:spPr>
              <a:xfrm flipH="1">
                <a:off x="5732893" y="1689500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 flipH="1">
                <a:off x="5749075" y="2019861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 flipH="1">
                <a:off x="5749075" y="2002444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9"/>
              <p:cNvSpPr/>
              <p:nvPr/>
            </p:nvSpPr>
            <p:spPr>
              <a:xfrm flipH="1">
                <a:off x="5749075" y="1984342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 flipH="1">
                <a:off x="5749075" y="1966103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 flipH="1">
                <a:off x="5730973" y="2019861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9"/>
              <p:cNvSpPr/>
              <p:nvPr/>
            </p:nvSpPr>
            <p:spPr>
              <a:xfrm flipH="1">
                <a:off x="5730973" y="2002444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 flipH="1">
                <a:off x="5730973" y="1984342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 flipH="1">
                <a:off x="5730973" y="1966103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 flipH="1">
                <a:off x="5749075" y="149065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 flipH="1">
                <a:off x="5749075" y="1472550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 flipH="1">
                <a:off x="5749075" y="145499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 flipH="1">
                <a:off x="5749075" y="1436895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 flipH="1">
                <a:off x="5730973" y="149065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 flipH="1">
                <a:off x="5730973" y="1472550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 flipH="1">
                <a:off x="5730973" y="145499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 flipH="1">
                <a:off x="5730973" y="1436895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29"/>
            <p:cNvGrpSpPr/>
            <p:nvPr/>
          </p:nvGrpSpPr>
          <p:grpSpPr>
            <a:xfrm>
              <a:off x="3857346" y="1576038"/>
              <a:ext cx="1434183" cy="2803509"/>
              <a:chOff x="3850749" y="1728438"/>
              <a:chExt cx="1434183" cy="2803509"/>
            </a:xfrm>
          </p:grpSpPr>
          <p:sp>
            <p:nvSpPr>
              <p:cNvPr id="1196" name="Google Shape;1196;p29"/>
              <p:cNvSpPr/>
              <p:nvPr/>
            </p:nvSpPr>
            <p:spPr>
              <a:xfrm>
                <a:off x="3850749" y="2045353"/>
                <a:ext cx="1434176" cy="2486595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14649" extrusionOk="0">
                    <a:moveTo>
                      <a:pt x="1387" y="1"/>
                    </a:moveTo>
                    <a:cubicBezTo>
                      <a:pt x="1269" y="1"/>
                      <a:pt x="1176" y="79"/>
                      <a:pt x="1142" y="182"/>
                    </a:cubicBezTo>
                    <a:lnTo>
                      <a:pt x="583" y="182"/>
                    </a:lnTo>
                    <a:cubicBezTo>
                      <a:pt x="260" y="182"/>
                      <a:pt x="1" y="442"/>
                      <a:pt x="1" y="765"/>
                    </a:cubicBezTo>
                    <a:lnTo>
                      <a:pt x="1" y="1299"/>
                    </a:lnTo>
                    <a:lnTo>
                      <a:pt x="1" y="13532"/>
                    </a:lnTo>
                    <a:lnTo>
                      <a:pt x="1" y="14066"/>
                    </a:lnTo>
                    <a:cubicBezTo>
                      <a:pt x="1" y="14389"/>
                      <a:pt x="260" y="14649"/>
                      <a:pt x="583" y="14649"/>
                    </a:cubicBezTo>
                    <a:lnTo>
                      <a:pt x="7739" y="14649"/>
                    </a:lnTo>
                    <a:cubicBezTo>
                      <a:pt x="8062" y="14649"/>
                      <a:pt x="8321" y="14389"/>
                      <a:pt x="8321" y="14066"/>
                    </a:cubicBezTo>
                    <a:lnTo>
                      <a:pt x="8321" y="13532"/>
                    </a:lnTo>
                    <a:lnTo>
                      <a:pt x="8321" y="2689"/>
                    </a:lnTo>
                    <a:cubicBezTo>
                      <a:pt x="8400" y="2645"/>
                      <a:pt x="8449" y="2567"/>
                      <a:pt x="8449" y="2474"/>
                    </a:cubicBezTo>
                    <a:cubicBezTo>
                      <a:pt x="8449" y="2376"/>
                      <a:pt x="8400" y="2298"/>
                      <a:pt x="8321" y="2254"/>
                    </a:cubicBezTo>
                    <a:lnTo>
                      <a:pt x="8321" y="2048"/>
                    </a:lnTo>
                    <a:cubicBezTo>
                      <a:pt x="8400" y="2004"/>
                      <a:pt x="8449" y="1921"/>
                      <a:pt x="8449" y="1827"/>
                    </a:cubicBezTo>
                    <a:cubicBezTo>
                      <a:pt x="8449" y="1734"/>
                      <a:pt x="8400" y="1651"/>
                      <a:pt x="8321" y="1607"/>
                    </a:cubicBezTo>
                    <a:lnTo>
                      <a:pt x="8321" y="1299"/>
                    </a:lnTo>
                    <a:lnTo>
                      <a:pt x="8321" y="765"/>
                    </a:lnTo>
                    <a:cubicBezTo>
                      <a:pt x="8321" y="442"/>
                      <a:pt x="8062" y="182"/>
                      <a:pt x="7739" y="182"/>
                    </a:cubicBezTo>
                    <a:lnTo>
                      <a:pt x="2405" y="182"/>
                    </a:lnTo>
                    <a:cubicBezTo>
                      <a:pt x="2376" y="79"/>
                      <a:pt x="2278" y="1"/>
                      <a:pt x="2165" y="1"/>
                    </a:cubicBezTo>
                    <a:close/>
                  </a:path>
                </a:pathLst>
              </a:custGeom>
              <a:solidFill>
                <a:srgbClr val="0085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3850749" y="2146012"/>
                <a:ext cx="1412618" cy="2366076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3939" extrusionOk="0">
                    <a:moveTo>
                      <a:pt x="583" y="0"/>
                    </a:moveTo>
                    <a:cubicBezTo>
                      <a:pt x="260" y="0"/>
                      <a:pt x="1" y="265"/>
                      <a:pt x="1" y="583"/>
                    </a:cubicBezTo>
                    <a:lnTo>
                      <a:pt x="1" y="13356"/>
                    </a:lnTo>
                    <a:cubicBezTo>
                      <a:pt x="1" y="13674"/>
                      <a:pt x="260" y="13938"/>
                      <a:pt x="583" y="13938"/>
                    </a:cubicBezTo>
                    <a:lnTo>
                      <a:pt x="7739" y="13938"/>
                    </a:lnTo>
                    <a:cubicBezTo>
                      <a:pt x="8062" y="13938"/>
                      <a:pt x="8321" y="13674"/>
                      <a:pt x="8321" y="13356"/>
                    </a:cubicBezTo>
                    <a:lnTo>
                      <a:pt x="8321" y="583"/>
                    </a:lnTo>
                    <a:cubicBezTo>
                      <a:pt x="8321" y="265"/>
                      <a:pt x="8062" y="0"/>
                      <a:pt x="7739" y="0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4042732" y="2024644"/>
                <a:ext cx="218122" cy="8657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510" extrusionOk="0">
                    <a:moveTo>
                      <a:pt x="256" y="0"/>
                    </a:moveTo>
                    <a:cubicBezTo>
                      <a:pt x="114" y="0"/>
                      <a:pt x="1" y="113"/>
                      <a:pt x="1" y="255"/>
                    </a:cubicBezTo>
                    <a:cubicBezTo>
                      <a:pt x="1" y="397"/>
                      <a:pt x="114" y="510"/>
                      <a:pt x="256" y="510"/>
                    </a:cubicBezTo>
                    <a:lnTo>
                      <a:pt x="1034" y="510"/>
                    </a:lnTo>
                    <a:cubicBezTo>
                      <a:pt x="1171" y="510"/>
                      <a:pt x="1284" y="397"/>
                      <a:pt x="1284" y="255"/>
                    </a:cubicBezTo>
                    <a:cubicBezTo>
                      <a:pt x="1284" y="113"/>
                      <a:pt x="1171" y="0"/>
                      <a:pt x="1034" y="0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5066980" y="2292333"/>
                <a:ext cx="217953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505" extrusionOk="0">
                    <a:moveTo>
                      <a:pt x="255" y="0"/>
                    </a:moveTo>
                    <a:cubicBezTo>
                      <a:pt x="113" y="0"/>
                      <a:pt x="1" y="113"/>
                      <a:pt x="1" y="255"/>
                    </a:cubicBezTo>
                    <a:cubicBezTo>
                      <a:pt x="1" y="392"/>
                      <a:pt x="113" y="505"/>
                      <a:pt x="255" y="505"/>
                    </a:cubicBezTo>
                    <a:lnTo>
                      <a:pt x="1029" y="505"/>
                    </a:lnTo>
                    <a:cubicBezTo>
                      <a:pt x="1171" y="505"/>
                      <a:pt x="1284" y="392"/>
                      <a:pt x="1284" y="255"/>
                    </a:cubicBezTo>
                    <a:cubicBezTo>
                      <a:pt x="1284" y="113"/>
                      <a:pt x="1171" y="0"/>
                      <a:pt x="1029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>
                <a:off x="5066980" y="2401140"/>
                <a:ext cx="217953" cy="867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511" extrusionOk="0">
                    <a:moveTo>
                      <a:pt x="255" y="1"/>
                    </a:moveTo>
                    <a:cubicBezTo>
                      <a:pt x="113" y="1"/>
                      <a:pt x="1" y="118"/>
                      <a:pt x="1" y="255"/>
                    </a:cubicBezTo>
                    <a:cubicBezTo>
                      <a:pt x="1" y="398"/>
                      <a:pt x="113" y="510"/>
                      <a:pt x="255" y="510"/>
                    </a:cubicBezTo>
                    <a:lnTo>
                      <a:pt x="1029" y="510"/>
                    </a:lnTo>
                    <a:cubicBezTo>
                      <a:pt x="1171" y="510"/>
                      <a:pt x="1284" y="398"/>
                      <a:pt x="1284" y="255"/>
                    </a:cubicBezTo>
                    <a:cubicBezTo>
                      <a:pt x="1284" y="118"/>
                      <a:pt x="1171" y="1"/>
                      <a:pt x="1029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>
                <a:off x="3850749" y="2055368"/>
                <a:ext cx="1412618" cy="2366076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3939" extrusionOk="0">
                    <a:moveTo>
                      <a:pt x="583" y="1"/>
                    </a:moveTo>
                    <a:cubicBezTo>
                      <a:pt x="260" y="1"/>
                      <a:pt x="1" y="265"/>
                      <a:pt x="1" y="583"/>
                    </a:cubicBezTo>
                    <a:lnTo>
                      <a:pt x="1" y="13356"/>
                    </a:lnTo>
                    <a:cubicBezTo>
                      <a:pt x="1" y="13679"/>
                      <a:pt x="260" y="13939"/>
                      <a:pt x="583" y="13939"/>
                    </a:cubicBezTo>
                    <a:lnTo>
                      <a:pt x="7739" y="13939"/>
                    </a:lnTo>
                    <a:cubicBezTo>
                      <a:pt x="8062" y="13939"/>
                      <a:pt x="8321" y="13679"/>
                      <a:pt x="8321" y="13356"/>
                    </a:cubicBezTo>
                    <a:lnTo>
                      <a:pt x="8321" y="583"/>
                    </a:lnTo>
                    <a:cubicBezTo>
                      <a:pt x="8321" y="265"/>
                      <a:pt x="8062" y="1"/>
                      <a:pt x="7739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3977210" y="2236657"/>
                <a:ext cx="1159019" cy="1966156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11583" extrusionOk="0">
                    <a:moveTo>
                      <a:pt x="0" y="0"/>
                    </a:moveTo>
                    <a:lnTo>
                      <a:pt x="0" y="11583"/>
                    </a:lnTo>
                    <a:lnTo>
                      <a:pt x="6827" y="1158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4625470" y="2737915"/>
                <a:ext cx="510763" cy="1464899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8630" extrusionOk="0">
                    <a:moveTo>
                      <a:pt x="1740" y="0"/>
                    </a:moveTo>
                    <a:lnTo>
                      <a:pt x="202" y="2772"/>
                    </a:lnTo>
                    <a:cubicBezTo>
                      <a:pt x="202" y="2772"/>
                      <a:pt x="6" y="4477"/>
                      <a:pt x="1" y="5182"/>
                    </a:cubicBezTo>
                    <a:cubicBezTo>
                      <a:pt x="1" y="5882"/>
                      <a:pt x="35" y="6504"/>
                      <a:pt x="35" y="6504"/>
                    </a:cubicBezTo>
                    <a:lnTo>
                      <a:pt x="476" y="8238"/>
                    </a:lnTo>
                    <a:lnTo>
                      <a:pt x="1123" y="8630"/>
                    </a:lnTo>
                    <a:lnTo>
                      <a:pt x="3008" y="8630"/>
                    </a:lnTo>
                    <a:lnTo>
                      <a:pt x="3008" y="1269"/>
                    </a:lnTo>
                    <a:lnTo>
                      <a:pt x="1740" y="0"/>
                    </a:lnTo>
                    <a:close/>
                  </a:path>
                </a:pathLst>
              </a:custGeom>
              <a:solidFill>
                <a:srgbClr val="246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3977210" y="2102727"/>
                <a:ext cx="102356" cy="10167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99" extrusionOk="0">
                    <a:moveTo>
                      <a:pt x="304" y="1"/>
                    </a:moveTo>
                    <a:cubicBezTo>
                      <a:pt x="137" y="1"/>
                      <a:pt x="0" y="133"/>
                      <a:pt x="0" y="299"/>
                    </a:cubicBezTo>
                    <a:cubicBezTo>
                      <a:pt x="0" y="466"/>
                      <a:pt x="137" y="598"/>
                      <a:pt x="304" y="598"/>
                    </a:cubicBezTo>
                    <a:cubicBezTo>
                      <a:pt x="465" y="598"/>
                      <a:pt x="602" y="466"/>
                      <a:pt x="602" y="299"/>
                    </a:cubicBezTo>
                    <a:cubicBezTo>
                      <a:pt x="602" y="133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3993675" y="2118514"/>
                <a:ext cx="70105" cy="7010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13" extrusionOk="0">
                    <a:moveTo>
                      <a:pt x="207" y="1"/>
                    </a:moveTo>
                    <a:cubicBezTo>
                      <a:pt x="89" y="1"/>
                      <a:pt x="1" y="94"/>
                      <a:pt x="1" y="206"/>
                    </a:cubicBezTo>
                    <a:cubicBezTo>
                      <a:pt x="1" y="319"/>
                      <a:pt x="89" y="412"/>
                      <a:pt x="207" y="412"/>
                    </a:cubicBezTo>
                    <a:cubicBezTo>
                      <a:pt x="319" y="412"/>
                      <a:pt x="412" y="319"/>
                      <a:pt x="412" y="206"/>
                    </a:cubicBezTo>
                    <a:cubicBezTo>
                      <a:pt x="412" y="94"/>
                      <a:pt x="319" y="1"/>
                      <a:pt x="207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4013705" y="2138544"/>
                <a:ext cx="29196" cy="3004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7" extrusionOk="0">
                    <a:moveTo>
                      <a:pt x="89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7"/>
                      <a:pt x="40" y="177"/>
                      <a:pt x="89" y="177"/>
                    </a:cubicBezTo>
                    <a:cubicBezTo>
                      <a:pt x="133" y="177"/>
                      <a:pt x="172" y="137"/>
                      <a:pt x="172" y="88"/>
                    </a:cubicBezTo>
                    <a:cubicBezTo>
                      <a:pt x="172" y="39"/>
                      <a:pt x="133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4111819" y="2127680"/>
                <a:ext cx="51772" cy="5177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69" y="1"/>
                      <a:pt x="0" y="69"/>
                      <a:pt x="0" y="152"/>
                    </a:cubicBezTo>
                    <a:cubicBezTo>
                      <a:pt x="0" y="236"/>
                      <a:pt x="69" y="304"/>
                      <a:pt x="152" y="304"/>
                    </a:cubicBezTo>
                    <a:cubicBezTo>
                      <a:pt x="235" y="304"/>
                      <a:pt x="304" y="236"/>
                      <a:pt x="304" y="152"/>
                    </a:cubicBezTo>
                    <a:cubicBezTo>
                      <a:pt x="304" y="69"/>
                      <a:pt x="235" y="1"/>
                      <a:pt x="152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>
                <a:off x="4120136" y="2135997"/>
                <a:ext cx="35137" cy="35137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3" y="1"/>
                    </a:moveTo>
                    <a:cubicBezTo>
                      <a:pt x="44" y="1"/>
                      <a:pt x="0" y="45"/>
                      <a:pt x="0" y="103"/>
                    </a:cubicBezTo>
                    <a:cubicBezTo>
                      <a:pt x="0" y="162"/>
                      <a:pt x="44" y="206"/>
                      <a:pt x="103" y="206"/>
                    </a:cubicBezTo>
                    <a:cubicBezTo>
                      <a:pt x="162" y="206"/>
                      <a:pt x="206" y="162"/>
                      <a:pt x="206" y="103"/>
                    </a:cubicBezTo>
                    <a:cubicBezTo>
                      <a:pt x="206" y="45"/>
                      <a:pt x="162" y="1"/>
                      <a:pt x="103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>
                <a:off x="4130151" y="2146012"/>
                <a:ext cx="15107" cy="15107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4381206" y="4251706"/>
                <a:ext cx="375815" cy="111522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7" fill="none" extrusionOk="0">
                    <a:moveTo>
                      <a:pt x="1886" y="0"/>
                    </a:moveTo>
                    <a:lnTo>
                      <a:pt x="328" y="0"/>
                    </a:lnTo>
                    <a:cubicBezTo>
                      <a:pt x="147" y="0"/>
                      <a:pt x="0" y="147"/>
                      <a:pt x="0" y="329"/>
                    </a:cubicBezTo>
                    <a:cubicBezTo>
                      <a:pt x="0" y="510"/>
                      <a:pt x="147" y="657"/>
                      <a:pt x="328" y="657"/>
                    </a:cubicBezTo>
                    <a:lnTo>
                      <a:pt x="1886" y="657"/>
                    </a:lnTo>
                    <a:cubicBezTo>
                      <a:pt x="2067" y="657"/>
                      <a:pt x="2214" y="510"/>
                      <a:pt x="2214" y="329"/>
                    </a:cubicBezTo>
                    <a:cubicBezTo>
                      <a:pt x="2214" y="147"/>
                      <a:pt x="2067" y="0"/>
                      <a:pt x="1886" y="0"/>
                    </a:cubicBezTo>
                    <a:close/>
                    <a:moveTo>
                      <a:pt x="1886" y="505"/>
                    </a:moveTo>
                    <a:lnTo>
                      <a:pt x="328" y="505"/>
                    </a:lnTo>
                    <a:cubicBezTo>
                      <a:pt x="230" y="505"/>
                      <a:pt x="147" y="427"/>
                      <a:pt x="147" y="329"/>
                    </a:cubicBezTo>
                    <a:cubicBezTo>
                      <a:pt x="147" y="231"/>
                      <a:pt x="230" y="147"/>
                      <a:pt x="328" y="147"/>
                    </a:cubicBezTo>
                    <a:lnTo>
                      <a:pt x="1886" y="147"/>
                    </a:lnTo>
                    <a:cubicBezTo>
                      <a:pt x="1984" y="147"/>
                      <a:pt x="2062" y="231"/>
                      <a:pt x="2062" y="329"/>
                    </a:cubicBezTo>
                    <a:cubicBezTo>
                      <a:pt x="2062" y="427"/>
                      <a:pt x="1984" y="505"/>
                      <a:pt x="1886" y="505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4393597" y="4264097"/>
                <a:ext cx="350184" cy="86740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511" extrusionOk="0">
                    <a:moveTo>
                      <a:pt x="255" y="1"/>
                    </a:moveTo>
                    <a:cubicBezTo>
                      <a:pt x="113" y="1"/>
                      <a:pt x="1" y="114"/>
                      <a:pt x="1" y="256"/>
                    </a:cubicBezTo>
                    <a:cubicBezTo>
                      <a:pt x="1" y="393"/>
                      <a:pt x="113" y="510"/>
                      <a:pt x="255" y="510"/>
                    </a:cubicBezTo>
                    <a:lnTo>
                      <a:pt x="1813" y="510"/>
                    </a:lnTo>
                    <a:cubicBezTo>
                      <a:pt x="1950" y="510"/>
                      <a:pt x="2062" y="393"/>
                      <a:pt x="2062" y="256"/>
                    </a:cubicBezTo>
                    <a:cubicBezTo>
                      <a:pt x="2062" y="114"/>
                      <a:pt x="1950" y="1"/>
                      <a:pt x="1813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4481695" y="4444537"/>
                <a:ext cx="174837" cy="4345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256" extrusionOk="0">
                    <a:moveTo>
                      <a:pt x="123" y="1"/>
                    </a:moveTo>
                    <a:cubicBezTo>
                      <a:pt x="55" y="1"/>
                      <a:pt x="1" y="59"/>
                      <a:pt x="1" y="128"/>
                    </a:cubicBezTo>
                    <a:cubicBezTo>
                      <a:pt x="1" y="201"/>
                      <a:pt x="55" y="255"/>
                      <a:pt x="123" y="255"/>
                    </a:cubicBezTo>
                    <a:lnTo>
                      <a:pt x="902" y="255"/>
                    </a:lnTo>
                    <a:cubicBezTo>
                      <a:pt x="975" y="255"/>
                      <a:pt x="1029" y="201"/>
                      <a:pt x="1029" y="128"/>
                    </a:cubicBezTo>
                    <a:cubicBezTo>
                      <a:pt x="1029" y="59"/>
                      <a:pt x="975" y="1"/>
                      <a:pt x="902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4042732" y="2335448"/>
                <a:ext cx="77573" cy="62703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94" extrusionOk="0">
                    <a:moveTo>
                      <a:pt x="231" y="1"/>
                    </a:moveTo>
                    <a:cubicBezTo>
                      <a:pt x="104" y="1"/>
                      <a:pt x="1" y="99"/>
                      <a:pt x="1" y="226"/>
                    </a:cubicBezTo>
                    <a:lnTo>
                      <a:pt x="1" y="3463"/>
                    </a:lnTo>
                    <a:cubicBezTo>
                      <a:pt x="1" y="3591"/>
                      <a:pt x="104" y="3694"/>
                      <a:pt x="231" y="3694"/>
                    </a:cubicBezTo>
                    <a:cubicBezTo>
                      <a:pt x="354" y="3694"/>
                      <a:pt x="456" y="3591"/>
                      <a:pt x="456" y="3463"/>
                    </a:cubicBezTo>
                    <a:lnTo>
                      <a:pt x="456" y="226"/>
                    </a:lnTo>
                    <a:cubicBezTo>
                      <a:pt x="456" y="99"/>
                      <a:pt x="354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>
                <a:off x="4042732" y="3013073"/>
                <a:ext cx="77573" cy="180609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64" extrusionOk="0">
                    <a:moveTo>
                      <a:pt x="231" y="0"/>
                    </a:moveTo>
                    <a:cubicBezTo>
                      <a:pt x="104" y="0"/>
                      <a:pt x="1" y="103"/>
                      <a:pt x="1" y="226"/>
                    </a:cubicBezTo>
                    <a:lnTo>
                      <a:pt x="1" y="833"/>
                    </a:lnTo>
                    <a:cubicBezTo>
                      <a:pt x="1" y="960"/>
                      <a:pt x="104" y="1063"/>
                      <a:pt x="231" y="1063"/>
                    </a:cubicBezTo>
                    <a:cubicBezTo>
                      <a:pt x="354" y="1063"/>
                      <a:pt x="456" y="960"/>
                      <a:pt x="456" y="833"/>
                    </a:cubicBezTo>
                    <a:lnTo>
                      <a:pt x="456" y="226"/>
                    </a:lnTo>
                    <a:cubicBezTo>
                      <a:pt x="456" y="103"/>
                      <a:pt x="354" y="0"/>
                      <a:pt x="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3998768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4033735" y="4440463"/>
                <a:ext cx="17484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8" y="103"/>
                      <a:pt x="103" y="79"/>
                      <a:pt x="103" y="54"/>
                    </a:cubicBezTo>
                    <a:cubicBezTo>
                      <a:pt x="103" y="25"/>
                      <a:pt x="78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4068533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>
                <a:off x="4103501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49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>
                <a:off x="3998768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4033735" y="4475261"/>
                <a:ext cx="17484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8" y="99"/>
                      <a:pt x="103" y="79"/>
                      <a:pt x="103" y="50"/>
                    </a:cubicBezTo>
                    <a:cubicBezTo>
                      <a:pt x="103" y="25"/>
                      <a:pt x="78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4068533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4103501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49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49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49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5022846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5057813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5092781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>
                <a:off x="5127749" y="4440463"/>
                <a:ext cx="17484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8" y="103"/>
                      <a:pt x="103" y="79"/>
                      <a:pt x="103" y="54"/>
                    </a:cubicBezTo>
                    <a:cubicBezTo>
                      <a:pt x="103" y="25"/>
                      <a:pt x="78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9"/>
              <p:cNvSpPr/>
              <p:nvPr/>
            </p:nvSpPr>
            <p:spPr>
              <a:xfrm>
                <a:off x="5022846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>
                <a:off x="5057813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>
                <a:off x="5092781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>
                <a:off x="5127749" y="4475261"/>
                <a:ext cx="17484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8" y="99"/>
                      <a:pt x="103" y="79"/>
                      <a:pt x="103" y="50"/>
                    </a:cubicBezTo>
                    <a:cubicBezTo>
                      <a:pt x="103" y="25"/>
                      <a:pt x="78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>
                <a:off x="4426019" y="1906841"/>
                <a:ext cx="283644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467" extrusionOk="0">
                    <a:moveTo>
                      <a:pt x="843" y="0"/>
                    </a:moveTo>
                    <a:cubicBezTo>
                      <a:pt x="409" y="0"/>
                      <a:pt x="98" y="187"/>
                      <a:pt x="79" y="200"/>
                    </a:cubicBezTo>
                    <a:cubicBezTo>
                      <a:pt x="25" y="234"/>
                      <a:pt x="1" y="317"/>
                      <a:pt x="30" y="391"/>
                    </a:cubicBezTo>
                    <a:cubicBezTo>
                      <a:pt x="50" y="438"/>
                      <a:pt x="90" y="467"/>
                      <a:pt x="131" y="467"/>
                    </a:cubicBezTo>
                    <a:cubicBezTo>
                      <a:pt x="150" y="467"/>
                      <a:pt x="169" y="461"/>
                      <a:pt x="187" y="449"/>
                    </a:cubicBezTo>
                    <a:cubicBezTo>
                      <a:pt x="190" y="449"/>
                      <a:pt x="465" y="288"/>
                      <a:pt x="846" y="288"/>
                    </a:cubicBezTo>
                    <a:cubicBezTo>
                      <a:pt x="1039" y="288"/>
                      <a:pt x="1259" y="329"/>
                      <a:pt x="1485" y="454"/>
                    </a:cubicBezTo>
                    <a:cubicBezTo>
                      <a:pt x="1504" y="464"/>
                      <a:pt x="1519" y="464"/>
                      <a:pt x="1534" y="464"/>
                    </a:cubicBezTo>
                    <a:cubicBezTo>
                      <a:pt x="1582" y="464"/>
                      <a:pt x="1622" y="435"/>
                      <a:pt x="1641" y="386"/>
                    </a:cubicBezTo>
                    <a:cubicBezTo>
                      <a:pt x="1671" y="312"/>
                      <a:pt x="1646" y="229"/>
                      <a:pt x="1582" y="195"/>
                    </a:cubicBezTo>
                    <a:cubicBezTo>
                      <a:pt x="1319" y="49"/>
                      <a:pt x="1065" y="0"/>
                      <a:pt x="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>
                <a:off x="4376962" y="1818743"/>
                <a:ext cx="380908" cy="921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43" extrusionOk="0">
                    <a:moveTo>
                      <a:pt x="1136" y="1"/>
                    </a:moveTo>
                    <a:cubicBezTo>
                      <a:pt x="537" y="1"/>
                      <a:pt x="110" y="257"/>
                      <a:pt x="84" y="273"/>
                    </a:cubicBezTo>
                    <a:cubicBezTo>
                      <a:pt x="25" y="307"/>
                      <a:pt x="1" y="395"/>
                      <a:pt x="30" y="464"/>
                    </a:cubicBezTo>
                    <a:cubicBezTo>
                      <a:pt x="51" y="513"/>
                      <a:pt x="95" y="542"/>
                      <a:pt x="139" y="542"/>
                    </a:cubicBezTo>
                    <a:cubicBezTo>
                      <a:pt x="157" y="542"/>
                      <a:pt x="175" y="537"/>
                      <a:pt x="192" y="528"/>
                    </a:cubicBezTo>
                    <a:cubicBezTo>
                      <a:pt x="195" y="524"/>
                      <a:pt x="590" y="289"/>
                      <a:pt x="1142" y="289"/>
                    </a:cubicBezTo>
                    <a:cubicBezTo>
                      <a:pt x="1419" y="289"/>
                      <a:pt x="1736" y="349"/>
                      <a:pt x="2062" y="528"/>
                    </a:cubicBezTo>
                    <a:cubicBezTo>
                      <a:pt x="2077" y="537"/>
                      <a:pt x="2097" y="542"/>
                      <a:pt x="2111" y="542"/>
                    </a:cubicBezTo>
                    <a:cubicBezTo>
                      <a:pt x="2156" y="542"/>
                      <a:pt x="2200" y="508"/>
                      <a:pt x="2219" y="459"/>
                    </a:cubicBezTo>
                    <a:cubicBezTo>
                      <a:pt x="2244" y="386"/>
                      <a:pt x="2219" y="302"/>
                      <a:pt x="2160" y="268"/>
                    </a:cubicBezTo>
                    <a:cubicBezTo>
                      <a:pt x="1794" y="68"/>
                      <a:pt x="1442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>
                <a:off x="4312119" y="1728438"/>
                <a:ext cx="510593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640" extrusionOk="0">
                    <a:moveTo>
                      <a:pt x="1516" y="0"/>
                    </a:moveTo>
                    <a:cubicBezTo>
                      <a:pt x="700" y="0"/>
                      <a:pt x="119" y="347"/>
                      <a:pt x="84" y="369"/>
                    </a:cubicBezTo>
                    <a:cubicBezTo>
                      <a:pt x="25" y="408"/>
                      <a:pt x="1" y="492"/>
                      <a:pt x="30" y="560"/>
                    </a:cubicBezTo>
                    <a:cubicBezTo>
                      <a:pt x="51" y="612"/>
                      <a:pt x="93" y="639"/>
                      <a:pt x="137" y="639"/>
                    </a:cubicBezTo>
                    <a:cubicBezTo>
                      <a:pt x="155" y="639"/>
                      <a:pt x="174" y="634"/>
                      <a:pt x="192" y="624"/>
                    </a:cubicBezTo>
                    <a:cubicBezTo>
                      <a:pt x="198" y="617"/>
                      <a:pt x="749" y="288"/>
                      <a:pt x="1521" y="288"/>
                    </a:cubicBezTo>
                    <a:cubicBezTo>
                      <a:pt x="1914" y="288"/>
                      <a:pt x="2363" y="373"/>
                      <a:pt x="2826" y="629"/>
                    </a:cubicBezTo>
                    <a:cubicBezTo>
                      <a:pt x="2841" y="634"/>
                      <a:pt x="2861" y="638"/>
                      <a:pt x="2875" y="638"/>
                    </a:cubicBezTo>
                    <a:cubicBezTo>
                      <a:pt x="2920" y="638"/>
                      <a:pt x="2964" y="609"/>
                      <a:pt x="2983" y="555"/>
                    </a:cubicBezTo>
                    <a:cubicBezTo>
                      <a:pt x="3008" y="487"/>
                      <a:pt x="2983" y="399"/>
                      <a:pt x="2924" y="369"/>
                    </a:cubicBezTo>
                    <a:cubicBezTo>
                      <a:pt x="2421" y="92"/>
                      <a:pt x="1937" y="0"/>
                      <a:pt x="1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4879919" y="3052114"/>
                <a:ext cx="81647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481" h="966" extrusionOk="0">
                    <a:moveTo>
                      <a:pt x="1" y="1"/>
                    </a:moveTo>
                    <a:lnTo>
                      <a:pt x="1" y="965"/>
                    </a:lnTo>
                    <a:cubicBezTo>
                      <a:pt x="265" y="965"/>
                      <a:pt x="481" y="750"/>
                      <a:pt x="481" y="485"/>
                    </a:cubicBezTo>
                    <a:cubicBezTo>
                      <a:pt x="481" y="216"/>
                      <a:pt x="265" y="1"/>
                      <a:pt x="1" y="1"/>
                    </a:cubicBez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4879919" y="3084536"/>
                <a:ext cx="49226" cy="9913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584" extrusionOk="0">
                    <a:moveTo>
                      <a:pt x="1" y="1"/>
                    </a:moveTo>
                    <a:lnTo>
                      <a:pt x="1" y="583"/>
                    </a:lnTo>
                    <a:cubicBezTo>
                      <a:pt x="162" y="583"/>
                      <a:pt x="290" y="451"/>
                      <a:pt x="290" y="294"/>
                    </a:cubicBezTo>
                    <a:cubicBezTo>
                      <a:pt x="290" y="133"/>
                      <a:pt x="162" y="1"/>
                      <a:pt x="1" y="1"/>
                    </a:cubicBezTo>
                    <a:close/>
                  </a:path>
                </a:pathLst>
              </a:custGeom>
              <a:solidFill>
                <a:srgbClr val="FFB7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4174964" y="3052114"/>
                <a:ext cx="82496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966" extrusionOk="0">
                    <a:moveTo>
                      <a:pt x="485" y="1"/>
                    </a:moveTo>
                    <a:cubicBezTo>
                      <a:pt x="216" y="1"/>
                      <a:pt x="1" y="216"/>
                      <a:pt x="1" y="485"/>
                    </a:cubicBezTo>
                    <a:cubicBezTo>
                      <a:pt x="1" y="750"/>
                      <a:pt x="216" y="965"/>
                      <a:pt x="485" y="965"/>
                    </a:cubicBezTo>
                    <a:lnTo>
                      <a:pt x="485" y="1"/>
                    </a:ln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4207386" y="3084536"/>
                <a:ext cx="50075" cy="99131"/>
              </a:xfrm>
              <a:custGeom>
                <a:avLst/>
                <a:gdLst/>
                <a:ahLst/>
                <a:cxnLst/>
                <a:rect l="l" t="t" r="r" b="b"/>
                <a:pathLst>
                  <a:path w="295" h="584" extrusionOk="0">
                    <a:moveTo>
                      <a:pt x="294" y="1"/>
                    </a:moveTo>
                    <a:cubicBezTo>
                      <a:pt x="133" y="1"/>
                      <a:pt x="1" y="133"/>
                      <a:pt x="1" y="294"/>
                    </a:cubicBezTo>
                    <a:cubicBezTo>
                      <a:pt x="1" y="451"/>
                      <a:pt x="133" y="583"/>
                      <a:pt x="294" y="583"/>
                    </a:cubicBezTo>
                    <a:lnTo>
                      <a:pt x="294" y="1"/>
                    </a:lnTo>
                    <a:close/>
                  </a:path>
                </a:pathLst>
              </a:custGeom>
              <a:solidFill>
                <a:srgbClr val="FFB7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4222323" y="3471895"/>
                <a:ext cx="692729" cy="730922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4306" extrusionOk="0">
                    <a:moveTo>
                      <a:pt x="2043" y="1"/>
                    </a:moveTo>
                    <a:cubicBezTo>
                      <a:pt x="917" y="1"/>
                      <a:pt x="1" y="912"/>
                      <a:pt x="1" y="2038"/>
                    </a:cubicBezTo>
                    <a:lnTo>
                      <a:pt x="1" y="4306"/>
                    </a:lnTo>
                    <a:lnTo>
                      <a:pt x="4080" y="4306"/>
                    </a:lnTo>
                    <a:lnTo>
                      <a:pt x="4080" y="2038"/>
                    </a:lnTo>
                    <a:cubicBezTo>
                      <a:pt x="4080" y="912"/>
                      <a:pt x="3169" y="1"/>
                      <a:pt x="20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>
                <a:off x="4339618" y="3762839"/>
                <a:ext cx="40909" cy="4399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92" extrusionOk="0">
                    <a:moveTo>
                      <a:pt x="123" y="1"/>
                    </a:moveTo>
                    <a:cubicBezTo>
                      <a:pt x="54" y="1"/>
                      <a:pt x="0" y="55"/>
                      <a:pt x="0" y="118"/>
                    </a:cubicBezTo>
                    <a:lnTo>
                      <a:pt x="0" y="2592"/>
                    </a:lnTo>
                    <a:lnTo>
                      <a:pt x="240" y="2592"/>
                    </a:lnTo>
                    <a:lnTo>
                      <a:pt x="240" y="118"/>
                    </a:lnTo>
                    <a:cubicBezTo>
                      <a:pt x="240" y="55"/>
                      <a:pt x="186" y="1"/>
                      <a:pt x="123" y="1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4775186" y="3762839"/>
                <a:ext cx="40909" cy="4399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92" extrusionOk="0">
                    <a:moveTo>
                      <a:pt x="123" y="1"/>
                    </a:moveTo>
                    <a:cubicBezTo>
                      <a:pt x="54" y="1"/>
                      <a:pt x="1" y="55"/>
                      <a:pt x="1" y="118"/>
                    </a:cubicBezTo>
                    <a:lnTo>
                      <a:pt x="1" y="2592"/>
                    </a:lnTo>
                    <a:lnTo>
                      <a:pt x="241" y="2592"/>
                    </a:lnTo>
                    <a:lnTo>
                      <a:pt x="241" y="118"/>
                    </a:lnTo>
                    <a:cubicBezTo>
                      <a:pt x="241" y="55"/>
                      <a:pt x="187" y="1"/>
                      <a:pt x="123" y="1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4456743" y="3388720"/>
                <a:ext cx="224742" cy="228816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48" extrusionOk="0">
                    <a:moveTo>
                      <a:pt x="1" y="1"/>
                    </a:moveTo>
                    <a:lnTo>
                      <a:pt x="1" y="687"/>
                    </a:lnTo>
                    <a:cubicBezTo>
                      <a:pt x="1" y="1049"/>
                      <a:pt x="295" y="1348"/>
                      <a:pt x="662" y="1348"/>
                    </a:cubicBezTo>
                    <a:cubicBezTo>
                      <a:pt x="1024" y="1348"/>
                      <a:pt x="1323" y="1049"/>
                      <a:pt x="1323" y="687"/>
                    </a:cubicBezTo>
                    <a:lnTo>
                      <a:pt x="1323" y="1"/>
                    </a:lnTo>
                    <a:close/>
                  </a:path>
                </a:pathLst>
              </a:custGeom>
              <a:solidFill>
                <a:srgbClr val="FFC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4254745" y="2834331"/>
                <a:ext cx="628735" cy="668456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938" extrusionOk="0">
                    <a:moveTo>
                      <a:pt x="3703" y="0"/>
                    </a:moveTo>
                    <a:lnTo>
                      <a:pt x="1" y="172"/>
                    </a:lnTo>
                    <a:lnTo>
                      <a:pt x="1" y="2087"/>
                    </a:lnTo>
                    <a:cubicBezTo>
                      <a:pt x="1" y="3110"/>
                      <a:pt x="828" y="3938"/>
                      <a:pt x="1852" y="3938"/>
                    </a:cubicBezTo>
                    <a:cubicBezTo>
                      <a:pt x="2876" y="3938"/>
                      <a:pt x="3703" y="3110"/>
                      <a:pt x="3703" y="2087"/>
                    </a:cubicBez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>
                <a:off x="4518360" y="3158545"/>
                <a:ext cx="99131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295" extrusionOk="0">
                    <a:moveTo>
                      <a:pt x="289" y="0"/>
                    </a:moveTo>
                    <a:cubicBezTo>
                      <a:pt x="132" y="0"/>
                      <a:pt x="0" y="133"/>
                      <a:pt x="0" y="294"/>
                    </a:cubicBezTo>
                    <a:lnTo>
                      <a:pt x="583" y="294"/>
                    </a:lnTo>
                    <a:cubicBezTo>
                      <a:pt x="583" y="133"/>
                      <a:pt x="451" y="0"/>
                      <a:pt x="289" y="0"/>
                    </a:cubicBezTo>
                    <a:close/>
                  </a:path>
                </a:pathLst>
              </a:custGeom>
              <a:solidFill>
                <a:srgbClr val="FFA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4424321" y="3250716"/>
                <a:ext cx="289585" cy="144962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854" extrusionOk="0">
                    <a:moveTo>
                      <a:pt x="1" y="1"/>
                    </a:moveTo>
                    <a:cubicBezTo>
                      <a:pt x="1" y="471"/>
                      <a:pt x="383" y="853"/>
                      <a:pt x="853" y="853"/>
                    </a:cubicBezTo>
                    <a:cubicBezTo>
                      <a:pt x="1323" y="853"/>
                      <a:pt x="1705" y="471"/>
                      <a:pt x="1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4312119" y="2999663"/>
                <a:ext cx="223894" cy="13494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95" extrusionOk="0">
                    <a:moveTo>
                      <a:pt x="662" y="1"/>
                    </a:moveTo>
                    <a:cubicBezTo>
                      <a:pt x="295" y="1"/>
                      <a:pt x="1" y="300"/>
                      <a:pt x="1" y="662"/>
                    </a:cubicBezTo>
                    <a:cubicBezTo>
                      <a:pt x="1" y="736"/>
                      <a:pt x="59" y="794"/>
                      <a:pt x="133" y="794"/>
                    </a:cubicBezTo>
                    <a:cubicBezTo>
                      <a:pt x="206" y="794"/>
                      <a:pt x="265" y="736"/>
                      <a:pt x="265" y="662"/>
                    </a:cubicBezTo>
                    <a:cubicBezTo>
                      <a:pt x="265" y="442"/>
                      <a:pt x="441" y="265"/>
                      <a:pt x="662" y="265"/>
                    </a:cubicBezTo>
                    <a:cubicBezTo>
                      <a:pt x="877" y="265"/>
                      <a:pt x="1059" y="442"/>
                      <a:pt x="1059" y="662"/>
                    </a:cubicBezTo>
                    <a:cubicBezTo>
                      <a:pt x="1059" y="736"/>
                      <a:pt x="1117" y="794"/>
                      <a:pt x="1191" y="794"/>
                    </a:cubicBezTo>
                    <a:cubicBezTo>
                      <a:pt x="1259" y="794"/>
                      <a:pt x="1318" y="736"/>
                      <a:pt x="1318" y="662"/>
                    </a:cubicBezTo>
                    <a:cubicBezTo>
                      <a:pt x="1318" y="300"/>
                      <a:pt x="1024" y="1"/>
                      <a:pt x="662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4601366" y="2999663"/>
                <a:ext cx="224742" cy="134947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95" extrusionOk="0">
                    <a:moveTo>
                      <a:pt x="662" y="1"/>
                    </a:moveTo>
                    <a:cubicBezTo>
                      <a:pt x="300" y="1"/>
                      <a:pt x="1" y="300"/>
                      <a:pt x="1" y="662"/>
                    </a:cubicBezTo>
                    <a:cubicBezTo>
                      <a:pt x="1" y="736"/>
                      <a:pt x="60" y="794"/>
                      <a:pt x="133" y="794"/>
                    </a:cubicBezTo>
                    <a:cubicBezTo>
                      <a:pt x="207" y="794"/>
                      <a:pt x="265" y="736"/>
                      <a:pt x="265" y="662"/>
                    </a:cubicBezTo>
                    <a:cubicBezTo>
                      <a:pt x="265" y="442"/>
                      <a:pt x="442" y="265"/>
                      <a:pt x="662" y="265"/>
                    </a:cubicBezTo>
                    <a:cubicBezTo>
                      <a:pt x="883" y="265"/>
                      <a:pt x="1059" y="442"/>
                      <a:pt x="1059" y="662"/>
                    </a:cubicBezTo>
                    <a:cubicBezTo>
                      <a:pt x="1059" y="736"/>
                      <a:pt x="1118" y="794"/>
                      <a:pt x="1191" y="794"/>
                    </a:cubicBezTo>
                    <a:cubicBezTo>
                      <a:pt x="1265" y="794"/>
                      <a:pt x="1323" y="736"/>
                      <a:pt x="1323" y="662"/>
                    </a:cubicBezTo>
                    <a:cubicBezTo>
                      <a:pt x="1323" y="300"/>
                      <a:pt x="1025" y="1"/>
                      <a:pt x="662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>
                <a:off x="4815925" y="2850117"/>
                <a:ext cx="68407" cy="284493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676" extrusionOk="0">
                    <a:moveTo>
                      <a:pt x="402" y="0"/>
                    </a:moveTo>
                    <a:lnTo>
                      <a:pt x="1" y="69"/>
                    </a:lnTo>
                    <a:lnTo>
                      <a:pt x="392" y="1675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A03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4214854" y="2604835"/>
                <a:ext cx="738391" cy="553878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3263" extrusionOk="0">
                    <a:moveTo>
                      <a:pt x="2014" y="1"/>
                    </a:moveTo>
                    <a:cubicBezTo>
                      <a:pt x="921" y="1"/>
                      <a:pt x="1" y="740"/>
                      <a:pt x="50" y="1524"/>
                    </a:cubicBezTo>
                    <a:lnTo>
                      <a:pt x="250" y="3262"/>
                    </a:lnTo>
                    <a:lnTo>
                      <a:pt x="476" y="2018"/>
                    </a:lnTo>
                    <a:cubicBezTo>
                      <a:pt x="476" y="2018"/>
                      <a:pt x="1098" y="2188"/>
                      <a:pt x="1904" y="2188"/>
                    </a:cubicBezTo>
                    <a:cubicBezTo>
                      <a:pt x="2306" y="2188"/>
                      <a:pt x="2755" y="2146"/>
                      <a:pt x="3194" y="2018"/>
                    </a:cubicBezTo>
                    <a:lnTo>
                      <a:pt x="3017" y="1881"/>
                    </a:lnTo>
                    <a:lnTo>
                      <a:pt x="3017" y="1881"/>
                    </a:lnTo>
                    <a:cubicBezTo>
                      <a:pt x="3018" y="1881"/>
                      <a:pt x="3184" y="1931"/>
                      <a:pt x="3388" y="1931"/>
                    </a:cubicBezTo>
                    <a:cubicBezTo>
                      <a:pt x="3564" y="1931"/>
                      <a:pt x="3767" y="1894"/>
                      <a:pt x="3919" y="1759"/>
                    </a:cubicBezTo>
                    <a:lnTo>
                      <a:pt x="3600" y="1656"/>
                    </a:lnTo>
                    <a:cubicBezTo>
                      <a:pt x="3600" y="1656"/>
                      <a:pt x="4350" y="1485"/>
                      <a:pt x="4159" y="784"/>
                    </a:cubicBezTo>
                    <a:lnTo>
                      <a:pt x="4159" y="784"/>
                    </a:lnTo>
                    <a:lnTo>
                      <a:pt x="3919" y="833"/>
                    </a:lnTo>
                    <a:cubicBezTo>
                      <a:pt x="3919" y="833"/>
                      <a:pt x="3306" y="1"/>
                      <a:pt x="2014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4298879" y="3240362"/>
                <a:ext cx="242056" cy="225082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326" extrusionOk="0">
                    <a:moveTo>
                      <a:pt x="135" y="0"/>
                    </a:moveTo>
                    <a:cubicBezTo>
                      <a:pt x="126" y="0"/>
                      <a:pt x="117" y="1"/>
                      <a:pt x="108" y="3"/>
                    </a:cubicBezTo>
                    <a:cubicBezTo>
                      <a:pt x="44" y="18"/>
                      <a:pt x="0" y="82"/>
                      <a:pt x="15" y="145"/>
                    </a:cubicBezTo>
                    <a:cubicBezTo>
                      <a:pt x="25" y="184"/>
                      <a:pt x="245" y="1095"/>
                      <a:pt x="1269" y="1326"/>
                    </a:cubicBezTo>
                    <a:lnTo>
                      <a:pt x="1293" y="1326"/>
                    </a:lnTo>
                    <a:cubicBezTo>
                      <a:pt x="1347" y="1326"/>
                      <a:pt x="1396" y="1291"/>
                      <a:pt x="1411" y="1232"/>
                    </a:cubicBezTo>
                    <a:cubicBezTo>
                      <a:pt x="1425" y="1169"/>
                      <a:pt x="1386" y="1105"/>
                      <a:pt x="1318" y="1090"/>
                    </a:cubicBezTo>
                    <a:cubicBezTo>
                      <a:pt x="451" y="895"/>
                      <a:pt x="260" y="126"/>
                      <a:pt x="250" y="91"/>
                    </a:cubicBezTo>
                    <a:cubicBezTo>
                      <a:pt x="237" y="37"/>
                      <a:pt x="189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4273077" y="3573912"/>
                <a:ext cx="157354" cy="26225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545" extrusionOk="0">
                    <a:moveTo>
                      <a:pt x="775" y="1"/>
                    </a:moveTo>
                    <a:cubicBezTo>
                      <a:pt x="757" y="1"/>
                      <a:pt x="738" y="4"/>
                      <a:pt x="720" y="12"/>
                    </a:cubicBezTo>
                    <a:cubicBezTo>
                      <a:pt x="696" y="22"/>
                      <a:pt x="74" y="311"/>
                      <a:pt x="5" y="1403"/>
                    </a:cubicBezTo>
                    <a:cubicBezTo>
                      <a:pt x="0" y="1476"/>
                      <a:pt x="54" y="1540"/>
                      <a:pt x="128" y="1545"/>
                    </a:cubicBezTo>
                    <a:lnTo>
                      <a:pt x="138" y="1545"/>
                    </a:lnTo>
                    <a:cubicBezTo>
                      <a:pt x="206" y="1545"/>
                      <a:pt x="265" y="1491"/>
                      <a:pt x="270" y="1417"/>
                    </a:cubicBezTo>
                    <a:cubicBezTo>
                      <a:pt x="329" y="502"/>
                      <a:pt x="809" y="262"/>
                      <a:pt x="828" y="252"/>
                    </a:cubicBezTo>
                    <a:cubicBezTo>
                      <a:pt x="897" y="222"/>
                      <a:pt x="926" y="144"/>
                      <a:pt x="897" y="80"/>
                    </a:cubicBezTo>
                    <a:cubicBezTo>
                      <a:pt x="875" y="30"/>
                      <a:pt x="827" y="1"/>
                      <a:pt x="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29"/>
            <p:cNvGrpSpPr/>
            <p:nvPr/>
          </p:nvGrpSpPr>
          <p:grpSpPr>
            <a:xfrm>
              <a:off x="459625" y="3205596"/>
              <a:ext cx="3355533" cy="996492"/>
              <a:chOff x="459625" y="3205596"/>
              <a:chExt cx="3355533" cy="996492"/>
            </a:xfrm>
          </p:grpSpPr>
          <p:sp>
            <p:nvSpPr>
              <p:cNvPr id="1252" name="Google Shape;1252;p29"/>
              <p:cNvSpPr txBox="1"/>
              <p:nvPr/>
            </p:nvSpPr>
            <p:spPr>
              <a:xfrm>
                <a:off x="459625" y="3683388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3" name="Google Shape;1253;p29"/>
              <p:cNvSpPr txBox="1"/>
              <p:nvPr/>
            </p:nvSpPr>
            <p:spPr>
              <a:xfrm>
                <a:off x="459625" y="3326538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2871376" y="3205596"/>
                <a:ext cx="943782" cy="320309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887" extrusionOk="0">
                    <a:moveTo>
                      <a:pt x="696" y="1"/>
                    </a:moveTo>
                    <a:cubicBezTo>
                      <a:pt x="314" y="1"/>
                      <a:pt x="1" y="314"/>
                      <a:pt x="1" y="701"/>
                    </a:cubicBezTo>
                    <a:lnTo>
                      <a:pt x="1" y="1734"/>
                    </a:lnTo>
                    <a:cubicBezTo>
                      <a:pt x="1" y="1818"/>
                      <a:pt x="64" y="1886"/>
                      <a:pt x="148" y="1886"/>
                    </a:cubicBezTo>
                    <a:cubicBezTo>
                      <a:pt x="231" y="1886"/>
                      <a:pt x="299" y="1818"/>
                      <a:pt x="299" y="1734"/>
                    </a:cubicBezTo>
                    <a:lnTo>
                      <a:pt x="299" y="701"/>
                    </a:lnTo>
                    <a:cubicBezTo>
                      <a:pt x="299" y="481"/>
                      <a:pt x="476" y="304"/>
                      <a:pt x="696" y="304"/>
                    </a:cubicBezTo>
                    <a:lnTo>
                      <a:pt x="5412" y="304"/>
                    </a:lnTo>
                    <a:cubicBezTo>
                      <a:pt x="5496" y="304"/>
                      <a:pt x="5559" y="236"/>
                      <a:pt x="5559" y="153"/>
                    </a:cubicBezTo>
                    <a:cubicBezTo>
                      <a:pt x="5559" y="69"/>
                      <a:pt x="5496" y="1"/>
                      <a:pt x="5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2145334" y="3393175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2191549" y="3404557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2128466" y="3922383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2266837" y="3393175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2323201" y="3393175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2144648" y="3404557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2237901" y="3469834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2168784" y="4016459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2177561" y="4024550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2187572" y="4035246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2182224" y="3972849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2186201" y="3976826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2191549" y="3982174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3279595" y="3666487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3286315" y="3672658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3379705" y="3718325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3376963" y="4048686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3376963" y="4031269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3376963" y="4013167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3376963" y="3994928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3395202" y="4048686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3395202" y="4031269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3395202" y="4013167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3395202" y="3994928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3376963" y="351947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3376963" y="3501375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3376963" y="348382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3376963" y="3465720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3395202" y="351947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3395202" y="3501375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3395202" y="348382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3395202" y="3465720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464475" y="1310400"/>
              <a:ext cx="3350686" cy="1801491"/>
              <a:chOff x="464475" y="1310400"/>
              <a:chExt cx="3350686" cy="1801491"/>
            </a:xfrm>
          </p:grpSpPr>
          <p:sp>
            <p:nvSpPr>
              <p:cNvPr id="1288" name="Google Shape;1288;p29"/>
              <p:cNvSpPr txBox="1"/>
              <p:nvPr/>
            </p:nvSpPr>
            <p:spPr>
              <a:xfrm>
                <a:off x="464475" y="16672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9" name="Google Shape;1289;p29"/>
              <p:cNvSpPr txBox="1"/>
              <p:nvPr/>
            </p:nvSpPr>
            <p:spPr>
              <a:xfrm>
                <a:off x="464475" y="13104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3402681" y="1636128"/>
                <a:ext cx="412480" cy="147576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8694" extrusionOk="0">
                    <a:moveTo>
                      <a:pt x="152" y="0"/>
                    </a:moveTo>
                    <a:cubicBezTo>
                      <a:pt x="69" y="0"/>
                      <a:pt x="0" y="64"/>
                      <a:pt x="0" y="147"/>
                    </a:cubicBezTo>
                    <a:cubicBezTo>
                      <a:pt x="0" y="231"/>
                      <a:pt x="69" y="299"/>
                      <a:pt x="152" y="299"/>
                    </a:cubicBezTo>
                    <a:cubicBezTo>
                      <a:pt x="372" y="299"/>
                      <a:pt x="549" y="475"/>
                      <a:pt x="549" y="696"/>
                    </a:cubicBezTo>
                    <a:lnTo>
                      <a:pt x="549" y="7993"/>
                    </a:lnTo>
                    <a:cubicBezTo>
                      <a:pt x="549" y="8380"/>
                      <a:pt x="862" y="8693"/>
                      <a:pt x="1249" y="8693"/>
                    </a:cubicBezTo>
                    <a:lnTo>
                      <a:pt x="2282" y="8693"/>
                    </a:lnTo>
                    <a:cubicBezTo>
                      <a:pt x="2366" y="8693"/>
                      <a:pt x="2429" y="8625"/>
                      <a:pt x="2429" y="8542"/>
                    </a:cubicBezTo>
                    <a:cubicBezTo>
                      <a:pt x="2429" y="8458"/>
                      <a:pt x="2366" y="8395"/>
                      <a:pt x="2282" y="8395"/>
                    </a:cubicBezTo>
                    <a:lnTo>
                      <a:pt x="1249" y="8395"/>
                    </a:lnTo>
                    <a:cubicBezTo>
                      <a:pt x="1029" y="8395"/>
                      <a:pt x="847" y="8213"/>
                      <a:pt x="847" y="7993"/>
                    </a:cubicBezTo>
                    <a:lnTo>
                      <a:pt x="847" y="696"/>
                    </a:lnTo>
                    <a:cubicBezTo>
                      <a:pt x="847" y="314"/>
                      <a:pt x="534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2145334" y="1364350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9"/>
              <p:cNvSpPr/>
              <p:nvPr/>
            </p:nvSpPr>
            <p:spPr>
              <a:xfrm>
                <a:off x="2191549" y="1375732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9"/>
              <p:cNvSpPr/>
              <p:nvPr/>
            </p:nvSpPr>
            <p:spPr>
              <a:xfrm>
                <a:off x="2128466" y="1893558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2266837" y="1364350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2323201" y="1364350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2144648" y="1375732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2237901" y="1441009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2168784" y="1987634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2177561" y="1995725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2187572" y="2006421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2182224" y="1944024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2186201" y="1948001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191549" y="1953349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3279595" y="1637662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3286315" y="1643833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3379705" y="1689500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3376963" y="2019861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3376963" y="2002444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3376963" y="1984342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3376963" y="1966103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>
              <a:xfrm>
                <a:off x="3395202" y="2019861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9"/>
              <p:cNvSpPr/>
              <p:nvPr/>
            </p:nvSpPr>
            <p:spPr>
              <a:xfrm>
                <a:off x="3395202" y="2002444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>
              <a:xfrm>
                <a:off x="3395202" y="1984342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9"/>
              <p:cNvSpPr/>
              <p:nvPr/>
            </p:nvSpPr>
            <p:spPr>
              <a:xfrm>
                <a:off x="3395202" y="1966103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>
              <a:xfrm>
                <a:off x="3376963" y="149065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9"/>
              <p:cNvSpPr/>
              <p:nvPr/>
            </p:nvSpPr>
            <p:spPr>
              <a:xfrm>
                <a:off x="3376963" y="1472550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9"/>
              <p:cNvSpPr/>
              <p:nvPr/>
            </p:nvSpPr>
            <p:spPr>
              <a:xfrm>
                <a:off x="3376963" y="145499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3376963" y="1436895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3395202" y="149065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3395202" y="1472550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9"/>
              <p:cNvSpPr/>
              <p:nvPr/>
            </p:nvSpPr>
            <p:spPr>
              <a:xfrm>
                <a:off x="3395202" y="145499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3395202" y="1436895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3" name="Google Shape;1323;p2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324" name="Google Shape;1324;p29"/>
          <p:cNvGrpSpPr/>
          <p:nvPr/>
        </p:nvGrpSpPr>
        <p:grpSpPr>
          <a:xfrm>
            <a:off x="6197564" y="1549247"/>
            <a:ext cx="382666" cy="382666"/>
            <a:chOff x="9369407" y="826778"/>
            <a:chExt cx="382666" cy="382666"/>
          </a:xfrm>
        </p:grpSpPr>
        <p:sp>
          <p:nvSpPr>
            <p:cNvPr id="1325" name="Google Shape;1325;p29"/>
            <p:cNvSpPr/>
            <p:nvPr/>
          </p:nvSpPr>
          <p:spPr>
            <a:xfrm>
              <a:off x="9369407" y="826778"/>
              <a:ext cx="382666" cy="382666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1455" y="730"/>
                  </a:moveTo>
                  <a:cubicBezTo>
                    <a:pt x="1455" y="1132"/>
                    <a:pt x="1132" y="1455"/>
                    <a:pt x="730" y="1455"/>
                  </a:cubicBezTo>
                  <a:cubicBezTo>
                    <a:pt x="329" y="1455"/>
                    <a:pt x="1" y="1132"/>
                    <a:pt x="1" y="730"/>
                  </a:cubicBezTo>
                  <a:cubicBezTo>
                    <a:pt x="1" y="329"/>
                    <a:pt x="329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9462182" y="965810"/>
              <a:ext cx="197115" cy="190807"/>
            </a:xfrm>
            <a:custGeom>
              <a:avLst/>
              <a:gdLst/>
              <a:ahLst/>
              <a:cxnLst/>
              <a:rect l="l" t="t" r="r" b="b"/>
              <a:pathLst>
                <a:path w="750" h="726" extrusionOk="0">
                  <a:moveTo>
                    <a:pt x="245" y="133"/>
                  </a:moveTo>
                  <a:lnTo>
                    <a:pt x="245" y="593"/>
                  </a:lnTo>
                  <a:lnTo>
                    <a:pt x="147" y="593"/>
                  </a:lnTo>
                  <a:lnTo>
                    <a:pt x="113" y="133"/>
                  </a:lnTo>
                  <a:close/>
                  <a:moveTo>
                    <a:pt x="441" y="133"/>
                  </a:moveTo>
                  <a:lnTo>
                    <a:pt x="441" y="593"/>
                  </a:lnTo>
                  <a:lnTo>
                    <a:pt x="309" y="593"/>
                  </a:lnTo>
                  <a:lnTo>
                    <a:pt x="309" y="133"/>
                  </a:lnTo>
                  <a:close/>
                  <a:moveTo>
                    <a:pt x="637" y="133"/>
                  </a:moveTo>
                  <a:lnTo>
                    <a:pt x="603" y="593"/>
                  </a:lnTo>
                  <a:lnTo>
                    <a:pt x="505" y="593"/>
                  </a:lnTo>
                  <a:lnTo>
                    <a:pt x="505" y="133"/>
                  </a:lnTo>
                  <a:close/>
                  <a:moveTo>
                    <a:pt x="64" y="1"/>
                  </a:moveTo>
                  <a:cubicBezTo>
                    <a:pt x="30" y="1"/>
                    <a:pt x="0" y="30"/>
                    <a:pt x="5" y="69"/>
                  </a:cubicBezTo>
                  <a:lnTo>
                    <a:pt x="59" y="657"/>
                  </a:lnTo>
                  <a:cubicBezTo>
                    <a:pt x="59" y="696"/>
                    <a:pt x="93" y="725"/>
                    <a:pt x="128" y="725"/>
                  </a:cubicBezTo>
                  <a:lnTo>
                    <a:pt x="622" y="725"/>
                  </a:lnTo>
                  <a:cubicBezTo>
                    <a:pt x="657" y="725"/>
                    <a:pt x="691" y="696"/>
                    <a:pt x="691" y="657"/>
                  </a:cubicBezTo>
                  <a:lnTo>
                    <a:pt x="745" y="69"/>
                  </a:lnTo>
                  <a:cubicBezTo>
                    <a:pt x="750" y="30"/>
                    <a:pt x="72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9456926" y="879605"/>
              <a:ext cx="207628" cy="69647"/>
            </a:xfrm>
            <a:custGeom>
              <a:avLst/>
              <a:gdLst/>
              <a:ahLst/>
              <a:cxnLst/>
              <a:rect l="l" t="t" r="r" b="b"/>
              <a:pathLst>
                <a:path w="790" h="265" extrusionOk="0">
                  <a:moveTo>
                    <a:pt x="520" y="69"/>
                  </a:moveTo>
                  <a:lnTo>
                    <a:pt x="530" y="133"/>
                  </a:lnTo>
                  <a:lnTo>
                    <a:pt x="260" y="133"/>
                  </a:lnTo>
                  <a:lnTo>
                    <a:pt x="270" y="69"/>
                  </a:lnTo>
                  <a:close/>
                  <a:moveTo>
                    <a:pt x="265" y="1"/>
                  </a:moveTo>
                  <a:cubicBezTo>
                    <a:pt x="236" y="1"/>
                    <a:pt x="211" y="25"/>
                    <a:pt x="206" y="49"/>
                  </a:cubicBezTo>
                  <a:lnTo>
                    <a:pt x="197" y="133"/>
                  </a:lnTo>
                  <a:lnTo>
                    <a:pt x="99" y="133"/>
                  </a:lnTo>
                  <a:cubicBezTo>
                    <a:pt x="45" y="133"/>
                    <a:pt x="1" y="177"/>
                    <a:pt x="1" y="231"/>
                  </a:cubicBezTo>
                  <a:lnTo>
                    <a:pt x="1" y="265"/>
                  </a:lnTo>
                  <a:lnTo>
                    <a:pt x="789" y="265"/>
                  </a:lnTo>
                  <a:lnTo>
                    <a:pt x="789" y="231"/>
                  </a:lnTo>
                  <a:cubicBezTo>
                    <a:pt x="789" y="177"/>
                    <a:pt x="745" y="133"/>
                    <a:pt x="691" y="133"/>
                  </a:cubicBezTo>
                  <a:lnTo>
                    <a:pt x="593" y="133"/>
                  </a:lnTo>
                  <a:lnTo>
                    <a:pt x="584" y="49"/>
                  </a:lnTo>
                  <a:cubicBezTo>
                    <a:pt x="579" y="25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29"/>
          <p:cNvGrpSpPr/>
          <p:nvPr/>
        </p:nvGrpSpPr>
        <p:grpSpPr>
          <a:xfrm>
            <a:off x="2541985" y="3577415"/>
            <a:ext cx="382403" cy="383980"/>
            <a:chOff x="2541985" y="3577415"/>
            <a:chExt cx="382403" cy="383980"/>
          </a:xfrm>
        </p:grpSpPr>
        <p:sp>
          <p:nvSpPr>
            <p:cNvPr id="1329" name="Google Shape;1329;p29"/>
            <p:cNvSpPr/>
            <p:nvPr/>
          </p:nvSpPr>
          <p:spPr>
            <a:xfrm>
              <a:off x="2541985" y="3577415"/>
              <a:ext cx="382403" cy="383980"/>
            </a:xfrm>
            <a:custGeom>
              <a:avLst/>
              <a:gdLst/>
              <a:ahLst/>
              <a:cxnLst/>
              <a:rect l="l" t="t" r="r" b="b"/>
              <a:pathLst>
                <a:path w="1455" h="1461" extrusionOk="0">
                  <a:moveTo>
                    <a:pt x="1455" y="730"/>
                  </a:moveTo>
                  <a:cubicBezTo>
                    <a:pt x="1455" y="1132"/>
                    <a:pt x="1132" y="1460"/>
                    <a:pt x="730" y="1460"/>
                  </a:cubicBezTo>
                  <a:cubicBezTo>
                    <a:pt x="328" y="1460"/>
                    <a:pt x="0" y="1132"/>
                    <a:pt x="0" y="730"/>
                  </a:cubicBezTo>
                  <a:cubicBezTo>
                    <a:pt x="0" y="329"/>
                    <a:pt x="328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617940" y="3623803"/>
              <a:ext cx="202371" cy="291205"/>
            </a:xfrm>
            <a:custGeom>
              <a:avLst/>
              <a:gdLst/>
              <a:ahLst/>
              <a:cxnLst/>
              <a:rect l="l" t="t" r="r" b="b"/>
              <a:pathLst>
                <a:path w="770" h="1108" extrusionOk="0">
                  <a:moveTo>
                    <a:pt x="740" y="285"/>
                  </a:moveTo>
                  <a:lnTo>
                    <a:pt x="593" y="285"/>
                  </a:lnTo>
                  <a:cubicBezTo>
                    <a:pt x="573" y="285"/>
                    <a:pt x="563" y="295"/>
                    <a:pt x="563" y="314"/>
                  </a:cubicBezTo>
                  <a:lnTo>
                    <a:pt x="563" y="461"/>
                  </a:lnTo>
                  <a:cubicBezTo>
                    <a:pt x="563" y="476"/>
                    <a:pt x="573" y="491"/>
                    <a:pt x="593" y="491"/>
                  </a:cubicBezTo>
                  <a:lnTo>
                    <a:pt x="612" y="491"/>
                  </a:lnTo>
                  <a:lnTo>
                    <a:pt x="612" y="574"/>
                  </a:lnTo>
                  <a:cubicBezTo>
                    <a:pt x="612" y="584"/>
                    <a:pt x="603" y="588"/>
                    <a:pt x="593" y="588"/>
                  </a:cubicBezTo>
                  <a:lnTo>
                    <a:pt x="441" y="588"/>
                  </a:lnTo>
                  <a:lnTo>
                    <a:pt x="441" y="231"/>
                  </a:lnTo>
                  <a:lnTo>
                    <a:pt x="510" y="231"/>
                  </a:lnTo>
                  <a:cubicBezTo>
                    <a:pt x="519" y="231"/>
                    <a:pt x="524" y="226"/>
                    <a:pt x="529" y="221"/>
                  </a:cubicBezTo>
                  <a:cubicBezTo>
                    <a:pt x="529" y="216"/>
                    <a:pt x="529" y="206"/>
                    <a:pt x="529" y="202"/>
                  </a:cubicBezTo>
                  <a:lnTo>
                    <a:pt x="402" y="11"/>
                  </a:lnTo>
                  <a:cubicBezTo>
                    <a:pt x="397" y="6"/>
                    <a:pt x="392" y="1"/>
                    <a:pt x="382" y="1"/>
                  </a:cubicBezTo>
                  <a:cubicBezTo>
                    <a:pt x="377" y="1"/>
                    <a:pt x="372" y="6"/>
                    <a:pt x="368" y="11"/>
                  </a:cubicBezTo>
                  <a:lnTo>
                    <a:pt x="240" y="202"/>
                  </a:lnTo>
                  <a:cubicBezTo>
                    <a:pt x="235" y="206"/>
                    <a:pt x="235" y="216"/>
                    <a:pt x="240" y="221"/>
                  </a:cubicBezTo>
                  <a:cubicBezTo>
                    <a:pt x="245" y="226"/>
                    <a:pt x="250" y="231"/>
                    <a:pt x="260" y="231"/>
                  </a:cubicBezTo>
                  <a:lnTo>
                    <a:pt x="328" y="231"/>
                  </a:lnTo>
                  <a:lnTo>
                    <a:pt x="328" y="588"/>
                  </a:lnTo>
                  <a:lnTo>
                    <a:pt x="177" y="588"/>
                  </a:lnTo>
                  <a:cubicBezTo>
                    <a:pt x="167" y="588"/>
                    <a:pt x="157" y="584"/>
                    <a:pt x="157" y="574"/>
                  </a:cubicBezTo>
                  <a:lnTo>
                    <a:pt x="157" y="471"/>
                  </a:lnTo>
                  <a:cubicBezTo>
                    <a:pt x="186" y="456"/>
                    <a:pt x="206" y="422"/>
                    <a:pt x="206" y="388"/>
                  </a:cubicBezTo>
                  <a:cubicBezTo>
                    <a:pt x="206" y="329"/>
                    <a:pt x="162" y="285"/>
                    <a:pt x="103" y="285"/>
                  </a:cubicBezTo>
                  <a:cubicBezTo>
                    <a:pt x="49" y="285"/>
                    <a:pt x="0" y="329"/>
                    <a:pt x="0" y="388"/>
                  </a:cubicBezTo>
                  <a:cubicBezTo>
                    <a:pt x="0" y="422"/>
                    <a:pt x="20" y="456"/>
                    <a:pt x="49" y="471"/>
                  </a:cubicBezTo>
                  <a:lnTo>
                    <a:pt x="49" y="574"/>
                  </a:lnTo>
                  <a:cubicBezTo>
                    <a:pt x="49" y="642"/>
                    <a:pt x="108" y="701"/>
                    <a:pt x="177" y="701"/>
                  </a:cubicBezTo>
                  <a:lnTo>
                    <a:pt x="328" y="701"/>
                  </a:lnTo>
                  <a:lnTo>
                    <a:pt x="328" y="922"/>
                  </a:lnTo>
                  <a:cubicBezTo>
                    <a:pt x="299" y="941"/>
                    <a:pt x="284" y="970"/>
                    <a:pt x="284" y="1010"/>
                  </a:cubicBezTo>
                  <a:cubicBezTo>
                    <a:pt x="284" y="1064"/>
                    <a:pt x="328" y="1108"/>
                    <a:pt x="382" y="1108"/>
                  </a:cubicBezTo>
                  <a:cubicBezTo>
                    <a:pt x="441" y="1108"/>
                    <a:pt x="485" y="1064"/>
                    <a:pt x="485" y="1010"/>
                  </a:cubicBezTo>
                  <a:cubicBezTo>
                    <a:pt x="485" y="970"/>
                    <a:pt x="470" y="941"/>
                    <a:pt x="441" y="922"/>
                  </a:cubicBezTo>
                  <a:lnTo>
                    <a:pt x="441" y="701"/>
                  </a:lnTo>
                  <a:lnTo>
                    <a:pt x="593" y="701"/>
                  </a:lnTo>
                  <a:cubicBezTo>
                    <a:pt x="661" y="701"/>
                    <a:pt x="720" y="642"/>
                    <a:pt x="720" y="574"/>
                  </a:cubicBezTo>
                  <a:lnTo>
                    <a:pt x="720" y="491"/>
                  </a:lnTo>
                  <a:lnTo>
                    <a:pt x="740" y="491"/>
                  </a:lnTo>
                  <a:cubicBezTo>
                    <a:pt x="754" y="491"/>
                    <a:pt x="769" y="476"/>
                    <a:pt x="769" y="461"/>
                  </a:cubicBezTo>
                  <a:lnTo>
                    <a:pt x="769" y="314"/>
                  </a:lnTo>
                  <a:cubicBezTo>
                    <a:pt x="769" y="295"/>
                    <a:pt x="754" y="285"/>
                    <a:pt x="740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9"/>
          <p:cNvGrpSpPr/>
          <p:nvPr/>
        </p:nvGrpSpPr>
        <p:grpSpPr>
          <a:xfrm>
            <a:off x="6197564" y="3578072"/>
            <a:ext cx="382666" cy="382666"/>
            <a:chOff x="6217032" y="3578344"/>
            <a:chExt cx="382666" cy="382666"/>
          </a:xfrm>
        </p:grpSpPr>
        <p:sp>
          <p:nvSpPr>
            <p:cNvPr id="1332" name="Google Shape;1332;p29"/>
            <p:cNvSpPr/>
            <p:nvPr/>
          </p:nvSpPr>
          <p:spPr>
            <a:xfrm>
              <a:off x="6217032" y="3578344"/>
              <a:ext cx="382666" cy="382666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1455" y="730"/>
                  </a:moveTo>
                  <a:cubicBezTo>
                    <a:pt x="1455" y="1132"/>
                    <a:pt x="1132" y="1455"/>
                    <a:pt x="730" y="1455"/>
                  </a:cubicBezTo>
                  <a:cubicBezTo>
                    <a:pt x="329" y="1455"/>
                    <a:pt x="1" y="1132"/>
                    <a:pt x="1" y="730"/>
                  </a:cubicBezTo>
                  <a:cubicBezTo>
                    <a:pt x="1" y="329"/>
                    <a:pt x="329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6305865" y="3652985"/>
              <a:ext cx="229442" cy="219192"/>
            </a:xfrm>
            <a:custGeom>
              <a:avLst/>
              <a:gdLst/>
              <a:ahLst/>
              <a:cxnLst/>
              <a:rect l="l" t="t" r="r" b="b"/>
              <a:pathLst>
                <a:path w="873" h="834" extrusionOk="0">
                  <a:moveTo>
                    <a:pt x="779" y="1"/>
                  </a:moveTo>
                  <a:lnTo>
                    <a:pt x="740" y="1"/>
                  </a:lnTo>
                  <a:cubicBezTo>
                    <a:pt x="721" y="1"/>
                    <a:pt x="706" y="30"/>
                    <a:pt x="706" y="69"/>
                  </a:cubicBezTo>
                  <a:cubicBezTo>
                    <a:pt x="706" y="108"/>
                    <a:pt x="721" y="138"/>
                    <a:pt x="740" y="138"/>
                  </a:cubicBezTo>
                  <a:lnTo>
                    <a:pt x="799" y="138"/>
                  </a:lnTo>
                  <a:lnTo>
                    <a:pt x="799" y="221"/>
                  </a:lnTo>
                  <a:cubicBezTo>
                    <a:pt x="799" y="231"/>
                    <a:pt x="804" y="236"/>
                    <a:pt x="814" y="241"/>
                  </a:cubicBezTo>
                  <a:lnTo>
                    <a:pt x="814" y="515"/>
                  </a:lnTo>
                  <a:cubicBezTo>
                    <a:pt x="814" y="642"/>
                    <a:pt x="711" y="745"/>
                    <a:pt x="583" y="745"/>
                  </a:cubicBezTo>
                  <a:lnTo>
                    <a:pt x="481" y="745"/>
                  </a:lnTo>
                  <a:lnTo>
                    <a:pt x="481" y="632"/>
                  </a:lnTo>
                  <a:lnTo>
                    <a:pt x="588" y="632"/>
                  </a:lnTo>
                  <a:cubicBezTo>
                    <a:pt x="652" y="632"/>
                    <a:pt x="701" y="579"/>
                    <a:pt x="701" y="515"/>
                  </a:cubicBezTo>
                  <a:lnTo>
                    <a:pt x="701" y="427"/>
                  </a:lnTo>
                  <a:cubicBezTo>
                    <a:pt x="711" y="422"/>
                    <a:pt x="716" y="417"/>
                    <a:pt x="716" y="407"/>
                  </a:cubicBezTo>
                  <a:lnTo>
                    <a:pt x="716" y="280"/>
                  </a:lnTo>
                  <a:cubicBezTo>
                    <a:pt x="716" y="231"/>
                    <a:pt x="676" y="187"/>
                    <a:pt x="623" y="187"/>
                  </a:cubicBezTo>
                  <a:lnTo>
                    <a:pt x="583" y="187"/>
                  </a:lnTo>
                  <a:cubicBezTo>
                    <a:pt x="564" y="187"/>
                    <a:pt x="549" y="216"/>
                    <a:pt x="549" y="255"/>
                  </a:cubicBezTo>
                  <a:cubicBezTo>
                    <a:pt x="549" y="295"/>
                    <a:pt x="564" y="324"/>
                    <a:pt x="583" y="324"/>
                  </a:cubicBezTo>
                  <a:lnTo>
                    <a:pt x="642" y="324"/>
                  </a:lnTo>
                  <a:lnTo>
                    <a:pt x="642" y="407"/>
                  </a:lnTo>
                  <a:cubicBezTo>
                    <a:pt x="642" y="417"/>
                    <a:pt x="647" y="427"/>
                    <a:pt x="657" y="427"/>
                  </a:cubicBezTo>
                  <a:lnTo>
                    <a:pt x="657" y="515"/>
                  </a:lnTo>
                  <a:cubicBezTo>
                    <a:pt x="657" y="554"/>
                    <a:pt x="627" y="588"/>
                    <a:pt x="588" y="588"/>
                  </a:cubicBezTo>
                  <a:lnTo>
                    <a:pt x="481" y="588"/>
                  </a:lnTo>
                  <a:lnTo>
                    <a:pt x="481" y="118"/>
                  </a:lnTo>
                  <a:cubicBezTo>
                    <a:pt x="481" y="89"/>
                    <a:pt x="451" y="59"/>
                    <a:pt x="422" y="59"/>
                  </a:cubicBezTo>
                  <a:lnTo>
                    <a:pt x="54" y="59"/>
                  </a:lnTo>
                  <a:cubicBezTo>
                    <a:pt x="25" y="59"/>
                    <a:pt x="1" y="89"/>
                    <a:pt x="1" y="118"/>
                  </a:cubicBezTo>
                  <a:lnTo>
                    <a:pt x="1" y="774"/>
                  </a:lnTo>
                  <a:cubicBezTo>
                    <a:pt x="1" y="809"/>
                    <a:pt x="25" y="833"/>
                    <a:pt x="54" y="833"/>
                  </a:cubicBezTo>
                  <a:lnTo>
                    <a:pt x="422" y="833"/>
                  </a:lnTo>
                  <a:cubicBezTo>
                    <a:pt x="451" y="833"/>
                    <a:pt x="471" y="814"/>
                    <a:pt x="476" y="789"/>
                  </a:cubicBezTo>
                  <a:lnTo>
                    <a:pt x="583" y="789"/>
                  </a:lnTo>
                  <a:cubicBezTo>
                    <a:pt x="735" y="789"/>
                    <a:pt x="858" y="667"/>
                    <a:pt x="858" y="515"/>
                  </a:cubicBezTo>
                  <a:lnTo>
                    <a:pt x="858" y="241"/>
                  </a:lnTo>
                  <a:cubicBezTo>
                    <a:pt x="867" y="236"/>
                    <a:pt x="872" y="231"/>
                    <a:pt x="872" y="221"/>
                  </a:cubicBezTo>
                  <a:lnTo>
                    <a:pt x="872" y="94"/>
                  </a:lnTo>
                  <a:cubicBezTo>
                    <a:pt x="872" y="40"/>
                    <a:pt x="833" y="1"/>
                    <a:pt x="779" y="1"/>
                  </a:cubicBezTo>
                  <a:close/>
                  <a:moveTo>
                    <a:pt x="241" y="774"/>
                  </a:moveTo>
                  <a:cubicBezTo>
                    <a:pt x="162" y="774"/>
                    <a:pt x="99" y="711"/>
                    <a:pt x="99" y="632"/>
                  </a:cubicBezTo>
                  <a:cubicBezTo>
                    <a:pt x="99" y="554"/>
                    <a:pt x="162" y="490"/>
                    <a:pt x="241" y="490"/>
                  </a:cubicBezTo>
                  <a:cubicBezTo>
                    <a:pt x="319" y="490"/>
                    <a:pt x="383" y="554"/>
                    <a:pt x="383" y="632"/>
                  </a:cubicBezTo>
                  <a:cubicBezTo>
                    <a:pt x="383" y="711"/>
                    <a:pt x="319" y="774"/>
                    <a:pt x="241" y="774"/>
                  </a:cubicBezTo>
                  <a:close/>
                  <a:moveTo>
                    <a:pt x="89" y="427"/>
                  </a:moveTo>
                  <a:cubicBezTo>
                    <a:pt x="74" y="427"/>
                    <a:pt x="59" y="417"/>
                    <a:pt x="59" y="402"/>
                  </a:cubicBezTo>
                  <a:lnTo>
                    <a:pt x="59" y="157"/>
                  </a:lnTo>
                  <a:cubicBezTo>
                    <a:pt x="59" y="143"/>
                    <a:pt x="74" y="133"/>
                    <a:pt x="89" y="133"/>
                  </a:cubicBezTo>
                  <a:lnTo>
                    <a:pt x="392" y="133"/>
                  </a:lnTo>
                  <a:cubicBezTo>
                    <a:pt x="407" y="133"/>
                    <a:pt x="417" y="143"/>
                    <a:pt x="417" y="157"/>
                  </a:cubicBezTo>
                  <a:lnTo>
                    <a:pt x="417" y="402"/>
                  </a:lnTo>
                  <a:cubicBezTo>
                    <a:pt x="417" y="417"/>
                    <a:pt x="407" y="427"/>
                    <a:pt x="392" y="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29"/>
          <p:cNvGrpSpPr/>
          <p:nvPr/>
        </p:nvGrpSpPr>
        <p:grpSpPr>
          <a:xfrm>
            <a:off x="2554722" y="1549379"/>
            <a:ext cx="382666" cy="382403"/>
            <a:chOff x="1931232" y="2392381"/>
            <a:chExt cx="382666" cy="382403"/>
          </a:xfrm>
        </p:grpSpPr>
        <p:sp>
          <p:nvSpPr>
            <p:cNvPr id="1335" name="Google Shape;1335;p29"/>
            <p:cNvSpPr/>
            <p:nvPr/>
          </p:nvSpPr>
          <p:spPr>
            <a:xfrm>
              <a:off x="1931232" y="2392381"/>
              <a:ext cx="382666" cy="382403"/>
            </a:xfrm>
            <a:custGeom>
              <a:avLst/>
              <a:gdLst/>
              <a:ahLst/>
              <a:cxnLst/>
              <a:rect l="l" t="t" r="r" b="b"/>
              <a:pathLst>
                <a:path w="1456" h="1455" extrusionOk="0">
                  <a:moveTo>
                    <a:pt x="1455" y="725"/>
                  </a:moveTo>
                  <a:cubicBezTo>
                    <a:pt x="1455" y="1127"/>
                    <a:pt x="1132" y="1455"/>
                    <a:pt x="730" y="1455"/>
                  </a:cubicBezTo>
                  <a:cubicBezTo>
                    <a:pt x="329" y="1455"/>
                    <a:pt x="1" y="1127"/>
                    <a:pt x="1" y="725"/>
                  </a:cubicBezTo>
                  <a:cubicBezTo>
                    <a:pt x="1" y="324"/>
                    <a:pt x="329" y="0"/>
                    <a:pt x="730" y="0"/>
                  </a:cubicBezTo>
                  <a:cubicBezTo>
                    <a:pt x="1132" y="0"/>
                    <a:pt x="1455" y="324"/>
                    <a:pt x="1455" y="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2013757" y="2461766"/>
              <a:ext cx="184237" cy="230756"/>
            </a:xfrm>
            <a:custGeom>
              <a:avLst/>
              <a:gdLst/>
              <a:ahLst/>
              <a:cxnLst/>
              <a:rect l="l" t="t" r="r" b="b"/>
              <a:pathLst>
                <a:path w="701" h="878" extrusionOk="0">
                  <a:moveTo>
                    <a:pt x="622" y="1"/>
                  </a:moveTo>
                  <a:lnTo>
                    <a:pt x="78" y="1"/>
                  </a:lnTo>
                  <a:cubicBezTo>
                    <a:pt x="34" y="1"/>
                    <a:pt x="0" y="35"/>
                    <a:pt x="0" y="79"/>
                  </a:cubicBezTo>
                  <a:lnTo>
                    <a:pt x="0" y="799"/>
                  </a:lnTo>
                  <a:cubicBezTo>
                    <a:pt x="0" y="833"/>
                    <a:pt x="25" y="863"/>
                    <a:pt x="54" y="873"/>
                  </a:cubicBezTo>
                  <a:lnTo>
                    <a:pt x="54" y="647"/>
                  </a:lnTo>
                  <a:cubicBezTo>
                    <a:pt x="54" y="633"/>
                    <a:pt x="59" y="618"/>
                    <a:pt x="69" y="608"/>
                  </a:cubicBezTo>
                  <a:lnTo>
                    <a:pt x="69" y="84"/>
                  </a:lnTo>
                  <a:cubicBezTo>
                    <a:pt x="69" y="74"/>
                    <a:pt x="74" y="69"/>
                    <a:pt x="83" y="69"/>
                  </a:cubicBezTo>
                  <a:lnTo>
                    <a:pt x="612" y="69"/>
                  </a:lnTo>
                  <a:cubicBezTo>
                    <a:pt x="622" y="69"/>
                    <a:pt x="632" y="74"/>
                    <a:pt x="632" y="84"/>
                  </a:cubicBezTo>
                  <a:lnTo>
                    <a:pt x="632" y="716"/>
                  </a:lnTo>
                  <a:cubicBezTo>
                    <a:pt x="632" y="726"/>
                    <a:pt x="622" y="735"/>
                    <a:pt x="612" y="735"/>
                  </a:cubicBezTo>
                  <a:lnTo>
                    <a:pt x="490" y="735"/>
                  </a:lnTo>
                  <a:lnTo>
                    <a:pt x="397" y="877"/>
                  </a:lnTo>
                  <a:lnTo>
                    <a:pt x="622" y="877"/>
                  </a:lnTo>
                  <a:cubicBezTo>
                    <a:pt x="661" y="877"/>
                    <a:pt x="700" y="843"/>
                    <a:pt x="700" y="799"/>
                  </a:cubicBezTo>
                  <a:lnTo>
                    <a:pt x="700" y="79"/>
                  </a:lnTo>
                  <a:cubicBezTo>
                    <a:pt x="700" y="35"/>
                    <a:pt x="661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2071578" y="2535092"/>
              <a:ext cx="67282" cy="59660"/>
            </a:xfrm>
            <a:custGeom>
              <a:avLst/>
              <a:gdLst/>
              <a:ahLst/>
              <a:cxnLst/>
              <a:rect l="l" t="t" r="r" b="b"/>
              <a:pathLst>
                <a:path w="256" h="227" extrusionOk="0">
                  <a:moveTo>
                    <a:pt x="196" y="221"/>
                  </a:moveTo>
                  <a:cubicBezTo>
                    <a:pt x="196" y="221"/>
                    <a:pt x="201" y="226"/>
                    <a:pt x="201" y="226"/>
                  </a:cubicBezTo>
                  <a:cubicBezTo>
                    <a:pt x="206" y="226"/>
                    <a:pt x="211" y="221"/>
                    <a:pt x="216" y="216"/>
                  </a:cubicBezTo>
                  <a:cubicBezTo>
                    <a:pt x="240" y="192"/>
                    <a:pt x="255" y="163"/>
                    <a:pt x="255" y="128"/>
                  </a:cubicBezTo>
                  <a:cubicBezTo>
                    <a:pt x="255" y="94"/>
                    <a:pt x="240" y="60"/>
                    <a:pt x="216" y="40"/>
                  </a:cubicBezTo>
                  <a:cubicBezTo>
                    <a:pt x="192" y="16"/>
                    <a:pt x="162" y="1"/>
                    <a:pt x="128" y="1"/>
                  </a:cubicBezTo>
                  <a:cubicBezTo>
                    <a:pt x="94" y="1"/>
                    <a:pt x="59" y="16"/>
                    <a:pt x="40" y="40"/>
                  </a:cubicBezTo>
                  <a:cubicBezTo>
                    <a:pt x="15" y="60"/>
                    <a:pt x="1" y="94"/>
                    <a:pt x="1" y="128"/>
                  </a:cubicBezTo>
                  <a:cubicBezTo>
                    <a:pt x="1" y="158"/>
                    <a:pt x="15" y="192"/>
                    <a:pt x="35" y="212"/>
                  </a:cubicBezTo>
                  <a:cubicBezTo>
                    <a:pt x="40" y="212"/>
                    <a:pt x="40" y="212"/>
                    <a:pt x="45" y="212"/>
                  </a:cubicBezTo>
                  <a:cubicBezTo>
                    <a:pt x="49" y="212"/>
                    <a:pt x="49" y="212"/>
                    <a:pt x="54" y="212"/>
                  </a:cubicBezTo>
                  <a:lnTo>
                    <a:pt x="54" y="158"/>
                  </a:lnTo>
                  <a:cubicBezTo>
                    <a:pt x="49" y="148"/>
                    <a:pt x="45" y="138"/>
                    <a:pt x="45" y="128"/>
                  </a:cubicBezTo>
                  <a:cubicBezTo>
                    <a:pt x="45" y="104"/>
                    <a:pt x="54" y="84"/>
                    <a:pt x="69" y="70"/>
                  </a:cubicBezTo>
                  <a:cubicBezTo>
                    <a:pt x="103" y="40"/>
                    <a:pt x="152" y="40"/>
                    <a:pt x="187" y="70"/>
                  </a:cubicBezTo>
                  <a:cubicBezTo>
                    <a:pt x="201" y="84"/>
                    <a:pt x="206" y="104"/>
                    <a:pt x="206" y="128"/>
                  </a:cubicBezTo>
                  <a:cubicBezTo>
                    <a:pt x="206" y="143"/>
                    <a:pt x="206" y="153"/>
                    <a:pt x="196" y="167"/>
                  </a:cubicBezTo>
                  <a:lnTo>
                    <a:pt x="196" y="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2047135" y="2504342"/>
              <a:ext cx="116166" cy="105916"/>
            </a:xfrm>
            <a:custGeom>
              <a:avLst/>
              <a:gdLst/>
              <a:ahLst/>
              <a:cxnLst/>
              <a:rect l="l" t="t" r="r" b="b"/>
              <a:pathLst>
                <a:path w="442" h="403" extrusionOk="0">
                  <a:moveTo>
                    <a:pt x="348" y="392"/>
                  </a:moveTo>
                  <a:cubicBezTo>
                    <a:pt x="358" y="392"/>
                    <a:pt x="368" y="397"/>
                    <a:pt x="378" y="402"/>
                  </a:cubicBezTo>
                  <a:cubicBezTo>
                    <a:pt x="378" y="402"/>
                    <a:pt x="378" y="402"/>
                    <a:pt x="378" y="402"/>
                  </a:cubicBezTo>
                  <a:cubicBezTo>
                    <a:pt x="417" y="358"/>
                    <a:pt x="441" y="304"/>
                    <a:pt x="441" y="245"/>
                  </a:cubicBezTo>
                  <a:cubicBezTo>
                    <a:pt x="441" y="187"/>
                    <a:pt x="417" y="133"/>
                    <a:pt x="378" y="89"/>
                  </a:cubicBezTo>
                  <a:cubicBezTo>
                    <a:pt x="289" y="0"/>
                    <a:pt x="152" y="0"/>
                    <a:pt x="64" y="89"/>
                  </a:cubicBezTo>
                  <a:cubicBezTo>
                    <a:pt x="25" y="133"/>
                    <a:pt x="0" y="187"/>
                    <a:pt x="0" y="245"/>
                  </a:cubicBezTo>
                  <a:cubicBezTo>
                    <a:pt x="0" y="284"/>
                    <a:pt x="10" y="329"/>
                    <a:pt x="35" y="363"/>
                  </a:cubicBezTo>
                  <a:cubicBezTo>
                    <a:pt x="40" y="358"/>
                    <a:pt x="49" y="358"/>
                    <a:pt x="54" y="358"/>
                  </a:cubicBezTo>
                  <a:cubicBezTo>
                    <a:pt x="64" y="358"/>
                    <a:pt x="69" y="358"/>
                    <a:pt x="79" y="363"/>
                  </a:cubicBezTo>
                  <a:cubicBezTo>
                    <a:pt x="79" y="358"/>
                    <a:pt x="84" y="353"/>
                    <a:pt x="84" y="353"/>
                  </a:cubicBezTo>
                  <a:cubicBezTo>
                    <a:pt x="59" y="324"/>
                    <a:pt x="45" y="284"/>
                    <a:pt x="45" y="245"/>
                  </a:cubicBezTo>
                  <a:cubicBezTo>
                    <a:pt x="45" y="196"/>
                    <a:pt x="64" y="152"/>
                    <a:pt x="98" y="123"/>
                  </a:cubicBezTo>
                  <a:cubicBezTo>
                    <a:pt x="167" y="54"/>
                    <a:pt x="275" y="54"/>
                    <a:pt x="343" y="123"/>
                  </a:cubicBezTo>
                  <a:cubicBezTo>
                    <a:pt x="378" y="152"/>
                    <a:pt x="392" y="196"/>
                    <a:pt x="392" y="245"/>
                  </a:cubicBezTo>
                  <a:cubicBezTo>
                    <a:pt x="392" y="289"/>
                    <a:pt x="378" y="333"/>
                    <a:pt x="343" y="368"/>
                  </a:cubicBezTo>
                  <a:cubicBezTo>
                    <a:pt x="333" y="373"/>
                    <a:pt x="333" y="387"/>
                    <a:pt x="338" y="397"/>
                  </a:cubicBezTo>
                  <a:cubicBezTo>
                    <a:pt x="343" y="397"/>
                    <a:pt x="343" y="392"/>
                    <a:pt x="348" y="3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2035571" y="2555855"/>
              <a:ext cx="114852" cy="148230"/>
            </a:xfrm>
            <a:custGeom>
              <a:avLst/>
              <a:gdLst/>
              <a:ahLst/>
              <a:cxnLst/>
              <a:rect l="l" t="t" r="r" b="b"/>
              <a:pathLst>
                <a:path w="437" h="564" extrusionOk="0">
                  <a:moveTo>
                    <a:pt x="417" y="235"/>
                  </a:moveTo>
                  <a:cubicBezTo>
                    <a:pt x="407" y="231"/>
                    <a:pt x="397" y="231"/>
                    <a:pt x="392" y="231"/>
                  </a:cubicBezTo>
                  <a:cubicBezTo>
                    <a:pt x="377" y="231"/>
                    <a:pt x="363" y="235"/>
                    <a:pt x="358" y="250"/>
                  </a:cubicBezTo>
                  <a:lnTo>
                    <a:pt x="309" y="319"/>
                  </a:lnTo>
                  <a:cubicBezTo>
                    <a:pt x="309" y="319"/>
                    <a:pt x="309" y="319"/>
                    <a:pt x="309" y="319"/>
                  </a:cubicBezTo>
                  <a:cubicBezTo>
                    <a:pt x="309" y="319"/>
                    <a:pt x="309" y="319"/>
                    <a:pt x="309" y="319"/>
                  </a:cubicBezTo>
                  <a:cubicBezTo>
                    <a:pt x="304" y="319"/>
                    <a:pt x="304" y="319"/>
                    <a:pt x="304" y="314"/>
                  </a:cubicBezTo>
                  <a:lnTo>
                    <a:pt x="304" y="44"/>
                  </a:lnTo>
                  <a:cubicBezTo>
                    <a:pt x="304" y="20"/>
                    <a:pt x="284" y="0"/>
                    <a:pt x="265" y="0"/>
                  </a:cubicBezTo>
                  <a:cubicBezTo>
                    <a:pt x="240" y="0"/>
                    <a:pt x="221" y="20"/>
                    <a:pt x="221" y="44"/>
                  </a:cubicBezTo>
                  <a:lnTo>
                    <a:pt x="221" y="191"/>
                  </a:lnTo>
                  <a:cubicBezTo>
                    <a:pt x="216" y="177"/>
                    <a:pt x="201" y="167"/>
                    <a:pt x="182" y="167"/>
                  </a:cubicBezTo>
                  <a:cubicBezTo>
                    <a:pt x="157" y="167"/>
                    <a:pt x="142" y="182"/>
                    <a:pt x="142" y="206"/>
                  </a:cubicBezTo>
                  <a:lnTo>
                    <a:pt x="142" y="235"/>
                  </a:lnTo>
                  <a:cubicBezTo>
                    <a:pt x="142" y="211"/>
                    <a:pt x="123" y="191"/>
                    <a:pt x="98" y="191"/>
                  </a:cubicBezTo>
                  <a:cubicBezTo>
                    <a:pt x="74" y="191"/>
                    <a:pt x="59" y="211"/>
                    <a:pt x="59" y="235"/>
                  </a:cubicBezTo>
                  <a:lnTo>
                    <a:pt x="59" y="250"/>
                  </a:lnTo>
                  <a:cubicBezTo>
                    <a:pt x="54" y="250"/>
                    <a:pt x="49" y="245"/>
                    <a:pt x="44" y="245"/>
                  </a:cubicBezTo>
                  <a:cubicBezTo>
                    <a:pt x="20" y="245"/>
                    <a:pt x="0" y="265"/>
                    <a:pt x="0" y="289"/>
                  </a:cubicBezTo>
                  <a:lnTo>
                    <a:pt x="0" y="549"/>
                  </a:lnTo>
                  <a:cubicBezTo>
                    <a:pt x="0" y="559"/>
                    <a:pt x="10" y="564"/>
                    <a:pt x="20" y="564"/>
                  </a:cubicBezTo>
                  <a:lnTo>
                    <a:pt x="235" y="564"/>
                  </a:lnTo>
                  <a:cubicBezTo>
                    <a:pt x="240" y="564"/>
                    <a:pt x="245" y="564"/>
                    <a:pt x="250" y="559"/>
                  </a:cubicBezTo>
                  <a:lnTo>
                    <a:pt x="426" y="294"/>
                  </a:lnTo>
                  <a:cubicBezTo>
                    <a:pt x="436" y="275"/>
                    <a:pt x="431" y="250"/>
                    <a:pt x="417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0"/>
          <p:cNvGrpSpPr/>
          <p:nvPr/>
        </p:nvGrpSpPr>
        <p:grpSpPr>
          <a:xfrm>
            <a:off x="5382677" y="3175955"/>
            <a:ext cx="3306673" cy="766076"/>
            <a:chOff x="5382677" y="3175955"/>
            <a:chExt cx="3306673" cy="766076"/>
          </a:xfrm>
        </p:grpSpPr>
        <p:sp>
          <p:nvSpPr>
            <p:cNvPr id="1345" name="Google Shape;1345;p30"/>
            <p:cNvSpPr/>
            <p:nvPr/>
          </p:nvSpPr>
          <p:spPr>
            <a:xfrm>
              <a:off x="5382677" y="3355742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 txBox="1"/>
            <p:nvPr/>
          </p:nvSpPr>
          <p:spPr>
            <a:xfrm>
              <a:off x="6229350" y="3397230"/>
              <a:ext cx="24600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7003675" y="3175955"/>
              <a:ext cx="16680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5382677" y="1765436"/>
            <a:ext cx="3306673" cy="766150"/>
            <a:chOff x="5382677" y="1765436"/>
            <a:chExt cx="3306673" cy="766150"/>
          </a:xfrm>
        </p:grpSpPr>
        <p:sp>
          <p:nvSpPr>
            <p:cNvPr id="1349" name="Google Shape;1349;p30"/>
            <p:cNvSpPr/>
            <p:nvPr/>
          </p:nvSpPr>
          <p:spPr>
            <a:xfrm>
              <a:off x="5382677" y="1945261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 txBox="1"/>
            <p:nvPr/>
          </p:nvSpPr>
          <p:spPr>
            <a:xfrm>
              <a:off x="6229350" y="1986786"/>
              <a:ext cx="24600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System. It’s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7003675" y="1765436"/>
              <a:ext cx="16680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52" name="Google Shape;1352;p30"/>
          <p:cNvGrpSpPr/>
          <p:nvPr/>
        </p:nvGrpSpPr>
        <p:grpSpPr>
          <a:xfrm>
            <a:off x="457200" y="1765436"/>
            <a:ext cx="3273002" cy="766150"/>
            <a:chOff x="457200" y="1765436"/>
            <a:chExt cx="3273002" cy="766150"/>
          </a:xfrm>
        </p:grpSpPr>
        <p:sp>
          <p:nvSpPr>
            <p:cNvPr id="1353" name="Google Shape;1353;p30"/>
            <p:cNvSpPr/>
            <p:nvPr/>
          </p:nvSpPr>
          <p:spPr>
            <a:xfrm flipH="1">
              <a:off x="2917202" y="1945261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4" name="Google Shape;1354;p30"/>
            <p:cNvGrpSpPr/>
            <p:nvPr/>
          </p:nvGrpSpPr>
          <p:grpSpPr>
            <a:xfrm>
              <a:off x="457200" y="1765436"/>
              <a:ext cx="2460000" cy="766150"/>
              <a:chOff x="457200" y="1618898"/>
              <a:chExt cx="2460000" cy="766150"/>
            </a:xfrm>
          </p:grpSpPr>
          <p:sp>
            <p:nvSpPr>
              <p:cNvPr id="1355" name="Google Shape;1355;p30"/>
              <p:cNvSpPr txBox="1"/>
              <p:nvPr/>
            </p:nvSpPr>
            <p:spPr>
              <a:xfrm>
                <a:off x="457200" y="1840248"/>
                <a:ext cx="24600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6" name="Google Shape;1356;p30"/>
              <p:cNvSpPr txBox="1"/>
              <p:nvPr/>
            </p:nvSpPr>
            <p:spPr>
              <a:xfrm>
                <a:off x="469200" y="1618898"/>
                <a:ext cx="1668000" cy="2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57" name="Google Shape;1357;p30"/>
          <p:cNvGrpSpPr/>
          <p:nvPr/>
        </p:nvGrpSpPr>
        <p:grpSpPr>
          <a:xfrm>
            <a:off x="457200" y="3175955"/>
            <a:ext cx="3273002" cy="766076"/>
            <a:chOff x="457200" y="3175955"/>
            <a:chExt cx="3273002" cy="766076"/>
          </a:xfrm>
        </p:grpSpPr>
        <p:sp>
          <p:nvSpPr>
            <p:cNvPr id="1358" name="Google Shape;1358;p30"/>
            <p:cNvSpPr/>
            <p:nvPr/>
          </p:nvSpPr>
          <p:spPr>
            <a:xfrm flipH="1">
              <a:off x="2917202" y="3355742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>
              <a:off x="457200" y="3175955"/>
              <a:ext cx="2460000" cy="766076"/>
              <a:chOff x="457200" y="3344625"/>
              <a:chExt cx="2460000" cy="766076"/>
            </a:xfrm>
          </p:grpSpPr>
          <p:sp>
            <p:nvSpPr>
              <p:cNvPr id="1360" name="Google Shape;1360;p30"/>
              <p:cNvSpPr txBox="1"/>
              <p:nvPr/>
            </p:nvSpPr>
            <p:spPr>
              <a:xfrm>
                <a:off x="457200" y="3565901"/>
                <a:ext cx="24600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fourth-brightest object in the sky and the biggest planet in our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1" name="Google Shape;1361;p30"/>
              <p:cNvSpPr txBox="1"/>
              <p:nvPr/>
            </p:nvSpPr>
            <p:spPr>
              <a:xfrm>
                <a:off x="469200" y="3344625"/>
                <a:ext cx="1668000" cy="2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3596412" y="1169217"/>
            <a:ext cx="1948053" cy="3553875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/>
          <p:nvPr/>
        </p:nvSpPr>
        <p:spPr>
          <a:xfrm>
            <a:off x="3596412" y="1169217"/>
            <a:ext cx="1948066" cy="3553894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0"/>
          <p:cNvSpPr/>
          <p:nvPr/>
        </p:nvSpPr>
        <p:spPr>
          <a:xfrm>
            <a:off x="4247983" y="1292424"/>
            <a:ext cx="645462" cy="39928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0"/>
          <p:cNvSpPr/>
          <p:nvPr/>
        </p:nvSpPr>
        <p:spPr>
          <a:xfrm>
            <a:off x="4247983" y="1292424"/>
            <a:ext cx="645462" cy="39928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0"/>
          <p:cNvSpPr/>
          <p:nvPr/>
        </p:nvSpPr>
        <p:spPr>
          <a:xfrm>
            <a:off x="4167273" y="1294458"/>
            <a:ext cx="35217" cy="35218"/>
          </a:xfrm>
          <a:custGeom>
            <a:avLst/>
            <a:gdLst/>
            <a:ahLst/>
            <a:cxnLst/>
            <a:rect l="l" t="t" r="r" b="b"/>
            <a:pathLst>
              <a:path w="329" h="329" extrusionOk="0">
                <a:moveTo>
                  <a:pt x="162" y="1"/>
                </a:moveTo>
                <a:cubicBezTo>
                  <a:pt x="74" y="1"/>
                  <a:pt x="0" y="74"/>
                  <a:pt x="0" y="167"/>
                </a:cubicBezTo>
                <a:cubicBezTo>
                  <a:pt x="0" y="255"/>
                  <a:pt x="74" y="329"/>
                  <a:pt x="162" y="329"/>
                </a:cubicBezTo>
                <a:cubicBezTo>
                  <a:pt x="255" y="329"/>
                  <a:pt x="328" y="255"/>
                  <a:pt x="328" y="167"/>
                </a:cubicBezTo>
                <a:cubicBezTo>
                  <a:pt x="328" y="74"/>
                  <a:pt x="255" y="1"/>
                  <a:pt x="162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4952005" y="1272514"/>
            <a:ext cx="78783" cy="79213"/>
          </a:xfrm>
          <a:custGeom>
            <a:avLst/>
            <a:gdLst/>
            <a:ahLst/>
            <a:cxnLst/>
            <a:rect l="l" t="t" r="r" b="b"/>
            <a:pathLst>
              <a:path w="736" h="740" extrusionOk="0">
                <a:moveTo>
                  <a:pt x="368" y="0"/>
                </a:moveTo>
                <a:cubicBezTo>
                  <a:pt x="162" y="0"/>
                  <a:pt x="1" y="167"/>
                  <a:pt x="1" y="372"/>
                </a:cubicBezTo>
                <a:cubicBezTo>
                  <a:pt x="1" y="573"/>
                  <a:pt x="162" y="740"/>
                  <a:pt x="368" y="740"/>
                </a:cubicBezTo>
                <a:cubicBezTo>
                  <a:pt x="569" y="740"/>
                  <a:pt x="735" y="573"/>
                  <a:pt x="735" y="372"/>
                </a:cubicBezTo>
                <a:cubicBezTo>
                  <a:pt x="735" y="167"/>
                  <a:pt x="569" y="0"/>
                  <a:pt x="368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0"/>
          <p:cNvSpPr/>
          <p:nvPr/>
        </p:nvSpPr>
        <p:spPr>
          <a:xfrm>
            <a:off x="4425675" y="4372275"/>
            <a:ext cx="284303" cy="284203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0"/>
          <p:cNvSpPr/>
          <p:nvPr/>
        </p:nvSpPr>
        <p:spPr>
          <a:xfrm>
            <a:off x="4425675" y="4372275"/>
            <a:ext cx="284303" cy="284203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0"/>
          <p:cNvSpPr/>
          <p:nvPr/>
        </p:nvSpPr>
        <p:spPr>
          <a:xfrm>
            <a:off x="4516447" y="4461442"/>
            <a:ext cx="102332" cy="105439"/>
          </a:xfrm>
          <a:custGeom>
            <a:avLst/>
            <a:gdLst/>
            <a:ahLst/>
            <a:cxnLst/>
            <a:rect l="l" t="t" r="r" b="b"/>
            <a:pathLst>
              <a:path w="956" h="985" fill="none" extrusionOk="0">
                <a:moveTo>
                  <a:pt x="955" y="896"/>
                </a:moveTo>
                <a:cubicBezTo>
                  <a:pt x="955" y="945"/>
                  <a:pt x="916" y="984"/>
                  <a:pt x="867" y="984"/>
                </a:cubicBezTo>
                <a:lnTo>
                  <a:pt x="93" y="984"/>
                </a:lnTo>
                <a:cubicBezTo>
                  <a:pt x="39" y="984"/>
                  <a:pt x="0" y="945"/>
                  <a:pt x="0" y="896"/>
                </a:cubicBezTo>
                <a:lnTo>
                  <a:pt x="0" y="88"/>
                </a:lnTo>
                <a:cubicBezTo>
                  <a:pt x="0" y="39"/>
                  <a:pt x="39" y="0"/>
                  <a:pt x="93" y="0"/>
                </a:cubicBezTo>
                <a:lnTo>
                  <a:pt x="867" y="0"/>
                </a:lnTo>
                <a:cubicBezTo>
                  <a:pt x="916" y="0"/>
                  <a:pt x="955" y="39"/>
                  <a:pt x="955" y="88"/>
                </a:cubicBezTo>
                <a:close/>
              </a:path>
            </a:pathLst>
          </a:custGeom>
          <a:noFill/>
          <a:ln w="3550" cap="flat" cmpd="sng">
            <a:solidFill>
              <a:srgbClr val="C1BDBD"/>
            </a:solidFill>
            <a:prstDash val="solid"/>
            <a:miter lim="48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0"/>
          <p:cNvSpPr/>
          <p:nvPr/>
        </p:nvSpPr>
        <p:spPr>
          <a:xfrm>
            <a:off x="5669582" y="3456233"/>
            <a:ext cx="205385" cy="205518"/>
          </a:xfrm>
          <a:custGeom>
            <a:avLst/>
            <a:gdLst/>
            <a:ahLst/>
            <a:cxnLst/>
            <a:rect l="l" t="t" r="r" b="b"/>
            <a:pathLst>
              <a:path w="1538" h="1539" extrusionOk="0">
                <a:moveTo>
                  <a:pt x="505" y="216"/>
                </a:moveTo>
                <a:lnTo>
                  <a:pt x="505" y="216"/>
                </a:lnTo>
                <a:cubicBezTo>
                  <a:pt x="475" y="265"/>
                  <a:pt x="456" y="319"/>
                  <a:pt x="436" y="373"/>
                </a:cubicBezTo>
                <a:cubicBezTo>
                  <a:pt x="402" y="363"/>
                  <a:pt x="367" y="353"/>
                  <a:pt x="333" y="338"/>
                </a:cubicBezTo>
                <a:cubicBezTo>
                  <a:pt x="382" y="289"/>
                  <a:pt x="441" y="245"/>
                  <a:pt x="505" y="216"/>
                </a:cubicBezTo>
                <a:close/>
                <a:moveTo>
                  <a:pt x="1038" y="216"/>
                </a:moveTo>
                <a:lnTo>
                  <a:pt x="1038" y="216"/>
                </a:lnTo>
                <a:cubicBezTo>
                  <a:pt x="1102" y="250"/>
                  <a:pt x="1156" y="289"/>
                  <a:pt x="1205" y="338"/>
                </a:cubicBezTo>
                <a:cubicBezTo>
                  <a:pt x="1176" y="353"/>
                  <a:pt x="1141" y="363"/>
                  <a:pt x="1107" y="373"/>
                </a:cubicBezTo>
                <a:cubicBezTo>
                  <a:pt x="1087" y="319"/>
                  <a:pt x="1068" y="265"/>
                  <a:pt x="1038" y="216"/>
                </a:cubicBezTo>
                <a:close/>
                <a:moveTo>
                  <a:pt x="710" y="162"/>
                </a:moveTo>
                <a:lnTo>
                  <a:pt x="710" y="417"/>
                </a:lnTo>
                <a:cubicBezTo>
                  <a:pt x="656" y="417"/>
                  <a:pt x="603" y="412"/>
                  <a:pt x="549" y="402"/>
                </a:cubicBezTo>
                <a:cubicBezTo>
                  <a:pt x="578" y="319"/>
                  <a:pt x="632" y="206"/>
                  <a:pt x="710" y="162"/>
                </a:cubicBezTo>
                <a:close/>
                <a:moveTo>
                  <a:pt x="828" y="162"/>
                </a:moveTo>
                <a:cubicBezTo>
                  <a:pt x="906" y="201"/>
                  <a:pt x="960" y="314"/>
                  <a:pt x="989" y="402"/>
                </a:cubicBezTo>
                <a:cubicBezTo>
                  <a:pt x="940" y="412"/>
                  <a:pt x="887" y="417"/>
                  <a:pt x="828" y="422"/>
                </a:cubicBezTo>
                <a:lnTo>
                  <a:pt x="828" y="162"/>
                </a:lnTo>
                <a:close/>
                <a:moveTo>
                  <a:pt x="260" y="431"/>
                </a:moveTo>
                <a:cubicBezTo>
                  <a:pt x="304" y="456"/>
                  <a:pt x="358" y="475"/>
                  <a:pt x="407" y="490"/>
                </a:cubicBezTo>
                <a:cubicBezTo>
                  <a:pt x="392" y="559"/>
                  <a:pt x="382" y="632"/>
                  <a:pt x="377" y="711"/>
                </a:cubicBezTo>
                <a:lnTo>
                  <a:pt x="157" y="711"/>
                </a:lnTo>
                <a:cubicBezTo>
                  <a:pt x="167" y="608"/>
                  <a:pt x="206" y="515"/>
                  <a:pt x="260" y="431"/>
                </a:cubicBezTo>
                <a:close/>
                <a:moveTo>
                  <a:pt x="519" y="515"/>
                </a:moveTo>
                <a:cubicBezTo>
                  <a:pt x="583" y="529"/>
                  <a:pt x="647" y="534"/>
                  <a:pt x="710" y="539"/>
                </a:cubicBezTo>
                <a:lnTo>
                  <a:pt x="710" y="711"/>
                </a:lnTo>
                <a:lnTo>
                  <a:pt x="495" y="711"/>
                </a:lnTo>
                <a:cubicBezTo>
                  <a:pt x="500" y="642"/>
                  <a:pt x="509" y="578"/>
                  <a:pt x="519" y="515"/>
                </a:cubicBezTo>
                <a:close/>
                <a:moveTo>
                  <a:pt x="1019" y="515"/>
                </a:moveTo>
                <a:cubicBezTo>
                  <a:pt x="1034" y="578"/>
                  <a:pt x="1043" y="642"/>
                  <a:pt x="1043" y="711"/>
                </a:cubicBezTo>
                <a:lnTo>
                  <a:pt x="828" y="711"/>
                </a:lnTo>
                <a:lnTo>
                  <a:pt x="828" y="539"/>
                </a:lnTo>
                <a:cubicBezTo>
                  <a:pt x="896" y="534"/>
                  <a:pt x="960" y="529"/>
                  <a:pt x="1019" y="515"/>
                </a:cubicBezTo>
                <a:close/>
                <a:moveTo>
                  <a:pt x="1283" y="431"/>
                </a:moveTo>
                <a:cubicBezTo>
                  <a:pt x="1337" y="515"/>
                  <a:pt x="1371" y="608"/>
                  <a:pt x="1381" y="711"/>
                </a:cubicBezTo>
                <a:lnTo>
                  <a:pt x="1161" y="711"/>
                </a:lnTo>
                <a:cubicBezTo>
                  <a:pt x="1161" y="632"/>
                  <a:pt x="1151" y="559"/>
                  <a:pt x="1136" y="490"/>
                </a:cubicBezTo>
                <a:cubicBezTo>
                  <a:pt x="1185" y="475"/>
                  <a:pt x="1234" y="456"/>
                  <a:pt x="1283" y="431"/>
                </a:cubicBezTo>
                <a:close/>
                <a:moveTo>
                  <a:pt x="710" y="828"/>
                </a:moveTo>
                <a:lnTo>
                  <a:pt x="710" y="1004"/>
                </a:lnTo>
                <a:cubicBezTo>
                  <a:pt x="647" y="1009"/>
                  <a:pt x="583" y="1014"/>
                  <a:pt x="524" y="1029"/>
                </a:cubicBezTo>
                <a:cubicBezTo>
                  <a:pt x="509" y="965"/>
                  <a:pt x="500" y="897"/>
                  <a:pt x="500" y="828"/>
                </a:cubicBezTo>
                <a:close/>
                <a:moveTo>
                  <a:pt x="1043" y="828"/>
                </a:moveTo>
                <a:cubicBezTo>
                  <a:pt x="1038" y="897"/>
                  <a:pt x="1034" y="965"/>
                  <a:pt x="1019" y="1029"/>
                </a:cubicBezTo>
                <a:cubicBezTo>
                  <a:pt x="960" y="1014"/>
                  <a:pt x="896" y="1009"/>
                  <a:pt x="828" y="1004"/>
                </a:cubicBezTo>
                <a:lnTo>
                  <a:pt x="828" y="828"/>
                </a:lnTo>
                <a:close/>
                <a:moveTo>
                  <a:pt x="377" y="828"/>
                </a:moveTo>
                <a:cubicBezTo>
                  <a:pt x="382" y="906"/>
                  <a:pt x="392" y="985"/>
                  <a:pt x="407" y="1053"/>
                </a:cubicBezTo>
                <a:cubicBezTo>
                  <a:pt x="358" y="1068"/>
                  <a:pt x="309" y="1088"/>
                  <a:pt x="260" y="1112"/>
                </a:cubicBezTo>
                <a:cubicBezTo>
                  <a:pt x="206" y="1029"/>
                  <a:pt x="167" y="936"/>
                  <a:pt x="157" y="828"/>
                </a:cubicBezTo>
                <a:close/>
                <a:moveTo>
                  <a:pt x="1381" y="828"/>
                </a:moveTo>
                <a:cubicBezTo>
                  <a:pt x="1371" y="931"/>
                  <a:pt x="1337" y="1029"/>
                  <a:pt x="1278" y="1112"/>
                </a:cubicBezTo>
                <a:cubicBezTo>
                  <a:pt x="1234" y="1088"/>
                  <a:pt x="1185" y="1068"/>
                  <a:pt x="1131" y="1053"/>
                </a:cubicBezTo>
                <a:cubicBezTo>
                  <a:pt x="1151" y="985"/>
                  <a:pt x="1156" y="906"/>
                  <a:pt x="1161" y="828"/>
                </a:cubicBezTo>
                <a:close/>
                <a:moveTo>
                  <a:pt x="441" y="1166"/>
                </a:moveTo>
                <a:cubicBezTo>
                  <a:pt x="456" y="1225"/>
                  <a:pt x="480" y="1279"/>
                  <a:pt x="509" y="1328"/>
                </a:cubicBezTo>
                <a:cubicBezTo>
                  <a:pt x="446" y="1298"/>
                  <a:pt x="387" y="1254"/>
                  <a:pt x="338" y="1205"/>
                </a:cubicBezTo>
                <a:cubicBezTo>
                  <a:pt x="367" y="1191"/>
                  <a:pt x="402" y="1181"/>
                  <a:pt x="441" y="1166"/>
                </a:cubicBezTo>
                <a:close/>
                <a:moveTo>
                  <a:pt x="1102" y="1166"/>
                </a:moveTo>
                <a:cubicBezTo>
                  <a:pt x="1136" y="1181"/>
                  <a:pt x="1171" y="1191"/>
                  <a:pt x="1205" y="1205"/>
                </a:cubicBezTo>
                <a:cubicBezTo>
                  <a:pt x="1156" y="1254"/>
                  <a:pt x="1097" y="1298"/>
                  <a:pt x="1034" y="1328"/>
                </a:cubicBezTo>
                <a:cubicBezTo>
                  <a:pt x="1063" y="1279"/>
                  <a:pt x="1082" y="1225"/>
                  <a:pt x="1102" y="1166"/>
                </a:cubicBezTo>
                <a:close/>
                <a:moveTo>
                  <a:pt x="710" y="1127"/>
                </a:moveTo>
                <a:lnTo>
                  <a:pt x="710" y="1372"/>
                </a:lnTo>
                <a:cubicBezTo>
                  <a:pt x="637" y="1328"/>
                  <a:pt x="583" y="1225"/>
                  <a:pt x="554" y="1142"/>
                </a:cubicBezTo>
                <a:cubicBezTo>
                  <a:pt x="603" y="1132"/>
                  <a:pt x="656" y="1127"/>
                  <a:pt x="710" y="1127"/>
                </a:cubicBezTo>
                <a:close/>
                <a:moveTo>
                  <a:pt x="828" y="1127"/>
                </a:moveTo>
                <a:cubicBezTo>
                  <a:pt x="882" y="1127"/>
                  <a:pt x="936" y="1132"/>
                  <a:pt x="989" y="1142"/>
                </a:cubicBezTo>
                <a:cubicBezTo>
                  <a:pt x="960" y="1225"/>
                  <a:pt x="906" y="1333"/>
                  <a:pt x="828" y="1372"/>
                </a:cubicBezTo>
                <a:lnTo>
                  <a:pt x="828" y="1127"/>
                </a:lnTo>
                <a:close/>
                <a:moveTo>
                  <a:pt x="769" y="0"/>
                </a:moveTo>
                <a:cubicBezTo>
                  <a:pt x="353" y="0"/>
                  <a:pt x="0" y="333"/>
                  <a:pt x="0" y="769"/>
                </a:cubicBezTo>
                <a:cubicBezTo>
                  <a:pt x="0" y="1210"/>
                  <a:pt x="358" y="1538"/>
                  <a:pt x="769" y="1538"/>
                </a:cubicBezTo>
                <a:cubicBezTo>
                  <a:pt x="1185" y="1538"/>
                  <a:pt x="1538" y="1205"/>
                  <a:pt x="1538" y="769"/>
                </a:cubicBezTo>
                <a:cubicBezTo>
                  <a:pt x="1538" y="338"/>
                  <a:pt x="1190" y="0"/>
                  <a:pt x="7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0"/>
          <p:cNvGrpSpPr/>
          <p:nvPr/>
        </p:nvGrpSpPr>
        <p:grpSpPr>
          <a:xfrm>
            <a:off x="5693085" y="2086348"/>
            <a:ext cx="158378" cy="124325"/>
            <a:chOff x="1852943" y="1300770"/>
            <a:chExt cx="158378" cy="124325"/>
          </a:xfrm>
        </p:grpSpPr>
        <p:sp>
          <p:nvSpPr>
            <p:cNvPr id="1374" name="Google Shape;1374;p30"/>
            <p:cNvSpPr/>
            <p:nvPr/>
          </p:nvSpPr>
          <p:spPr>
            <a:xfrm>
              <a:off x="1852943" y="1300770"/>
              <a:ext cx="158378" cy="79189"/>
            </a:xfrm>
            <a:custGeom>
              <a:avLst/>
              <a:gdLst/>
              <a:ahLst/>
              <a:cxnLst/>
              <a:rect l="l" t="t" r="r" b="b"/>
              <a:pathLst>
                <a:path w="1186" h="593" extrusionOk="0">
                  <a:moveTo>
                    <a:pt x="108" y="0"/>
                  </a:moveTo>
                  <a:cubicBezTo>
                    <a:pt x="74" y="0"/>
                    <a:pt x="45" y="10"/>
                    <a:pt x="30" y="35"/>
                  </a:cubicBezTo>
                  <a:cubicBezTo>
                    <a:pt x="10" y="59"/>
                    <a:pt x="0" y="88"/>
                    <a:pt x="0" y="123"/>
                  </a:cubicBezTo>
                  <a:cubicBezTo>
                    <a:pt x="0" y="147"/>
                    <a:pt x="10" y="177"/>
                    <a:pt x="35" y="211"/>
                  </a:cubicBezTo>
                  <a:cubicBezTo>
                    <a:pt x="59" y="245"/>
                    <a:pt x="89" y="270"/>
                    <a:pt x="113" y="289"/>
                  </a:cubicBezTo>
                  <a:cubicBezTo>
                    <a:pt x="128" y="299"/>
                    <a:pt x="177" y="328"/>
                    <a:pt x="250" y="382"/>
                  </a:cubicBezTo>
                  <a:cubicBezTo>
                    <a:pt x="324" y="436"/>
                    <a:pt x="382" y="475"/>
                    <a:pt x="422" y="505"/>
                  </a:cubicBezTo>
                  <a:cubicBezTo>
                    <a:pt x="427" y="505"/>
                    <a:pt x="436" y="515"/>
                    <a:pt x="451" y="524"/>
                  </a:cubicBezTo>
                  <a:cubicBezTo>
                    <a:pt x="466" y="534"/>
                    <a:pt x="475" y="544"/>
                    <a:pt x="485" y="549"/>
                  </a:cubicBezTo>
                  <a:cubicBezTo>
                    <a:pt x="495" y="554"/>
                    <a:pt x="510" y="563"/>
                    <a:pt x="520" y="568"/>
                  </a:cubicBezTo>
                  <a:cubicBezTo>
                    <a:pt x="534" y="578"/>
                    <a:pt x="549" y="583"/>
                    <a:pt x="559" y="588"/>
                  </a:cubicBezTo>
                  <a:cubicBezTo>
                    <a:pt x="573" y="593"/>
                    <a:pt x="583" y="593"/>
                    <a:pt x="593" y="593"/>
                  </a:cubicBezTo>
                  <a:cubicBezTo>
                    <a:pt x="603" y="593"/>
                    <a:pt x="618" y="593"/>
                    <a:pt x="627" y="588"/>
                  </a:cubicBezTo>
                  <a:cubicBezTo>
                    <a:pt x="637" y="583"/>
                    <a:pt x="652" y="578"/>
                    <a:pt x="666" y="568"/>
                  </a:cubicBezTo>
                  <a:cubicBezTo>
                    <a:pt x="676" y="563"/>
                    <a:pt x="691" y="554"/>
                    <a:pt x="701" y="549"/>
                  </a:cubicBezTo>
                  <a:cubicBezTo>
                    <a:pt x="711" y="544"/>
                    <a:pt x="720" y="534"/>
                    <a:pt x="735" y="524"/>
                  </a:cubicBezTo>
                  <a:cubicBezTo>
                    <a:pt x="750" y="515"/>
                    <a:pt x="760" y="505"/>
                    <a:pt x="764" y="505"/>
                  </a:cubicBezTo>
                  <a:cubicBezTo>
                    <a:pt x="804" y="475"/>
                    <a:pt x="906" y="402"/>
                    <a:pt x="1073" y="289"/>
                  </a:cubicBezTo>
                  <a:cubicBezTo>
                    <a:pt x="1107" y="265"/>
                    <a:pt x="1132" y="240"/>
                    <a:pt x="1151" y="206"/>
                  </a:cubicBezTo>
                  <a:cubicBezTo>
                    <a:pt x="1176" y="177"/>
                    <a:pt x="1186" y="142"/>
                    <a:pt x="1186" y="108"/>
                  </a:cubicBezTo>
                  <a:cubicBezTo>
                    <a:pt x="1186" y="79"/>
                    <a:pt x="1176" y="54"/>
                    <a:pt x="1156" y="30"/>
                  </a:cubicBezTo>
                  <a:cubicBezTo>
                    <a:pt x="1132" y="10"/>
                    <a:pt x="1107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852943" y="1340698"/>
              <a:ext cx="158378" cy="84397"/>
            </a:xfrm>
            <a:custGeom>
              <a:avLst/>
              <a:gdLst/>
              <a:ahLst/>
              <a:cxnLst/>
              <a:rect l="l" t="t" r="r" b="b"/>
              <a:pathLst>
                <a:path w="1186" h="632" extrusionOk="0">
                  <a:moveTo>
                    <a:pt x="0" y="0"/>
                  </a:moveTo>
                  <a:lnTo>
                    <a:pt x="0" y="529"/>
                  </a:lnTo>
                  <a:cubicBezTo>
                    <a:pt x="0" y="558"/>
                    <a:pt x="10" y="583"/>
                    <a:pt x="30" y="602"/>
                  </a:cubicBezTo>
                  <a:cubicBezTo>
                    <a:pt x="54" y="622"/>
                    <a:pt x="79" y="632"/>
                    <a:pt x="108" y="632"/>
                  </a:cubicBezTo>
                  <a:lnTo>
                    <a:pt x="1078" y="632"/>
                  </a:lnTo>
                  <a:cubicBezTo>
                    <a:pt x="1107" y="632"/>
                    <a:pt x="1137" y="622"/>
                    <a:pt x="1156" y="602"/>
                  </a:cubicBezTo>
                  <a:cubicBezTo>
                    <a:pt x="1176" y="583"/>
                    <a:pt x="1186" y="558"/>
                    <a:pt x="1186" y="529"/>
                  </a:cubicBezTo>
                  <a:lnTo>
                    <a:pt x="1186" y="0"/>
                  </a:lnTo>
                  <a:cubicBezTo>
                    <a:pt x="1166" y="25"/>
                    <a:pt x="1146" y="44"/>
                    <a:pt x="1122" y="59"/>
                  </a:cubicBezTo>
                  <a:cubicBezTo>
                    <a:pt x="975" y="157"/>
                    <a:pt x="867" y="235"/>
                    <a:pt x="789" y="289"/>
                  </a:cubicBezTo>
                  <a:cubicBezTo>
                    <a:pt x="764" y="309"/>
                    <a:pt x="745" y="323"/>
                    <a:pt x="730" y="333"/>
                  </a:cubicBezTo>
                  <a:cubicBezTo>
                    <a:pt x="715" y="343"/>
                    <a:pt x="691" y="353"/>
                    <a:pt x="666" y="362"/>
                  </a:cubicBezTo>
                  <a:cubicBezTo>
                    <a:pt x="642" y="372"/>
                    <a:pt x="618" y="377"/>
                    <a:pt x="593" y="377"/>
                  </a:cubicBezTo>
                  <a:cubicBezTo>
                    <a:pt x="569" y="377"/>
                    <a:pt x="544" y="372"/>
                    <a:pt x="520" y="362"/>
                  </a:cubicBezTo>
                  <a:cubicBezTo>
                    <a:pt x="495" y="353"/>
                    <a:pt x="471" y="343"/>
                    <a:pt x="456" y="333"/>
                  </a:cubicBezTo>
                  <a:cubicBezTo>
                    <a:pt x="441" y="323"/>
                    <a:pt x="422" y="309"/>
                    <a:pt x="397" y="289"/>
                  </a:cubicBezTo>
                  <a:cubicBezTo>
                    <a:pt x="338" y="245"/>
                    <a:pt x="226" y="167"/>
                    <a:pt x="69" y="59"/>
                  </a:cubicBezTo>
                  <a:cubicBezTo>
                    <a:pt x="45" y="44"/>
                    <a:pt x="20" y="2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30"/>
          <p:cNvSpPr/>
          <p:nvPr/>
        </p:nvSpPr>
        <p:spPr>
          <a:xfrm>
            <a:off x="3232319" y="3480618"/>
            <a:ext cx="216324" cy="156748"/>
          </a:xfrm>
          <a:custGeom>
            <a:avLst/>
            <a:gdLst/>
            <a:ahLst/>
            <a:cxnLst/>
            <a:rect l="l" t="t" r="r" b="b"/>
            <a:pathLst>
              <a:path w="2023" h="1466" extrusionOk="0">
                <a:moveTo>
                  <a:pt x="1347" y="1465"/>
                </a:moveTo>
                <a:lnTo>
                  <a:pt x="2023" y="1465"/>
                </a:lnTo>
                <a:lnTo>
                  <a:pt x="2023" y="1"/>
                </a:lnTo>
                <a:lnTo>
                  <a:pt x="1347" y="1"/>
                </a:lnTo>
                <a:lnTo>
                  <a:pt x="1347" y="613"/>
                </a:lnTo>
                <a:lnTo>
                  <a:pt x="1837" y="1294"/>
                </a:lnTo>
                <a:lnTo>
                  <a:pt x="1347" y="1294"/>
                </a:lnTo>
                <a:close/>
                <a:moveTo>
                  <a:pt x="916" y="1465"/>
                </a:moveTo>
                <a:lnTo>
                  <a:pt x="916" y="1294"/>
                </a:lnTo>
                <a:lnTo>
                  <a:pt x="975" y="1294"/>
                </a:lnTo>
                <a:lnTo>
                  <a:pt x="916" y="1211"/>
                </a:lnTo>
                <a:lnTo>
                  <a:pt x="916" y="1113"/>
                </a:lnTo>
                <a:lnTo>
                  <a:pt x="1024" y="1260"/>
                </a:lnTo>
                <a:lnTo>
                  <a:pt x="1048" y="1294"/>
                </a:lnTo>
                <a:lnTo>
                  <a:pt x="1347" y="1294"/>
                </a:lnTo>
                <a:lnTo>
                  <a:pt x="1347" y="1465"/>
                </a:lnTo>
                <a:lnTo>
                  <a:pt x="916" y="1465"/>
                </a:lnTo>
                <a:close/>
                <a:moveTo>
                  <a:pt x="1347" y="1"/>
                </a:moveTo>
                <a:lnTo>
                  <a:pt x="1347" y="613"/>
                </a:lnTo>
                <a:lnTo>
                  <a:pt x="1254" y="481"/>
                </a:lnTo>
                <a:lnTo>
                  <a:pt x="916" y="946"/>
                </a:lnTo>
                <a:lnTo>
                  <a:pt x="916" y="1"/>
                </a:lnTo>
                <a:lnTo>
                  <a:pt x="1347" y="1"/>
                </a:lnTo>
                <a:close/>
                <a:moveTo>
                  <a:pt x="573" y="1465"/>
                </a:moveTo>
                <a:lnTo>
                  <a:pt x="573" y="1465"/>
                </a:lnTo>
                <a:lnTo>
                  <a:pt x="916" y="1465"/>
                </a:lnTo>
                <a:lnTo>
                  <a:pt x="916" y="1294"/>
                </a:lnTo>
                <a:lnTo>
                  <a:pt x="666" y="1294"/>
                </a:lnTo>
                <a:lnTo>
                  <a:pt x="573" y="1294"/>
                </a:lnTo>
                <a:close/>
                <a:moveTo>
                  <a:pt x="916" y="1"/>
                </a:moveTo>
                <a:lnTo>
                  <a:pt x="916" y="1"/>
                </a:lnTo>
                <a:lnTo>
                  <a:pt x="573" y="1"/>
                </a:lnTo>
                <a:lnTo>
                  <a:pt x="573" y="251"/>
                </a:lnTo>
                <a:cubicBezTo>
                  <a:pt x="593" y="275"/>
                  <a:pt x="607" y="314"/>
                  <a:pt x="607" y="349"/>
                </a:cubicBezTo>
                <a:cubicBezTo>
                  <a:pt x="607" y="388"/>
                  <a:pt x="593" y="422"/>
                  <a:pt x="573" y="451"/>
                </a:cubicBezTo>
                <a:lnTo>
                  <a:pt x="573" y="735"/>
                </a:lnTo>
                <a:lnTo>
                  <a:pt x="573" y="735"/>
                </a:lnTo>
                <a:lnTo>
                  <a:pt x="823" y="1078"/>
                </a:lnTo>
                <a:lnTo>
                  <a:pt x="916" y="1211"/>
                </a:lnTo>
                <a:lnTo>
                  <a:pt x="916" y="1113"/>
                </a:lnTo>
                <a:lnTo>
                  <a:pt x="857" y="1029"/>
                </a:lnTo>
                <a:lnTo>
                  <a:pt x="916" y="946"/>
                </a:lnTo>
                <a:close/>
                <a:moveTo>
                  <a:pt x="0" y="1465"/>
                </a:moveTo>
                <a:lnTo>
                  <a:pt x="0" y="1"/>
                </a:lnTo>
                <a:lnTo>
                  <a:pt x="573" y="1"/>
                </a:lnTo>
                <a:lnTo>
                  <a:pt x="573" y="251"/>
                </a:lnTo>
                <a:cubicBezTo>
                  <a:pt x="544" y="211"/>
                  <a:pt x="500" y="192"/>
                  <a:pt x="446" y="192"/>
                </a:cubicBezTo>
                <a:cubicBezTo>
                  <a:pt x="362" y="192"/>
                  <a:pt x="289" y="260"/>
                  <a:pt x="289" y="349"/>
                </a:cubicBezTo>
                <a:cubicBezTo>
                  <a:pt x="289" y="437"/>
                  <a:pt x="362" y="510"/>
                  <a:pt x="446" y="510"/>
                </a:cubicBezTo>
                <a:cubicBezTo>
                  <a:pt x="500" y="510"/>
                  <a:pt x="544" y="486"/>
                  <a:pt x="573" y="451"/>
                </a:cubicBezTo>
                <a:lnTo>
                  <a:pt x="573" y="735"/>
                </a:lnTo>
                <a:lnTo>
                  <a:pt x="167" y="1294"/>
                </a:lnTo>
                <a:lnTo>
                  <a:pt x="573" y="1294"/>
                </a:lnTo>
                <a:lnTo>
                  <a:pt x="573" y="1465"/>
                </a:lnTo>
                <a:lnTo>
                  <a:pt x="0" y="14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30"/>
          <p:cNvGrpSpPr/>
          <p:nvPr/>
        </p:nvGrpSpPr>
        <p:grpSpPr>
          <a:xfrm>
            <a:off x="3294805" y="2071593"/>
            <a:ext cx="153838" cy="153838"/>
            <a:chOff x="3288016" y="2786150"/>
            <a:chExt cx="153838" cy="153838"/>
          </a:xfrm>
        </p:grpSpPr>
        <p:sp>
          <p:nvSpPr>
            <p:cNvPr id="1378" name="Google Shape;1378;p30"/>
            <p:cNvSpPr/>
            <p:nvPr/>
          </p:nvSpPr>
          <p:spPr>
            <a:xfrm>
              <a:off x="3288016" y="2786150"/>
              <a:ext cx="153838" cy="153838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0" y="1"/>
                  </a:moveTo>
                  <a:lnTo>
                    <a:pt x="0" y="221"/>
                  </a:lnTo>
                  <a:cubicBezTo>
                    <a:pt x="514" y="221"/>
                    <a:pt x="931" y="637"/>
                    <a:pt x="931" y="1152"/>
                  </a:cubicBezTo>
                  <a:lnTo>
                    <a:pt x="1151" y="1152"/>
                  </a:lnTo>
                  <a:cubicBezTo>
                    <a:pt x="1151" y="515"/>
                    <a:pt x="63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288016" y="2838497"/>
              <a:ext cx="101490" cy="101490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1"/>
                  </a:moveTo>
                  <a:lnTo>
                    <a:pt x="0" y="221"/>
                  </a:lnTo>
                  <a:cubicBezTo>
                    <a:pt x="142" y="221"/>
                    <a:pt x="279" y="275"/>
                    <a:pt x="382" y="378"/>
                  </a:cubicBezTo>
                  <a:cubicBezTo>
                    <a:pt x="480" y="481"/>
                    <a:pt x="539" y="613"/>
                    <a:pt x="539" y="760"/>
                  </a:cubicBezTo>
                  <a:lnTo>
                    <a:pt x="759" y="760"/>
                  </a:lnTo>
                  <a:cubicBezTo>
                    <a:pt x="759" y="338"/>
                    <a:pt x="41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88016" y="2898723"/>
              <a:ext cx="40596" cy="40596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69" y="0"/>
                    <a:pt x="0" y="69"/>
                    <a:pt x="0" y="152"/>
                  </a:cubicBezTo>
                  <a:cubicBezTo>
                    <a:pt x="0" y="235"/>
                    <a:pt x="69" y="304"/>
                    <a:pt x="152" y="304"/>
                  </a:cubicBezTo>
                  <a:cubicBezTo>
                    <a:pt x="235" y="304"/>
                    <a:pt x="304" y="235"/>
                    <a:pt x="304" y="152"/>
                  </a:cubicBezTo>
                  <a:cubicBezTo>
                    <a:pt x="304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0"/>
          <p:cNvSpPr/>
          <p:nvPr/>
        </p:nvSpPr>
        <p:spPr>
          <a:xfrm>
            <a:off x="3705129" y="1444425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4000"/>
          </a:p>
        </p:txBody>
      </p:sp>
      <p:sp>
        <p:nvSpPr>
          <p:cNvPr id="1382" name="Google Shape;1382;p30"/>
          <p:cNvSpPr/>
          <p:nvPr/>
        </p:nvSpPr>
        <p:spPr>
          <a:xfrm>
            <a:off x="3705122" y="2854907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83" name="Google Shape;1383;p30"/>
          <p:cNvSpPr/>
          <p:nvPr/>
        </p:nvSpPr>
        <p:spPr>
          <a:xfrm>
            <a:off x="4569124" y="1444425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4000"/>
          </a:p>
        </p:txBody>
      </p:sp>
      <p:sp>
        <p:nvSpPr>
          <p:cNvPr id="1384" name="Google Shape;1384;p30"/>
          <p:cNvSpPr/>
          <p:nvPr/>
        </p:nvSpPr>
        <p:spPr>
          <a:xfrm>
            <a:off x="4569117" y="2854907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390" name="Google Shape;1390;p31"/>
          <p:cNvGrpSpPr/>
          <p:nvPr/>
        </p:nvGrpSpPr>
        <p:grpSpPr>
          <a:xfrm>
            <a:off x="6554522" y="1332636"/>
            <a:ext cx="298206" cy="530731"/>
            <a:chOff x="8086682" y="1870600"/>
            <a:chExt cx="387683" cy="689978"/>
          </a:xfrm>
        </p:grpSpPr>
        <p:sp>
          <p:nvSpPr>
            <p:cNvPr id="1391" name="Google Shape;1391;p31"/>
            <p:cNvSpPr/>
            <p:nvPr/>
          </p:nvSpPr>
          <p:spPr>
            <a:xfrm>
              <a:off x="8086682" y="1870600"/>
              <a:ext cx="387683" cy="689978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086682" y="1942937"/>
              <a:ext cx="387683" cy="545302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8234484" y="1896257"/>
              <a:ext cx="92074" cy="20273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259173" y="2513568"/>
              <a:ext cx="42697" cy="20273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086682" y="1870600"/>
              <a:ext cx="387683" cy="689978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1"/>
          <p:cNvGrpSpPr/>
          <p:nvPr/>
        </p:nvGrpSpPr>
        <p:grpSpPr>
          <a:xfrm>
            <a:off x="6554522" y="2178320"/>
            <a:ext cx="298206" cy="530731"/>
            <a:chOff x="5134915" y="2251440"/>
            <a:chExt cx="298206" cy="530731"/>
          </a:xfrm>
        </p:grpSpPr>
        <p:sp>
          <p:nvSpPr>
            <p:cNvPr id="1397" name="Google Shape;1397;p31"/>
            <p:cNvSpPr/>
            <p:nvPr/>
          </p:nvSpPr>
          <p:spPr>
            <a:xfrm>
              <a:off x="5134915" y="225144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134915" y="230708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248605" y="227117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267595" y="274601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134915" y="225144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1"/>
          <p:cNvGrpSpPr/>
          <p:nvPr/>
        </p:nvGrpSpPr>
        <p:grpSpPr>
          <a:xfrm>
            <a:off x="6554522" y="3024005"/>
            <a:ext cx="298206" cy="530731"/>
            <a:chOff x="5134915" y="3093590"/>
            <a:chExt cx="298206" cy="530731"/>
          </a:xfrm>
        </p:grpSpPr>
        <p:sp>
          <p:nvSpPr>
            <p:cNvPr id="1403" name="Google Shape;1403;p31"/>
            <p:cNvSpPr/>
            <p:nvPr/>
          </p:nvSpPr>
          <p:spPr>
            <a:xfrm>
              <a:off x="5134915" y="30935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134915" y="314923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248605" y="311332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267595" y="358816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134915" y="30935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1"/>
          <p:cNvGrpSpPr/>
          <p:nvPr/>
        </p:nvGrpSpPr>
        <p:grpSpPr>
          <a:xfrm>
            <a:off x="6554522" y="3869689"/>
            <a:ext cx="298206" cy="530731"/>
            <a:chOff x="5134915" y="4137690"/>
            <a:chExt cx="298206" cy="530731"/>
          </a:xfrm>
        </p:grpSpPr>
        <p:sp>
          <p:nvSpPr>
            <p:cNvPr id="1409" name="Google Shape;1409;p31"/>
            <p:cNvSpPr/>
            <p:nvPr/>
          </p:nvSpPr>
          <p:spPr>
            <a:xfrm>
              <a:off x="5134915" y="41376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134915" y="419333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248605" y="415742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267595" y="463226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134915" y="41376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1"/>
          <p:cNvGrpSpPr/>
          <p:nvPr/>
        </p:nvGrpSpPr>
        <p:grpSpPr>
          <a:xfrm>
            <a:off x="473650" y="1361156"/>
            <a:ext cx="8213157" cy="3010740"/>
            <a:chOff x="473650" y="1361156"/>
            <a:chExt cx="8213157" cy="3010740"/>
          </a:xfrm>
        </p:grpSpPr>
        <p:grpSp>
          <p:nvGrpSpPr>
            <p:cNvPr id="1415" name="Google Shape;1415;p31"/>
            <p:cNvGrpSpPr/>
            <p:nvPr/>
          </p:nvGrpSpPr>
          <p:grpSpPr>
            <a:xfrm>
              <a:off x="473650" y="1361156"/>
              <a:ext cx="8213157" cy="473684"/>
              <a:chOff x="473650" y="1361156"/>
              <a:chExt cx="8213157" cy="473684"/>
            </a:xfrm>
          </p:grpSpPr>
          <p:sp>
            <p:nvSpPr>
              <p:cNvPr id="1416" name="Google Shape;1416;p31"/>
              <p:cNvSpPr txBox="1"/>
              <p:nvPr/>
            </p:nvSpPr>
            <p:spPr>
              <a:xfrm>
                <a:off x="7050607" y="1397451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7" name="Google Shape;1417;p31"/>
              <p:cNvSpPr txBox="1"/>
              <p:nvPr/>
            </p:nvSpPr>
            <p:spPr>
              <a:xfrm>
                <a:off x="5221151" y="1485951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 rot="5400000">
                <a:off x="2918757" y="-210807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 rot="5400000">
                <a:off x="1283399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 rot="5400000">
                <a:off x="1461299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 rot="5400000">
                <a:off x="1640094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 rot="5400000">
                <a:off x="1817994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 rot="5400000">
                <a:off x="1994998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 rot="5400000">
                <a:off x="2172003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 rot="5400000">
                <a:off x="2349903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 rot="5400000">
                <a:off x="2528698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 rot="5400000">
                <a:off x="2706597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 rot="5400000">
                <a:off x="2883602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 txBox="1"/>
              <p:nvPr/>
            </p:nvSpPr>
            <p:spPr>
              <a:xfrm>
                <a:off x="473650" y="1430650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</a:t>
                </a:r>
                <a:endParaRPr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30" name="Google Shape;1430;p31"/>
            <p:cNvGrpSpPr/>
            <p:nvPr/>
          </p:nvGrpSpPr>
          <p:grpSpPr>
            <a:xfrm>
              <a:off x="473650" y="2206844"/>
              <a:ext cx="8213157" cy="473684"/>
              <a:chOff x="473650" y="2206844"/>
              <a:chExt cx="8213157" cy="473684"/>
            </a:xfrm>
          </p:grpSpPr>
          <p:sp>
            <p:nvSpPr>
              <p:cNvPr id="1431" name="Google Shape;1431;p31"/>
              <p:cNvSpPr txBox="1"/>
              <p:nvPr/>
            </p:nvSpPr>
            <p:spPr>
              <a:xfrm>
                <a:off x="7050607" y="2243136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2" name="Google Shape;1432;p31"/>
              <p:cNvSpPr txBox="1"/>
              <p:nvPr/>
            </p:nvSpPr>
            <p:spPr>
              <a:xfrm>
                <a:off x="5221151" y="2331636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 rot="5400000">
                <a:off x="2918757" y="634880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 rot="5400000">
                <a:off x="1283399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 rot="5400000">
                <a:off x="1461299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 rot="5400000">
                <a:off x="1640094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 rot="5400000">
                <a:off x="1817994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 rot="5400000">
                <a:off x="1994998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 rot="5400000">
                <a:off x="2172003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 rot="5400000">
                <a:off x="2349903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 rot="5400000">
                <a:off x="2528698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 rot="5400000">
                <a:off x="2706597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 rot="5400000">
                <a:off x="2883602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 rot="5400000">
                <a:off x="3061502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 rot="5400000">
                <a:off x="3240297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 rot="5400000">
                <a:off x="3418196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 rot="5400000">
                <a:off x="3595380" y="2375838"/>
                <a:ext cx="364840" cy="1356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 rot="5400000">
                <a:off x="3773459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 rot="5400000">
                <a:off x="3952254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 rot="5400000">
                <a:off x="4130154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 rot="5400000">
                <a:off x="4307158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 txBox="1"/>
              <p:nvPr/>
            </p:nvSpPr>
            <p:spPr>
              <a:xfrm>
                <a:off x="473650" y="226128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90%</a:t>
                </a:r>
                <a:endParaRPr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53" name="Google Shape;1453;p31"/>
            <p:cNvGrpSpPr/>
            <p:nvPr/>
          </p:nvGrpSpPr>
          <p:grpSpPr>
            <a:xfrm>
              <a:off x="473650" y="3053603"/>
              <a:ext cx="8213157" cy="473684"/>
              <a:chOff x="473650" y="3053603"/>
              <a:chExt cx="8213157" cy="473684"/>
            </a:xfrm>
          </p:grpSpPr>
          <p:sp>
            <p:nvSpPr>
              <p:cNvPr id="1454" name="Google Shape;1454;p31"/>
              <p:cNvSpPr txBox="1"/>
              <p:nvPr/>
            </p:nvSpPr>
            <p:spPr>
              <a:xfrm>
                <a:off x="7050607" y="3088820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5" name="Google Shape;1455;p31"/>
              <p:cNvSpPr txBox="1"/>
              <p:nvPr/>
            </p:nvSpPr>
            <p:spPr>
              <a:xfrm>
                <a:off x="5221151" y="3177320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 rot="5400000">
                <a:off x="2918757" y="1481639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 rot="5400000">
                <a:off x="1283399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 rot="5400000">
                <a:off x="1461299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 rot="5400000">
                <a:off x="1640094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 rot="5400000">
                <a:off x="1817994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 rot="5400000">
                <a:off x="1994998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 rot="5400000">
                <a:off x="2172003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 rot="5400000">
                <a:off x="2349903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 rot="5400000">
                <a:off x="2528698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 rot="5400000">
                <a:off x="2706597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 rot="5400000">
                <a:off x="2883602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 rot="5400000">
                <a:off x="3061502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 rot="5400000">
                <a:off x="3240297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 rot="5400000">
                <a:off x="3418196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 rot="5400000">
                <a:off x="3595380" y="3222596"/>
                <a:ext cx="364840" cy="1356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 rot="5400000">
                <a:off x="3773459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 txBox="1"/>
              <p:nvPr/>
            </p:nvSpPr>
            <p:spPr>
              <a:xfrm>
                <a:off x="473650" y="309193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75%</a:t>
                </a:r>
                <a:endParaRPr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73" name="Google Shape;1473;p31"/>
            <p:cNvGrpSpPr/>
            <p:nvPr/>
          </p:nvGrpSpPr>
          <p:grpSpPr>
            <a:xfrm>
              <a:off x="473650" y="3898213"/>
              <a:ext cx="8213157" cy="473684"/>
              <a:chOff x="473650" y="3898213"/>
              <a:chExt cx="8213157" cy="473684"/>
            </a:xfrm>
          </p:grpSpPr>
          <p:sp>
            <p:nvSpPr>
              <p:cNvPr id="1474" name="Google Shape;1474;p31"/>
              <p:cNvSpPr txBox="1"/>
              <p:nvPr/>
            </p:nvSpPr>
            <p:spPr>
              <a:xfrm>
                <a:off x="7050607" y="3934505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5" name="Google Shape;1475;p31"/>
              <p:cNvSpPr txBox="1"/>
              <p:nvPr/>
            </p:nvSpPr>
            <p:spPr>
              <a:xfrm>
                <a:off x="5221151" y="4023005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 rot="5400000">
                <a:off x="2918757" y="2326249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 rot="5400000">
                <a:off x="1283399" y="4067386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 rot="5400000">
                <a:off x="1461299" y="406649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 rot="5400000">
                <a:off x="1640094" y="406649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 rot="5400000">
                <a:off x="1817994" y="4067386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 txBox="1"/>
              <p:nvPr/>
            </p:nvSpPr>
            <p:spPr>
              <a:xfrm>
                <a:off x="473650" y="392258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2"/>
          <p:cNvGrpSpPr/>
          <p:nvPr/>
        </p:nvGrpSpPr>
        <p:grpSpPr>
          <a:xfrm>
            <a:off x="469200" y="1012425"/>
            <a:ext cx="8208726" cy="3706141"/>
            <a:chOff x="469200" y="1012425"/>
            <a:chExt cx="8208726" cy="3706141"/>
          </a:xfrm>
        </p:grpSpPr>
        <p:grpSp>
          <p:nvGrpSpPr>
            <p:cNvPr id="1487" name="Google Shape;1487;p32"/>
            <p:cNvGrpSpPr/>
            <p:nvPr/>
          </p:nvGrpSpPr>
          <p:grpSpPr>
            <a:xfrm>
              <a:off x="469200" y="2899609"/>
              <a:ext cx="4066826" cy="1531269"/>
              <a:chOff x="469200" y="2899609"/>
              <a:chExt cx="4066826" cy="1531269"/>
            </a:xfrm>
          </p:grpSpPr>
          <p:sp>
            <p:nvSpPr>
              <p:cNvPr id="1488" name="Google Shape;1488;p32"/>
              <p:cNvSpPr/>
              <p:nvPr/>
            </p:nvSpPr>
            <p:spPr>
              <a:xfrm>
                <a:off x="2718929" y="2899609"/>
                <a:ext cx="1817092" cy="128609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8276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22"/>
                    </a:cubicBezTo>
                    <a:lnTo>
                      <a:pt x="1" y="8275"/>
                    </a:lnTo>
                    <a:lnTo>
                      <a:pt x="8383" y="8275"/>
                    </a:lnTo>
                    <a:cubicBezTo>
                      <a:pt x="10216" y="8275"/>
                      <a:pt x="11693" y="6787"/>
                      <a:pt x="11693" y="4954"/>
                    </a:cubicBezTo>
                    <a:lnTo>
                      <a:pt x="11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3930898" y="2899609"/>
                <a:ext cx="605128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625" extrusionOk="0">
                    <a:moveTo>
                      <a:pt x="1120" y="1"/>
                    </a:moveTo>
                    <a:cubicBezTo>
                      <a:pt x="369" y="1"/>
                      <a:pt x="0" y="906"/>
                      <a:pt x="524" y="1429"/>
                    </a:cubicBezTo>
                    <a:lnTo>
                      <a:pt x="2477" y="3382"/>
                    </a:lnTo>
                    <a:cubicBezTo>
                      <a:pt x="2645" y="3550"/>
                      <a:pt x="2851" y="3625"/>
                      <a:pt x="3053" y="3625"/>
                    </a:cubicBezTo>
                    <a:cubicBezTo>
                      <a:pt x="3482" y="3625"/>
                      <a:pt x="3894" y="3288"/>
                      <a:pt x="3894" y="2787"/>
                    </a:cubicBez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2"/>
              <p:cNvSpPr txBox="1"/>
              <p:nvPr/>
            </p:nvSpPr>
            <p:spPr>
              <a:xfrm>
                <a:off x="469200" y="3754678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91" name="Google Shape;1491;p32"/>
              <p:cNvSpPr txBox="1"/>
              <p:nvPr/>
            </p:nvSpPr>
            <p:spPr>
              <a:xfrm>
                <a:off x="469200" y="3460175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4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92" name="Google Shape;1492;p32"/>
            <p:cNvGrpSpPr/>
            <p:nvPr/>
          </p:nvGrpSpPr>
          <p:grpSpPr>
            <a:xfrm>
              <a:off x="4606269" y="2899609"/>
              <a:ext cx="4071657" cy="1818957"/>
              <a:chOff x="4606269" y="2899609"/>
              <a:chExt cx="4071657" cy="1818957"/>
            </a:xfrm>
          </p:grpSpPr>
          <p:sp>
            <p:nvSpPr>
              <p:cNvPr id="1493" name="Google Shape;1493;p32"/>
              <p:cNvSpPr/>
              <p:nvPr/>
            </p:nvSpPr>
            <p:spPr>
              <a:xfrm>
                <a:off x="4606269" y="2899609"/>
                <a:ext cx="1284226" cy="1818957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11705" extrusionOk="0">
                    <a:moveTo>
                      <a:pt x="0" y="1"/>
                    </a:moveTo>
                    <a:lnTo>
                      <a:pt x="0" y="8395"/>
                    </a:lnTo>
                    <a:cubicBezTo>
                      <a:pt x="0" y="10216"/>
                      <a:pt x="1477" y="11704"/>
                      <a:pt x="3310" y="11704"/>
                    </a:cubicBezTo>
                    <a:lnTo>
                      <a:pt x="8263" y="11704"/>
                    </a:lnTo>
                    <a:lnTo>
                      <a:pt x="8263" y="3322"/>
                    </a:lnTo>
                    <a:cubicBezTo>
                      <a:pt x="8263" y="1489"/>
                      <a:pt x="6775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4606269" y="2899609"/>
                <a:ext cx="605128" cy="558663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595" extrusionOk="0">
                    <a:moveTo>
                      <a:pt x="60" y="1"/>
                    </a:moveTo>
                    <a:cubicBezTo>
                      <a:pt x="24" y="1"/>
                      <a:pt x="0" y="36"/>
                      <a:pt x="0" y="60"/>
                    </a:cubicBezTo>
                    <a:lnTo>
                      <a:pt x="0" y="2656"/>
                    </a:lnTo>
                    <a:cubicBezTo>
                      <a:pt x="0" y="3221"/>
                      <a:pt x="460" y="3594"/>
                      <a:pt x="942" y="3594"/>
                    </a:cubicBezTo>
                    <a:cubicBezTo>
                      <a:pt x="1170" y="3594"/>
                      <a:pt x="1404" y="3510"/>
                      <a:pt x="1596" y="3322"/>
                    </a:cubicBezTo>
                    <a:lnTo>
                      <a:pt x="3310" y="1596"/>
                    </a:lnTo>
                    <a:cubicBezTo>
                      <a:pt x="3894" y="1013"/>
                      <a:pt x="3477" y="1"/>
                      <a:pt x="2655" y="1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2"/>
              <p:cNvSpPr txBox="1"/>
              <p:nvPr/>
            </p:nvSpPr>
            <p:spPr>
              <a:xfrm>
                <a:off x="6487926" y="3754675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96" name="Google Shape;1496;p32"/>
              <p:cNvSpPr txBox="1"/>
              <p:nvPr/>
            </p:nvSpPr>
            <p:spPr>
              <a:xfrm>
                <a:off x="6487925" y="3460172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4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97" name="Google Shape;1497;p32"/>
            <p:cNvGrpSpPr/>
            <p:nvPr/>
          </p:nvGrpSpPr>
          <p:grpSpPr>
            <a:xfrm>
              <a:off x="4606269" y="1495849"/>
              <a:ext cx="4071657" cy="1335537"/>
              <a:chOff x="4606269" y="1495849"/>
              <a:chExt cx="4071657" cy="1335537"/>
            </a:xfrm>
          </p:grpSpPr>
          <p:sp>
            <p:nvSpPr>
              <p:cNvPr id="1498" name="Google Shape;1498;p32"/>
              <p:cNvSpPr/>
              <p:nvPr/>
            </p:nvSpPr>
            <p:spPr>
              <a:xfrm>
                <a:off x="4606269" y="1547158"/>
                <a:ext cx="1818802" cy="1284226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8264" extrusionOk="0">
                    <a:moveTo>
                      <a:pt x="3322" y="0"/>
                    </a:moveTo>
                    <a:cubicBezTo>
                      <a:pt x="1488" y="0"/>
                      <a:pt x="0" y="1477"/>
                      <a:pt x="0" y="3310"/>
                    </a:cubicBezTo>
                    <a:lnTo>
                      <a:pt x="0" y="8263"/>
                    </a:lnTo>
                    <a:lnTo>
                      <a:pt x="8382" y="8263"/>
                    </a:lnTo>
                    <a:cubicBezTo>
                      <a:pt x="10216" y="8263"/>
                      <a:pt x="11704" y="6775"/>
                      <a:pt x="11704" y="4941"/>
                    </a:cubicBezTo>
                    <a:lnTo>
                      <a:pt x="11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4606269" y="2264798"/>
                <a:ext cx="614452" cy="566588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46" extrusionOk="0">
                    <a:moveTo>
                      <a:pt x="917" y="0"/>
                    </a:moveTo>
                    <a:cubicBezTo>
                      <a:pt x="449" y="0"/>
                      <a:pt x="0" y="365"/>
                      <a:pt x="0" y="919"/>
                    </a:cubicBezTo>
                    <a:lnTo>
                      <a:pt x="0" y="3645"/>
                    </a:lnTo>
                    <a:lnTo>
                      <a:pt x="2727" y="3645"/>
                    </a:lnTo>
                    <a:cubicBezTo>
                      <a:pt x="3548" y="3645"/>
                      <a:pt x="3953" y="2669"/>
                      <a:pt x="3382" y="2085"/>
                    </a:cubicBezTo>
                    <a:lnTo>
                      <a:pt x="1560" y="276"/>
                    </a:lnTo>
                    <a:cubicBezTo>
                      <a:pt x="1374" y="86"/>
                      <a:pt x="1143" y="0"/>
                      <a:pt x="917" y="0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2"/>
              <p:cNvSpPr txBox="1"/>
              <p:nvPr/>
            </p:nvSpPr>
            <p:spPr>
              <a:xfrm>
                <a:off x="6487926" y="1790353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1" name="Google Shape;1501;p32"/>
              <p:cNvSpPr txBox="1"/>
              <p:nvPr/>
            </p:nvSpPr>
            <p:spPr>
              <a:xfrm>
                <a:off x="6487925" y="1495849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4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502" name="Google Shape;1502;p32"/>
            <p:cNvGrpSpPr/>
            <p:nvPr/>
          </p:nvGrpSpPr>
          <p:grpSpPr>
            <a:xfrm>
              <a:off x="469200" y="1012425"/>
              <a:ext cx="4068691" cy="1818961"/>
              <a:chOff x="469200" y="1012425"/>
              <a:chExt cx="4068691" cy="1818961"/>
            </a:xfrm>
          </p:grpSpPr>
          <p:sp>
            <p:nvSpPr>
              <p:cNvPr id="1503" name="Google Shape;1503;p32"/>
              <p:cNvSpPr/>
              <p:nvPr/>
            </p:nvSpPr>
            <p:spPr>
              <a:xfrm>
                <a:off x="3251798" y="1012425"/>
                <a:ext cx="1286090" cy="1818957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11705" extrusionOk="0">
                    <a:moveTo>
                      <a:pt x="1" y="0"/>
                    </a:moveTo>
                    <a:lnTo>
                      <a:pt x="1" y="8382"/>
                    </a:lnTo>
                    <a:cubicBezTo>
                      <a:pt x="1" y="10216"/>
                      <a:pt x="1489" y="11704"/>
                      <a:pt x="3323" y="11704"/>
                    </a:cubicBezTo>
                    <a:lnTo>
                      <a:pt x="8276" y="11704"/>
                    </a:lnTo>
                    <a:lnTo>
                      <a:pt x="8276" y="3322"/>
                    </a:lnTo>
                    <a:cubicBezTo>
                      <a:pt x="8276" y="1489"/>
                      <a:pt x="6787" y="0"/>
                      <a:pt x="4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3925304" y="2267129"/>
                <a:ext cx="612587" cy="564257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631" extrusionOk="0">
                    <a:moveTo>
                      <a:pt x="3005" y="0"/>
                    </a:moveTo>
                    <a:cubicBezTo>
                      <a:pt x="2778" y="0"/>
                      <a:pt x="2546" y="84"/>
                      <a:pt x="2358" y="273"/>
                    </a:cubicBezTo>
                    <a:lnTo>
                      <a:pt x="584" y="2058"/>
                    </a:lnTo>
                    <a:cubicBezTo>
                      <a:pt x="1" y="2630"/>
                      <a:pt x="417" y="3630"/>
                      <a:pt x="1239" y="3630"/>
                    </a:cubicBezTo>
                    <a:lnTo>
                      <a:pt x="3942" y="3630"/>
                    </a:lnTo>
                    <a:lnTo>
                      <a:pt x="3942" y="927"/>
                    </a:lnTo>
                    <a:cubicBezTo>
                      <a:pt x="3942" y="371"/>
                      <a:pt x="3483" y="0"/>
                      <a:pt x="3005" y="0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 txBox="1"/>
              <p:nvPr/>
            </p:nvSpPr>
            <p:spPr>
              <a:xfrm>
                <a:off x="469201" y="1790352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6" name="Google Shape;1506;p32"/>
              <p:cNvSpPr txBox="1"/>
              <p:nvPr/>
            </p:nvSpPr>
            <p:spPr>
              <a:xfrm>
                <a:off x="469200" y="1495849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507" name="Google Shape;1507;p3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508" name="Google Shape;1508;p32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9" name="Google Shape;1509;p32"/>
          <p:cNvGrpSpPr/>
          <p:nvPr/>
        </p:nvGrpSpPr>
        <p:grpSpPr>
          <a:xfrm>
            <a:off x="3467139" y="3268865"/>
            <a:ext cx="320671" cy="547553"/>
            <a:chOff x="10052800" y="2124963"/>
            <a:chExt cx="385979" cy="659067"/>
          </a:xfrm>
        </p:grpSpPr>
        <p:sp>
          <p:nvSpPr>
            <p:cNvPr id="1510" name="Google Shape;1510;p32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32"/>
          <p:cNvGrpSpPr/>
          <p:nvPr/>
        </p:nvGrpSpPr>
        <p:grpSpPr>
          <a:xfrm>
            <a:off x="5355334" y="1915494"/>
            <a:ext cx="320671" cy="547553"/>
            <a:chOff x="10575525" y="2123725"/>
            <a:chExt cx="385979" cy="659067"/>
          </a:xfrm>
        </p:grpSpPr>
        <p:sp>
          <p:nvSpPr>
            <p:cNvPr id="1514" name="Google Shape;1514;p32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32"/>
          <p:cNvGrpSpPr/>
          <p:nvPr/>
        </p:nvGrpSpPr>
        <p:grpSpPr>
          <a:xfrm>
            <a:off x="3734340" y="1648127"/>
            <a:ext cx="321007" cy="547553"/>
            <a:chOff x="11091242" y="2124963"/>
            <a:chExt cx="386383" cy="659067"/>
          </a:xfrm>
        </p:grpSpPr>
        <p:sp>
          <p:nvSpPr>
            <p:cNvPr id="1520" name="Google Shape;1520;p32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2"/>
          <p:cNvGrpSpPr/>
          <p:nvPr/>
        </p:nvGrpSpPr>
        <p:grpSpPr>
          <a:xfrm>
            <a:off x="5087583" y="3534479"/>
            <a:ext cx="321631" cy="549201"/>
            <a:chOff x="9099050" y="396013"/>
            <a:chExt cx="764150" cy="1304825"/>
          </a:xfrm>
        </p:grpSpPr>
        <p:sp>
          <p:nvSpPr>
            <p:cNvPr id="1524" name="Google Shape;1524;p32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3"/>
          <p:cNvGrpSpPr/>
          <p:nvPr/>
        </p:nvGrpSpPr>
        <p:grpSpPr>
          <a:xfrm>
            <a:off x="457899" y="1191977"/>
            <a:ext cx="8229563" cy="3598865"/>
            <a:chOff x="457899" y="1191977"/>
            <a:chExt cx="8229563" cy="3598865"/>
          </a:xfrm>
        </p:grpSpPr>
        <p:sp>
          <p:nvSpPr>
            <p:cNvPr id="1534" name="Google Shape;1534;p33"/>
            <p:cNvSpPr/>
            <p:nvPr/>
          </p:nvSpPr>
          <p:spPr>
            <a:xfrm>
              <a:off x="3529125" y="1192075"/>
              <a:ext cx="2085764" cy="3526457"/>
            </a:xfrm>
            <a:custGeom>
              <a:avLst/>
              <a:gdLst/>
              <a:ahLst/>
              <a:cxnLst/>
              <a:rect l="l" t="t" r="r" b="b"/>
              <a:pathLst>
                <a:path w="65114" h="108348" extrusionOk="0">
                  <a:moveTo>
                    <a:pt x="11028" y="1455"/>
                  </a:moveTo>
                  <a:cubicBezTo>
                    <a:pt x="5740" y="1455"/>
                    <a:pt x="1429" y="5740"/>
                    <a:pt x="1429" y="11029"/>
                  </a:cubicBezTo>
                  <a:lnTo>
                    <a:pt x="1429" y="97295"/>
                  </a:lnTo>
                  <a:cubicBezTo>
                    <a:pt x="1429" y="102583"/>
                    <a:pt x="5740" y="106894"/>
                    <a:pt x="11028" y="106894"/>
                  </a:cubicBezTo>
                  <a:lnTo>
                    <a:pt x="54061" y="106894"/>
                  </a:lnTo>
                  <a:cubicBezTo>
                    <a:pt x="59349" y="106894"/>
                    <a:pt x="63660" y="102583"/>
                    <a:pt x="63660" y="97295"/>
                  </a:cubicBezTo>
                  <a:lnTo>
                    <a:pt x="63660" y="11029"/>
                  </a:lnTo>
                  <a:cubicBezTo>
                    <a:pt x="63660" y="5740"/>
                    <a:pt x="59349" y="1455"/>
                    <a:pt x="54061" y="1455"/>
                  </a:cubicBezTo>
                  <a:close/>
                  <a:moveTo>
                    <a:pt x="54061" y="108347"/>
                  </a:moveTo>
                  <a:lnTo>
                    <a:pt x="11028" y="108347"/>
                  </a:lnTo>
                  <a:cubicBezTo>
                    <a:pt x="4938" y="108347"/>
                    <a:pt x="0" y="103385"/>
                    <a:pt x="0" y="97295"/>
                  </a:cubicBezTo>
                  <a:lnTo>
                    <a:pt x="0" y="11029"/>
                  </a:lnTo>
                  <a:cubicBezTo>
                    <a:pt x="0" y="4963"/>
                    <a:pt x="4938" y="1"/>
                    <a:pt x="11028" y="1"/>
                  </a:cubicBezTo>
                  <a:lnTo>
                    <a:pt x="54061" y="1"/>
                  </a:lnTo>
                  <a:cubicBezTo>
                    <a:pt x="60151" y="1"/>
                    <a:pt x="65113" y="4963"/>
                    <a:pt x="65113" y="11029"/>
                  </a:cubicBezTo>
                  <a:lnTo>
                    <a:pt x="65113" y="97295"/>
                  </a:lnTo>
                  <a:cubicBezTo>
                    <a:pt x="65113" y="103385"/>
                    <a:pt x="60151" y="108347"/>
                    <a:pt x="54061" y="108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976303" y="1414564"/>
              <a:ext cx="1188214" cy="77903"/>
            </a:xfrm>
            <a:custGeom>
              <a:avLst/>
              <a:gdLst/>
              <a:ahLst/>
              <a:cxnLst/>
              <a:rect l="l" t="t" r="r" b="b"/>
              <a:pathLst>
                <a:path w="37094" h="2432" extrusionOk="0">
                  <a:moveTo>
                    <a:pt x="35865" y="2432"/>
                  </a:moveTo>
                  <a:lnTo>
                    <a:pt x="1203" y="2432"/>
                  </a:lnTo>
                  <a:cubicBezTo>
                    <a:pt x="552" y="2432"/>
                    <a:pt x="0" y="1881"/>
                    <a:pt x="0" y="1229"/>
                  </a:cubicBezTo>
                  <a:lnTo>
                    <a:pt x="0" y="1229"/>
                  </a:lnTo>
                  <a:cubicBezTo>
                    <a:pt x="0" y="552"/>
                    <a:pt x="552" y="1"/>
                    <a:pt x="1203" y="1"/>
                  </a:cubicBezTo>
                  <a:lnTo>
                    <a:pt x="35865" y="1"/>
                  </a:lnTo>
                  <a:cubicBezTo>
                    <a:pt x="36542" y="1"/>
                    <a:pt x="37093" y="552"/>
                    <a:pt x="37093" y="1229"/>
                  </a:cubicBezTo>
                  <a:lnTo>
                    <a:pt x="37093" y="1229"/>
                  </a:lnTo>
                  <a:cubicBezTo>
                    <a:pt x="37093" y="1881"/>
                    <a:pt x="36542" y="2432"/>
                    <a:pt x="35865" y="24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5254432" y="1420202"/>
              <a:ext cx="77102" cy="76301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1203" y="2381"/>
                  </a:moveTo>
                  <a:lnTo>
                    <a:pt x="1203" y="2381"/>
                  </a:lnTo>
                  <a:cubicBezTo>
                    <a:pt x="551" y="2381"/>
                    <a:pt x="0" y="1855"/>
                    <a:pt x="0" y="1178"/>
                  </a:cubicBezTo>
                  <a:lnTo>
                    <a:pt x="0" y="1178"/>
                  </a:lnTo>
                  <a:cubicBezTo>
                    <a:pt x="0" y="527"/>
                    <a:pt x="551" y="0"/>
                    <a:pt x="1203" y="0"/>
                  </a:cubicBezTo>
                  <a:lnTo>
                    <a:pt x="1203" y="0"/>
                  </a:lnTo>
                  <a:cubicBezTo>
                    <a:pt x="1880" y="0"/>
                    <a:pt x="2406" y="527"/>
                    <a:pt x="2406" y="1178"/>
                  </a:cubicBezTo>
                  <a:lnTo>
                    <a:pt x="2406" y="1178"/>
                  </a:lnTo>
                  <a:cubicBezTo>
                    <a:pt x="2406" y="1855"/>
                    <a:pt x="1880" y="2381"/>
                    <a:pt x="1203" y="2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4265300" y="4333574"/>
              <a:ext cx="613390" cy="143945"/>
            </a:xfrm>
            <a:custGeom>
              <a:avLst/>
              <a:gdLst/>
              <a:ahLst/>
              <a:cxnLst/>
              <a:rect l="l" t="t" r="r" b="b"/>
              <a:pathLst>
                <a:path w="19149" h="6166" extrusionOk="0">
                  <a:moveTo>
                    <a:pt x="16066" y="6166"/>
                  </a:moveTo>
                  <a:lnTo>
                    <a:pt x="3083" y="6166"/>
                  </a:lnTo>
                  <a:cubicBezTo>
                    <a:pt x="1379" y="6166"/>
                    <a:pt x="1" y="4762"/>
                    <a:pt x="1" y="3083"/>
                  </a:cubicBezTo>
                  <a:lnTo>
                    <a:pt x="1" y="3083"/>
                  </a:lnTo>
                  <a:cubicBezTo>
                    <a:pt x="1" y="1379"/>
                    <a:pt x="1379" y="0"/>
                    <a:pt x="3083" y="0"/>
                  </a:cubicBezTo>
                  <a:lnTo>
                    <a:pt x="16066" y="0"/>
                  </a:lnTo>
                  <a:cubicBezTo>
                    <a:pt x="17745" y="0"/>
                    <a:pt x="19149" y="1379"/>
                    <a:pt x="19149" y="3083"/>
                  </a:cubicBezTo>
                  <a:lnTo>
                    <a:pt x="19149" y="3083"/>
                  </a:lnTo>
                  <a:cubicBezTo>
                    <a:pt x="19149" y="4762"/>
                    <a:pt x="17745" y="6166"/>
                    <a:pt x="16066" y="6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3703668" y="1662987"/>
              <a:ext cx="1748100" cy="251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 txBox="1"/>
            <p:nvPr/>
          </p:nvSpPr>
          <p:spPr>
            <a:xfrm>
              <a:off x="457900" y="15626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0" name="Google Shape;1540;p33"/>
            <p:cNvSpPr txBox="1"/>
            <p:nvPr/>
          </p:nvSpPr>
          <p:spPr>
            <a:xfrm>
              <a:off x="457899" y="11919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3886200" y="1866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 txBox="1"/>
            <p:nvPr/>
          </p:nvSpPr>
          <p:spPr>
            <a:xfrm>
              <a:off x="7019463" y="15626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3" name="Google Shape;1543;p33"/>
            <p:cNvSpPr txBox="1"/>
            <p:nvPr/>
          </p:nvSpPr>
          <p:spPr>
            <a:xfrm>
              <a:off x="7019462" y="11919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4686300" y="1866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3"/>
            <p:cNvGrpSpPr/>
            <p:nvPr/>
          </p:nvGrpSpPr>
          <p:grpSpPr>
            <a:xfrm>
              <a:off x="5865500" y="1191977"/>
              <a:ext cx="978408" cy="978424"/>
              <a:chOff x="9902939" y="1638389"/>
              <a:chExt cx="978408" cy="978424"/>
            </a:xfrm>
          </p:grpSpPr>
          <p:grpSp>
            <p:nvGrpSpPr>
              <p:cNvPr id="1546" name="Google Shape;1546;p33"/>
              <p:cNvGrpSpPr/>
              <p:nvPr/>
            </p:nvGrpSpPr>
            <p:grpSpPr>
              <a:xfrm>
                <a:off x="9902939" y="1638389"/>
                <a:ext cx="978408" cy="978424"/>
                <a:chOff x="2125773" y="2724528"/>
                <a:chExt cx="716993" cy="716951"/>
              </a:xfrm>
            </p:grpSpPr>
            <p:sp>
              <p:nvSpPr>
                <p:cNvPr id="1547" name="Google Shape;1547;p33"/>
                <p:cNvSpPr/>
                <p:nvPr/>
              </p:nvSpPr>
              <p:spPr>
                <a:xfrm flipH="1">
                  <a:off x="2125783" y="2724528"/>
                  <a:ext cx="716983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3" h="22382" extrusionOk="0">
                      <a:moveTo>
                        <a:pt x="19149" y="11178"/>
                      </a:moveTo>
                      <a:cubicBezTo>
                        <a:pt x="19149" y="15589"/>
                        <a:pt x="15590" y="19148"/>
                        <a:pt x="11204" y="19148"/>
                      </a:cubicBezTo>
                      <a:cubicBezTo>
                        <a:pt x="6793" y="19148"/>
                        <a:pt x="3234" y="15589"/>
                        <a:pt x="3234" y="11178"/>
                      </a:cubicBezTo>
                      <a:cubicBezTo>
                        <a:pt x="3234" y="6792"/>
                        <a:pt x="6793" y="3233"/>
                        <a:pt x="11204" y="3233"/>
                      </a:cubicBezTo>
                      <a:lnTo>
                        <a:pt x="11204" y="0"/>
                      </a:lnTo>
                      <a:cubicBezTo>
                        <a:pt x="5014" y="0"/>
                        <a:pt x="1" y="5013"/>
                        <a:pt x="1" y="11178"/>
                      </a:cubicBezTo>
                      <a:cubicBezTo>
                        <a:pt x="1" y="17369"/>
                        <a:pt x="5014" y="22381"/>
                        <a:pt x="11204" y="22381"/>
                      </a:cubicBezTo>
                      <a:cubicBezTo>
                        <a:pt x="17369" y="22381"/>
                        <a:pt x="22382" y="17369"/>
                        <a:pt x="22382" y="11178"/>
                      </a:cubicBezTo>
                      <a:lnTo>
                        <a:pt x="19149" y="1117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 flipH="1">
                  <a:off x="2125773" y="2724528"/>
                  <a:ext cx="358091" cy="358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11179" extrusionOk="0">
                      <a:moveTo>
                        <a:pt x="0" y="0"/>
                      </a:moveTo>
                      <a:lnTo>
                        <a:pt x="0" y="3233"/>
                      </a:lnTo>
                      <a:cubicBezTo>
                        <a:pt x="4386" y="3233"/>
                        <a:pt x="7945" y="6792"/>
                        <a:pt x="7945" y="11178"/>
                      </a:cubicBezTo>
                      <a:lnTo>
                        <a:pt x="11178" y="11178"/>
                      </a:lnTo>
                      <a:cubicBezTo>
                        <a:pt x="11178" y="5013"/>
                        <a:pt x="616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9" name="Google Shape;1549;p33"/>
              <p:cNvSpPr/>
              <p:nvPr/>
            </p:nvSpPr>
            <p:spPr>
              <a:xfrm>
                <a:off x="9903000" y="1638462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35%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550" name="Google Shape;1550;p33"/>
            <p:cNvGrpSpPr/>
            <p:nvPr/>
          </p:nvGrpSpPr>
          <p:grpSpPr>
            <a:xfrm>
              <a:off x="2278312" y="1191977"/>
              <a:ext cx="981133" cy="981076"/>
              <a:chOff x="2083348" y="3858003"/>
              <a:chExt cx="716993" cy="716951"/>
            </a:xfrm>
          </p:grpSpPr>
          <p:sp>
            <p:nvSpPr>
              <p:cNvPr id="1551" name="Google Shape;1551;p33"/>
              <p:cNvSpPr/>
              <p:nvPr/>
            </p:nvSpPr>
            <p:spPr>
              <a:xfrm>
                <a:off x="2083348" y="3858003"/>
                <a:ext cx="716983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22383" h="22382" extrusionOk="0">
                    <a:moveTo>
                      <a:pt x="19149" y="11178"/>
                    </a:moveTo>
                    <a:cubicBezTo>
                      <a:pt x="19149" y="15589"/>
                      <a:pt x="15590" y="19148"/>
                      <a:pt x="11204" y="19148"/>
                    </a:cubicBezTo>
                    <a:cubicBezTo>
                      <a:pt x="6793" y="19148"/>
                      <a:pt x="3234" y="15589"/>
                      <a:pt x="3234" y="11178"/>
                    </a:cubicBezTo>
                    <a:cubicBezTo>
                      <a:pt x="3234" y="6792"/>
                      <a:pt x="6793" y="3233"/>
                      <a:pt x="11204" y="3233"/>
                    </a:cubicBezTo>
                    <a:lnTo>
                      <a:pt x="11204" y="0"/>
                    </a:lnTo>
                    <a:cubicBezTo>
                      <a:pt x="5014" y="0"/>
                      <a:pt x="1" y="5013"/>
                      <a:pt x="1" y="11178"/>
                    </a:cubicBezTo>
                    <a:cubicBezTo>
                      <a:pt x="1" y="17369"/>
                      <a:pt x="5014" y="22381"/>
                      <a:pt x="11204" y="22381"/>
                    </a:cubicBezTo>
                    <a:cubicBezTo>
                      <a:pt x="17369" y="22381"/>
                      <a:pt x="22382" y="17369"/>
                      <a:pt x="22382" y="11178"/>
                    </a:cubicBezTo>
                    <a:lnTo>
                      <a:pt x="19149" y="1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2442250" y="3858003"/>
                <a:ext cx="358091" cy="358091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0" y="0"/>
                    </a:moveTo>
                    <a:lnTo>
                      <a:pt x="0" y="3233"/>
                    </a:lnTo>
                    <a:cubicBezTo>
                      <a:pt x="4386" y="3233"/>
                      <a:pt x="7945" y="6792"/>
                      <a:pt x="7945" y="11178"/>
                    </a:cubicBezTo>
                    <a:lnTo>
                      <a:pt x="11178" y="11178"/>
                    </a:lnTo>
                    <a:cubicBezTo>
                      <a:pt x="11178" y="5013"/>
                      <a:pt x="616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33"/>
            <p:cNvSpPr/>
            <p:nvPr/>
          </p:nvSpPr>
          <p:spPr>
            <a:xfrm>
              <a:off x="2294950" y="1192125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70%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4686300" y="26219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33"/>
            <p:cNvGrpSpPr/>
            <p:nvPr/>
          </p:nvGrpSpPr>
          <p:grpSpPr>
            <a:xfrm>
              <a:off x="5866882" y="2434377"/>
              <a:ext cx="978408" cy="978424"/>
              <a:chOff x="6124561" y="3582522"/>
              <a:chExt cx="716993" cy="716951"/>
            </a:xfrm>
          </p:grpSpPr>
          <p:sp>
            <p:nvSpPr>
              <p:cNvPr id="1556" name="Google Shape;1556;p33"/>
              <p:cNvSpPr/>
              <p:nvPr/>
            </p:nvSpPr>
            <p:spPr>
              <a:xfrm>
                <a:off x="6124561" y="3582522"/>
                <a:ext cx="358924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2382" extrusionOk="0">
                    <a:moveTo>
                      <a:pt x="11204" y="3234"/>
                    </a:moveTo>
                    <a:lnTo>
                      <a:pt x="11204" y="1"/>
                    </a:lnTo>
                    <a:cubicBezTo>
                      <a:pt x="5014" y="1"/>
                      <a:pt x="1" y="5013"/>
                      <a:pt x="1" y="11204"/>
                    </a:cubicBezTo>
                    <a:cubicBezTo>
                      <a:pt x="1" y="17369"/>
                      <a:pt x="5014" y="22382"/>
                      <a:pt x="11204" y="22382"/>
                    </a:cubicBezTo>
                    <a:lnTo>
                      <a:pt x="11204" y="19149"/>
                    </a:lnTo>
                    <a:cubicBezTo>
                      <a:pt x="6793" y="19149"/>
                      <a:pt x="3234" y="15590"/>
                      <a:pt x="3234" y="11204"/>
                    </a:cubicBezTo>
                    <a:cubicBezTo>
                      <a:pt x="3234" y="6793"/>
                      <a:pt x="6793" y="3234"/>
                      <a:pt x="11204" y="32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6483462" y="3582522"/>
                <a:ext cx="358091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22382" extrusionOk="0">
                    <a:moveTo>
                      <a:pt x="0" y="1"/>
                    </a:moveTo>
                    <a:lnTo>
                      <a:pt x="0" y="3234"/>
                    </a:lnTo>
                    <a:cubicBezTo>
                      <a:pt x="4386" y="3234"/>
                      <a:pt x="7945" y="6793"/>
                      <a:pt x="7945" y="11204"/>
                    </a:cubicBezTo>
                    <a:cubicBezTo>
                      <a:pt x="7945" y="15590"/>
                      <a:pt x="4386" y="19149"/>
                      <a:pt x="0" y="19149"/>
                    </a:cubicBezTo>
                    <a:lnTo>
                      <a:pt x="0" y="22382"/>
                    </a:lnTo>
                    <a:cubicBezTo>
                      <a:pt x="6165" y="22382"/>
                      <a:pt x="11178" y="17369"/>
                      <a:pt x="11178" y="11204"/>
                    </a:cubicBezTo>
                    <a:cubicBezTo>
                      <a:pt x="11178" y="5013"/>
                      <a:pt x="616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8" name="Google Shape;1558;p33"/>
            <p:cNvSpPr txBox="1"/>
            <p:nvPr/>
          </p:nvSpPr>
          <p:spPr>
            <a:xfrm>
              <a:off x="7019463" y="28050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9" name="Google Shape;1559;p33"/>
            <p:cNvSpPr txBox="1"/>
            <p:nvPr/>
          </p:nvSpPr>
          <p:spPr>
            <a:xfrm>
              <a:off x="7019462" y="24343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5866882" y="2434501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50%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3886200" y="26219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 txBox="1"/>
            <p:nvPr/>
          </p:nvSpPr>
          <p:spPr>
            <a:xfrm>
              <a:off x="457900" y="28386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3" name="Google Shape;1563;p33"/>
            <p:cNvSpPr txBox="1"/>
            <p:nvPr/>
          </p:nvSpPr>
          <p:spPr>
            <a:xfrm>
              <a:off x="457899" y="24679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64" name="Google Shape;1564;p33"/>
            <p:cNvGrpSpPr/>
            <p:nvPr/>
          </p:nvGrpSpPr>
          <p:grpSpPr>
            <a:xfrm>
              <a:off x="2279664" y="2467952"/>
              <a:ext cx="978408" cy="978424"/>
              <a:chOff x="2279664" y="2336589"/>
              <a:chExt cx="978408" cy="978424"/>
            </a:xfrm>
          </p:grpSpPr>
          <p:grpSp>
            <p:nvGrpSpPr>
              <p:cNvPr id="1565" name="Google Shape;1565;p33"/>
              <p:cNvGrpSpPr/>
              <p:nvPr/>
            </p:nvGrpSpPr>
            <p:grpSpPr>
              <a:xfrm>
                <a:off x="2279664" y="2336589"/>
                <a:ext cx="978408" cy="978424"/>
                <a:chOff x="2125773" y="2724528"/>
                <a:chExt cx="716993" cy="716951"/>
              </a:xfrm>
            </p:grpSpPr>
            <p:sp>
              <p:nvSpPr>
                <p:cNvPr id="1566" name="Google Shape;1566;p33"/>
                <p:cNvSpPr/>
                <p:nvPr/>
              </p:nvSpPr>
              <p:spPr>
                <a:xfrm flipH="1">
                  <a:off x="2125783" y="2724528"/>
                  <a:ext cx="716983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3" h="22382" extrusionOk="0">
                      <a:moveTo>
                        <a:pt x="19149" y="11178"/>
                      </a:moveTo>
                      <a:cubicBezTo>
                        <a:pt x="19149" y="15589"/>
                        <a:pt x="15590" y="19148"/>
                        <a:pt x="11204" y="19148"/>
                      </a:cubicBezTo>
                      <a:cubicBezTo>
                        <a:pt x="6793" y="19148"/>
                        <a:pt x="3234" y="15589"/>
                        <a:pt x="3234" y="11178"/>
                      </a:cubicBezTo>
                      <a:cubicBezTo>
                        <a:pt x="3234" y="6792"/>
                        <a:pt x="6793" y="3233"/>
                        <a:pt x="11204" y="3233"/>
                      </a:cubicBezTo>
                      <a:lnTo>
                        <a:pt x="11204" y="0"/>
                      </a:lnTo>
                      <a:cubicBezTo>
                        <a:pt x="5014" y="0"/>
                        <a:pt x="1" y="5013"/>
                        <a:pt x="1" y="11178"/>
                      </a:cubicBezTo>
                      <a:cubicBezTo>
                        <a:pt x="1" y="17369"/>
                        <a:pt x="5014" y="22381"/>
                        <a:pt x="11204" y="22381"/>
                      </a:cubicBezTo>
                      <a:cubicBezTo>
                        <a:pt x="17369" y="22381"/>
                        <a:pt x="22382" y="17369"/>
                        <a:pt x="22382" y="11178"/>
                      </a:cubicBezTo>
                      <a:lnTo>
                        <a:pt x="19149" y="1117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3"/>
                <p:cNvSpPr/>
                <p:nvPr/>
              </p:nvSpPr>
              <p:spPr>
                <a:xfrm flipH="1">
                  <a:off x="2125773" y="2724528"/>
                  <a:ext cx="358091" cy="358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11179" extrusionOk="0">
                      <a:moveTo>
                        <a:pt x="0" y="0"/>
                      </a:moveTo>
                      <a:lnTo>
                        <a:pt x="0" y="3233"/>
                      </a:lnTo>
                      <a:cubicBezTo>
                        <a:pt x="4386" y="3233"/>
                        <a:pt x="7945" y="6792"/>
                        <a:pt x="7945" y="11178"/>
                      </a:cubicBezTo>
                      <a:lnTo>
                        <a:pt x="11178" y="11178"/>
                      </a:lnTo>
                      <a:cubicBezTo>
                        <a:pt x="11178" y="5013"/>
                        <a:pt x="616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8" name="Google Shape;1568;p33"/>
              <p:cNvSpPr/>
              <p:nvPr/>
            </p:nvSpPr>
            <p:spPr>
              <a:xfrm>
                <a:off x="2279772" y="2336713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35%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sp>
          <p:nvSpPr>
            <p:cNvPr id="1569" name="Google Shape;1569;p33"/>
            <p:cNvSpPr txBox="1"/>
            <p:nvPr/>
          </p:nvSpPr>
          <p:spPr>
            <a:xfrm>
              <a:off x="7019463" y="411464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33"/>
            <p:cNvSpPr txBox="1"/>
            <p:nvPr/>
          </p:nvSpPr>
          <p:spPr>
            <a:xfrm>
              <a:off x="7019462" y="374393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1" name="Google Shape;1571;p33"/>
            <p:cNvGrpSpPr/>
            <p:nvPr/>
          </p:nvGrpSpPr>
          <p:grpSpPr>
            <a:xfrm>
              <a:off x="5865500" y="3742568"/>
              <a:ext cx="978396" cy="978424"/>
              <a:chOff x="5636173" y="2061220"/>
              <a:chExt cx="716983" cy="716951"/>
            </a:xfrm>
          </p:grpSpPr>
          <p:sp>
            <p:nvSpPr>
              <p:cNvPr id="1572" name="Google Shape;1572;p33"/>
              <p:cNvSpPr/>
              <p:nvPr/>
            </p:nvSpPr>
            <p:spPr>
              <a:xfrm>
                <a:off x="5636173" y="2061220"/>
                <a:ext cx="358924" cy="358091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11179" extrusionOk="0">
                    <a:moveTo>
                      <a:pt x="1" y="11179"/>
                    </a:moveTo>
                    <a:lnTo>
                      <a:pt x="3234" y="11179"/>
                    </a:lnTo>
                    <a:cubicBezTo>
                      <a:pt x="3234" y="6793"/>
                      <a:pt x="6793" y="3209"/>
                      <a:pt x="11204" y="3209"/>
                    </a:cubicBezTo>
                    <a:lnTo>
                      <a:pt x="11204" y="1"/>
                    </a:lnTo>
                    <a:cubicBezTo>
                      <a:pt x="5014" y="1"/>
                      <a:pt x="1" y="5013"/>
                      <a:pt x="1" y="11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5636173" y="2061220"/>
                <a:ext cx="716983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22383" h="22382" extrusionOk="0">
                    <a:moveTo>
                      <a:pt x="11204" y="1"/>
                    </a:moveTo>
                    <a:lnTo>
                      <a:pt x="11204" y="3209"/>
                    </a:lnTo>
                    <a:cubicBezTo>
                      <a:pt x="15590" y="3209"/>
                      <a:pt x="19149" y="6793"/>
                      <a:pt x="19149" y="11179"/>
                    </a:cubicBezTo>
                    <a:cubicBezTo>
                      <a:pt x="19149" y="15590"/>
                      <a:pt x="15590" y="19149"/>
                      <a:pt x="11204" y="19149"/>
                    </a:cubicBezTo>
                    <a:cubicBezTo>
                      <a:pt x="6793" y="19149"/>
                      <a:pt x="3234" y="15590"/>
                      <a:pt x="3234" y="11179"/>
                    </a:cubicBezTo>
                    <a:lnTo>
                      <a:pt x="1" y="11179"/>
                    </a:lnTo>
                    <a:cubicBezTo>
                      <a:pt x="1" y="17369"/>
                      <a:pt x="5014" y="22382"/>
                      <a:pt x="11204" y="22382"/>
                    </a:cubicBezTo>
                    <a:cubicBezTo>
                      <a:pt x="17369" y="22382"/>
                      <a:pt x="22382" y="17369"/>
                      <a:pt x="22382" y="11179"/>
                    </a:cubicBezTo>
                    <a:cubicBezTo>
                      <a:pt x="22382" y="5013"/>
                      <a:pt x="17369" y="1"/>
                      <a:pt x="11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4" name="Google Shape;1574;p33"/>
            <p:cNvSpPr/>
            <p:nvPr/>
          </p:nvSpPr>
          <p:spPr>
            <a:xfrm>
              <a:off x="5865500" y="3742691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25%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686300" y="3377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 txBox="1"/>
            <p:nvPr/>
          </p:nvSpPr>
          <p:spPr>
            <a:xfrm>
              <a:off x="457900" y="411464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Sun, but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33"/>
            <p:cNvSpPr txBox="1"/>
            <p:nvPr/>
          </p:nvSpPr>
          <p:spPr>
            <a:xfrm>
              <a:off x="457899" y="374393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3886200" y="3377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33"/>
            <p:cNvGrpSpPr/>
            <p:nvPr/>
          </p:nvGrpSpPr>
          <p:grpSpPr>
            <a:xfrm>
              <a:off x="2278281" y="3743877"/>
              <a:ext cx="979791" cy="978424"/>
              <a:chOff x="2278281" y="3688714"/>
              <a:chExt cx="979791" cy="978424"/>
            </a:xfrm>
          </p:grpSpPr>
          <p:grpSp>
            <p:nvGrpSpPr>
              <p:cNvPr id="1580" name="Google Shape;1580;p33"/>
              <p:cNvGrpSpPr/>
              <p:nvPr/>
            </p:nvGrpSpPr>
            <p:grpSpPr>
              <a:xfrm>
                <a:off x="2279664" y="3688714"/>
                <a:ext cx="978408" cy="978424"/>
                <a:chOff x="6124561" y="3582522"/>
                <a:chExt cx="716993" cy="716951"/>
              </a:xfrm>
            </p:grpSpPr>
            <p:sp>
              <p:nvSpPr>
                <p:cNvPr id="1581" name="Google Shape;1581;p33"/>
                <p:cNvSpPr/>
                <p:nvPr/>
              </p:nvSpPr>
              <p:spPr>
                <a:xfrm>
                  <a:off x="6124561" y="3582522"/>
                  <a:ext cx="358924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22382" extrusionOk="0">
                      <a:moveTo>
                        <a:pt x="11204" y="3234"/>
                      </a:moveTo>
                      <a:lnTo>
                        <a:pt x="11204" y="1"/>
                      </a:lnTo>
                      <a:cubicBezTo>
                        <a:pt x="5014" y="1"/>
                        <a:pt x="1" y="5013"/>
                        <a:pt x="1" y="11204"/>
                      </a:cubicBezTo>
                      <a:cubicBezTo>
                        <a:pt x="1" y="17369"/>
                        <a:pt x="5014" y="22382"/>
                        <a:pt x="11204" y="22382"/>
                      </a:cubicBezTo>
                      <a:lnTo>
                        <a:pt x="11204" y="19149"/>
                      </a:lnTo>
                      <a:cubicBezTo>
                        <a:pt x="6793" y="19149"/>
                        <a:pt x="3234" y="15590"/>
                        <a:pt x="3234" y="11204"/>
                      </a:cubicBezTo>
                      <a:cubicBezTo>
                        <a:pt x="3234" y="6793"/>
                        <a:pt x="6793" y="3234"/>
                        <a:pt x="11204" y="32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3"/>
                <p:cNvSpPr/>
                <p:nvPr/>
              </p:nvSpPr>
              <p:spPr>
                <a:xfrm>
                  <a:off x="6483462" y="3582522"/>
                  <a:ext cx="358091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22382" extrusionOk="0">
                      <a:moveTo>
                        <a:pt x="0" y="1"/>
                      </a:moveTo>
                      <a:lnTo>
                        <a:pt x="0" y="3234"/>
                      </a:lnTo>
                      <a:cubicBezTo>
                        <a:pt x="4386" y="3234"/>
                        <a:pt x="7945" y="6793"/>
                        <a:pt x="7945" y="11204"/>
                      </a:cubicBezTo>
                      <a:cubicBezTo>
                        <a:pt x="7945" y="15590"/>
                        <a:pt x="4386" y="19149"/>
                        <a:pt x="0" y="19149"/>
                      </a:cubicBezTo>
                      <a:lnTo>
                        <a:pt x="0" y="22382"/>
                      </a:lnTo>
                      <a:cubicBezTo>
                        <a:pt x="6165" y="22382"/>
                        <a:pt x="11178" y="17369"/>
                        <a:pt x="11178" y="11204"/>
                      </a:cubicBezTo>
                      <a:cubicBezTo>
                        <a:pt x="11178" y="5013"/>
                        <a:pt x="6165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3" name="Google Shape;1583;p33"/>
              <p:cNvSpPr/>
              <p:nvPr/>
            </p:nvSpPr>
            <p:spPr>
              <a:xfrm>
                <a:off x="2278281" y="3688786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50%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sp>
        <p:nvSpPr>
          <p:cNvPr id="1584" name="Google Shape;1584;p33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585" name="Google Shape;1585;p33"/>
          <p:cNvSpPr/>
          <p:nvPr/>
        </p:nvSpPr>
        <p:spPr>
          <a:xfrm>
            <a:off x="4044887" y="2032699"/>
            <a:ext cx="282626" cy="267564"/>
          </a:xfrm>
          <a:custGeom>
            <a:avLst/>
            <a:gdLst/>
            <a:ahLst/>
            <a:cxnLst/>
            <a:rect l="l" t="t" r="r" b="b"/>
            <a:pathLst>
              <a:path w="18748" h="17743" extrusionOk="0">
                <a:moveTo>
                  <a:pt x="14567" y="1"/>
                </a:moveTo>
                <a:cubicBezTo>
                  <a:pt x="13127" y="1"/>
                  <a:pt x="11754" y="846"/>
                  <a:pt x="11154" y="2253"/>
                </a:cubicBezTo>
                <a:cubicBezTo>
                  <a:pt x="10878" y="2930"/>
                  <a:pt x="10803" y="3631"/>
                  <a:pt x="10928" y="4308"/>
                </a:cubicBezTo>
                <a:lnTo>
                  <a:pt x="6542" y="6514"/>
                </a:lnTo>
                <a:cubicBezTo>
                  <a:pt x="5866" y="5712"/>
                  <a:pt x="4838" y="5185"/>
                  <a:pt x="3685" y="5185"/>
                </a:cubicBezTo>
                <a:cubicBezTo>
                  <a:pt x="1655" y="5185"/>
                  <a:pt x="1" y="6839"/>
                  <a:pt x="1" y="8869"/>
                </a:cubicBezTo>
                <a:cubicBezTo>
                  <a:pt x="1" y="10925"/>
                  <a:pt x="1655" y="12579"/>
                  <a:pt x="3685" y="12579"/>
                </a:cubicBezTo>
                <a:cubicBezTo>
                  <a:pt x="4838" y="12579"/>
                  <a:pt x="5866" y="12052"/>
                  <a:pt x="6542" y="11225"/>
                </a:cubicBezTo>
                <a:lnTo>
                  <a:pt x="10928" y="13431"/>
                </a:lnTo>
                <a:cubicBezTo>
                  <a:pt x="10803" y="14108"/>
                  <a:pt x="10878" y="14834"/>
                  <a:pt x="11154" y="15511"/>
                </a:cubicBezTo>
                <a:cubicBezTo>
                  <a:pt x="11752" y="16912"/>
                  <a:pt x="13115" y="17742"/>
                  <a:pt x="14549" y="17742"/>
                </a:cubicBezTo>
                <a:cubicBezTo>
                  <a:pt x="15039" y="17742"/>
                  <a:pt x="15537" y="17645"/>
                  <a:pt x="16016" y="17441"/>
                </a:cubicBezTo>
                <a:cubicBezTo>
                  <a:pt x="17896" y="16639"/>
                  <a:pt x="18748" y="14483"/>
                  <a:pt x="17946" y="12604"/>
                </a:cubicBezTo>
                <a:cubicBezTo>
                  <a:pt x="17364" y="11197"/>
                  <a:pt x="15997" y="10352"/>
                  <a:pt x="14557" y="10352"/>
                </a:cubicBezTo>
                <a:cubicBezTo>
                  <a:pt x="14074" y="10352"/>
                  <a:pt x="13582" y="10447"/>
                  <a:pt x="13109" y="10649"/>
                </a:cubicBezTo>
                <a:cubicBezTo>
                  <a:pt x="12583" y="10900"/>
                  <a:pt x="12106" y="11225"/>
                  <a:pt x="11755" y="11651"/>
                </a:cubicBezTo>
                <a:lnTo>
                  <a:pt x="7344" y="9446"/>
                </a:lnTo>
                <a:cubicBezTo>
                  <a:pt x="7369" y="9245"/>
                  <a:pt x="7395" y="9070"/>
                  <a:pt x="7395" y="8869"/>
                </a:cubicBezTo>
                <a:cubicBezTo>
                  <a:pt x="7395" y="8694"/>
                  <a:pt x="7369" y="8493"/>
                  <a:pt x="7344" y="8318"/>
                </a:cubicBezTo>
                <a:lnTo>
                  <a:pt x="11755" y="6113"/>
                </a:lnTo>
                <a:cubicBezTo>
                  <a:pt x="12106" y="6514"/>
                  <a:pt x="12583" y="6864"/>
                  <a:pt x="13109" y="7090"/>
                </a:cubicBezTo>
                <a:cubicBezTo>
                  <a:pt x="13588" y="7294"/>
                  <a:pt x="14086" y="7391"/>
                  <a:pt x="14576" y="7391"/>
                </a:cubicBezTo>
                <a:cubicBezTo>
                  <a:pt x="16008" y="7391"/>
                  <a:pt x="17367" y="6561"/>
                  <a:pt x="17946" y="5160"/>
                </a:cubicBezTo>
                <a:cubicBezTo>
                  <a:pt x="18748" y="3280"/>
                  <a:pt x="17896" y="1100"/>
                  <a:pt x="16016" y="298"/>
                </a:cubicBezTo>
                <a:cubicBezTo>
                  <a:pt x="15543" y="96"/>
                  <a:pt x="15051" y="1"/>
                  <a:pt x="14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6" name="Google Shape;1586;p33"/>
          <p:cNvGrpSpPr/>
          <p:nvPr/>
        </p:nvGrpSpPr>
        <p:grpSpPr>
          <a:xfrm>
            <a:off x="4818065" y="3515436"/>
            <a:ext cx="336467" cy="324110"/>
            <a:chOff x="4818065" y="3515436"/>
            <a:chExt cx="336467" cy="324110"/>
          </a:xfrm>
        </p:grpSpPr>
        <p:sp>
          <p:nvSpPr>
            <p:cNvPr id="1587" name="Google Shape;1587;p33"/>
            <p:cNvSpPr/>
            <p:nvPr/>
          </p:nvSpPr>
          <p:spPr>
            <a:xfrm>
              <a:off x="4972236" y="3515436"/>
              <a:ext cx="96585" cy="81762"/>
            </a:xfrm>
            <a:custGeom>
              <a:avLst/>
              <a:gdLst/>
              <a:ahLst/>
              <a:cxnLst/>
              <a:rect l="l" t="t" r="r" b="b"/>
              <a:pathLst>
                <a:path w="3056" h="2587" extrusionOk="0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4818065" y="3567490"/>
              <a:ext cx="336467" cy="272056"/>
            </a:xfrm>
            <a:custGeom>
              <a:avLst/>
              <a:gdLst/>
              <a:ahLst/>
              <a:cxnLst/>
              <a:rect l="l" t="t" r="r" b="b"/>
              <a:pathLst>
                <a:path w="10646" h="8608" extrusionOk="0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33"/>
          <p:cNvSpPr/>
          <p:nvPr/>
        </p:nvSpPr>
        <p:spPr>
          <a:xfrm>
            <a:off x="4072915" y="3528674"/>
            <a:ext cx="226569" cy="319870"/>
          </a:xfrm>
          <a:custGeom>
            <a:avLst/>
            <a:gdLst/>
            <a:ahLst/>
            <a:cxnLst/>
            <a:rect l="l" t="t" r="r" b="b"/>
            <a:pathLst>
              <a:path w="13565" h="19151" extrusionOk="0">
                <a:moveTo>
                  <a:pt x="6748" y="2696"/>
                </a:moveTo>
                <a:cubicBezTo>
                  <a:pt x="8844" y="2696"/>
                  <a:pt x="10852" y="4330"/>
                  <a:pt x="10852" y="6792"/>
                </a:cubicBezTo>
                <a:cubicBezTo>
                  <a:pt x="10872" y="9043"/>
                  <a:pt x="9043" y="10852"/>
                  <a:pt x="6793" y="10872"/>
                </a:cubicBezTo>
                <a:cubicBezTo>
                  <a:pt x="3155" y="10872"/>
                  <a:pt x="1327" y="6471"/>
                  <a:pt x="3899" y="3899"/>
                </a:cubicBezTo>
                <a:cubicBezTo>
                  <a:pt x="4730" y="3068"/>
                  <a:pt x="5749" y="2696"/>
                  <a:pt x="6748" y="2696"/>
                </a:cubicBezTo>
                <a:close/>
                <a:moveTo>
                  <a:pt x="6793" y="0"/>
                </a:moveTo>
                <a:cubicBezTo>
                  <a:pt x="3035" y="0"/>
                  <a:pt x="1" y="3035"/>
                  <a:pt x="1" y="6792"/>
                </a:cubicBezTo>
                <a:cubicBezTo>
                  <a:pt x="1" y="10530"/>
                  <a:pt x="6793" y="19151"/>
                  <a:pt x="6793" y="19151"/>
                </a:cubicBezTo>
                <a:cubicBezTo>
                  <a:pt x="6793" y="19151"/>
                  <a:pt x="13565" y="10530"/>
                  <a:pt x="13565" y="6792"/>
                </a:cubicBezTo>
                <a:cubicBezTo>
                  <a:pt x="13565" y="3035"/>
                  <a:pt x="10530" y="0"/>
                  <a:pt x="6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3"/>
          <p:cNvSpPr/>
          <p:nvPr/>
        </p:nvSpPr>
        <p:spPr>
          <a:xfrm>
            <a:off x="4844989" y="2044036"/>
            <a:ext cx="282623" cy="244888"/>
          </a:xfrm>
          <a:custGeom>
            <a:avLst/>
            <a:gdLst/>
            <a:ahLst/>
            <a:cxnLst/>
            <a:rect l="l" t="t" r="r" b="b"/>
            <a:pathLst>
              <a:path w="8823" h="7645" extrusionOk="0">
                <a:moveTo>
                  <a:pt x="8822" y="2807"/>
                </a:moveTo>
                <a:cubicBezTo>
                  <a:pt x="8797" y="3083"/>
                  <a:pt x="8747" y="3333"/>
                  <a:pt x="8647" y="3584"/>
                </a:cubicBezTo>
                <a:cubicBezTo>
                  <a:pt x="8346" y="4436"/>
                  <a:pt x="7293" y="6466"/>
                  <a:pt x="4411" y="7644"/>
                </a:cubicBezTo>
                <a:cubicBezTo>
                  <a:pt x="1529" y="6466"/>
                  <a:pt x="476" y="4436"/>
                  <a:pt x="176" y="3584"/>
                </a:cubicBezTo>
                <a:cubicBezTo>
                  <a:pt x="75" y="3333"/>
                  <a:pt x="25" y="3083"/>
                  <a:pt x="0" y="2807"/>
                </a:cubicBezTo>
                <a:cubicBezTo>
                  <a:pt x="0" y="2030"/>
                  <a:pt x="201" y="602"/>
                  <a:pt x="1980" y="351"/>
                </a:cubicBezTo>
                <a:cubicBezTo>
                  <a:pt x="4311" y="0"/>
                  <a:pt x="4411" y="2030"/>
                  <a:pt x="4411" y="2030"/>
                </a:cubicBezTo>
                <a:cubicBezTo>
                  <a:pt x="4411" y="2030"/>
                  <a:pt x="4511" y="50"/>
                  <a:pt x="6842" y="351"/>
                </a:cubicBezTo>
                <a:cubicBezTo>
                  <a:pt x="8672" y="577"/>
                  <a:pt x="8822" y="2030"/>
                  <a:pt x="8822" y="280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3"/>
          <p:cNvSpPr/>
          <p:nvPr/>
        </p:nvSpPr>
        <p:spPr>
          <a:xfrm>
            <a:off x="4838640" y="2773724"/>
            <a:ext cx="295320" cy="296527"/>
          </a:xfrm>
          <a:custGeom>
            <a:avLst/>
            <a:gdLst/>
            <a:ahLst/>
            <a:cxnLst/>
            <a:rect l="l" t="t" r="r" b="b"/>
            <a:pathLst>
              <a:path w="18597" h="18673" extrusionOk="0">
                <a:moveTo>
                  <a:pt x="9599" y="9600"/>
                </a:moveTo>
                <a:cubicBezTo>
                  <a:pt x="7995" y="9600"/>
                  <a:pt x="8171" y="7119"/>
                  <a:pt x="9775" y="7119"/>
                </a:cubicBezTo>
                <a:cubicBezTo>
                  <a:pt x="11379" y="7119"/>
                  <a:pt x="11203" y="9600"/>
                  <a:pt x="9599" y="9600"/>
                </a:cubicBezTo>
                <a:close/>
                <a:moveTo>
                  <a:pt x="4462" y="9575"/>
                </a:moveTo>
                <a:cubicBezTo>
                  <a:pt x="2832" y="9575"/>
                  <a:pt x="3008" y="7069"/>
                  <a:pt x="4612" y="7069"/>
                </a:cubicBezTo>
                <a:cubicBezTo>
                  <a:pt x="6241" y="7069"/>
                  <a:pt x="6066" y="9575"/>
                  <a:pt x="4462" y="9575"/>
                </a:cubicBezTo>
                <a:close/>
                <a:moveTo>
                  <a:pt x="14462" y="7194"/>
                </a:moveTo>
                <a:cubicBezTo>
                  <a:pt x="16066" y="7194"/>
                  <a:pt x="15890" y="9700"/>
                  <a:pt x="14286" y="9700"/>
                </a:cubicBezTo>
                <a:cubicBezTo>
                  <a:pt x="12682" y="9700"/>
                  <a:pt x="12858" y="7194"/>
                  <a:pt x="14462" y="7194"/>
                </a:cubicBezTo>
                <a:close/>
                <a:moveTo>
                  <a:pt x="12306" y="15690"/>
                </a:moveTo>
                <a:cubicBezTo>
                  <a:pt x="15965" y="14612"/>
                  <a:pt x="18597" y="11605"/>
                  <a:pt x="18597" y="8071"/>
                </a:cubicBezTo>
                <a:cubicBezTo>
                  <a:pt x="18597" y="3610"/>
                  <a:pt x="14437" y="1"/>
                  <a:pt x="9299" y="1"/>
                </a:cubicBezTo>
                <a:cubicBezTo>
                  <a:pt x="4186" y="1"/>
                  <a:pt x="0" y="3610"/>
                  <a:pt x="0" y="8071"/>
                </a:cubicBezTo>
                <a:cubicBezTo>
                  <a:pt x="0" y="11830"/>
                  <a:pt x="2983" y="14988"/>
                  <a:pt x="7018" y="15891"/>
                </a:cubicBezTo>
                <a:lnTo>
                  <a:pt x="7018" y="15891"/>
                </a:lnTo>
                <a:cubicBezTo>
                  <a:pt x="7143" y="15991"/>
                  <a:pt x="10276" y="18547"/>
                  <a:pt x="14036" y="18673"/>
                </a:cubicBezTo>
                <a:cubicBezTo>
                  <a:pt x="14036" y="18673"/>
                  <a:pt x="11128" y="16517"/>
                  <a:pt x="12306" y="1569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33"/>
          <p:cNvGrpSpPr/>
          <p:nvPr/>
        </p:nvGrpSpPr>
        <p:grpSpPr>
          <a:xfrm>
            <a:off x="4013171" y="2771357"/>
            <a:ext cx="346058" cy="301259"/>
            <a:chOff x="4013171" y="2771357"/>
            <a:chExt cx="346058" cy="301259"/>
          </a:xfrm>
        </p:grpSpPr>
        <p:sp>
          <p:nvSpPr>
            <p:cNvPr id="1593" name="Google Shape;1593;p33"/>
            <p:cNvSpPr/>
            <p:nvPr/>
          </p:nvSpPr>
          <p:spPr>
            <a:xfrm>
              <a:off x="4013171" y="2882732"/>
              <a:ext cx="110659" cy="189884"/>
            </a:xfrm>
            <a:custGeom>
              <a:avLst/>
              <a:gdLst/>
              <a:ahLst/>
              <a:cxnLst/>
              <a:rect l="l" t="t" r="r" b="b"/>
              <a:pathLst>
                <a:path w="7670" h="13159" extrusionOk="0">
                  <a:moveTo>
                    <a:pt x="1028" y="1"/>
                  </a:moveTo>
                  <a:cubicBezTo>
                    <a:pt x="276" y="1"/>
                    <a:pt x="1" y="302"/>
                    <a:pt x="1" y="1078"/>
                  </a:cubicBezTo>
                  <a:cubicBezTo>
                    <a:pt x="1" y="2908"/>
                    <a:pt x="1" y="4738"/>
                    <a:pt x="1" y="6567"/>
                  </a:cubicBezTo>
                  <a:cubicBezTo>
                    <a:pt x="1" y="8422"/>
                    <a:pt x="1" y="10302"/>
                    <a:pt x="1" y="12156"/>
                  </a:cubicBezTo>
                  <a:cubicBezTo>
                    <a:pt x="1" y="12858"/>
                    <a:pt x="276" y="13159"/>
                    <a:pt x="1003" y="13159"/>
                  </a:cubicBezTo>
                  <a:lnTo>
                    <a:pt x="6642" y="13159"/>
                  </a:lnTo>
                  <a:cubicBezTo>
                    <a:pt x="7369" y="13159"/>
                    <a:pt x="7670" y="12858"/>
                    <a:pt x="7670" y="12131"/>
                  </a:cubicBezTo>
                  <a:cubicBezTo>
                    <a:pt x="7670" y="8422"/>
                    <a:pt x="7670" y="4738"/>
                    <a:pt x="7670" y="1028"/>
                  </a:cubicBezTo>
                  <a:cubicBezTo>
                    <a:pt x="7670" y="302"/>
                    <a:pt x="7369" y="1"/>
                    <a:pt x="6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139368" y="2771357"/>
              <a:ext cx="219861" cy="286089"/>
            </a:xfrm>
            <a:custGeom>
              <a:avLst/>
              <a:gdLst/>
              <a:ahLst/>
              <a:cxnLst/>
              <a:rect l="l" t="t" r="r" b="b"/>
              <a:pathLst>
                <a:path w="15239" h="19826" extrusionOk="0">
                  <a:moveTo>
                    <a:pt x="6692" y="19775"/>
                  </a:moveTo>
                  <a:cubicBezTo>
                    <a:pt x="5164" y="19775"/>
                    <a:pt x="3610" y="19750"/>
                    <a:pt x="2081" y="19775"/>
                  </a:cubicBezTo>
                  <a:cubicBezTo>
                    <a:pt x="1279" y="19800"/>
                    <a:pt x="702" y="19424"/>
                    <a:pt x="176" y="18923"/>
                  </a:cubicBezTo>
                  <a:cubicBezTo>
                    <a:pt x="76" y="18798"/>
                    <a:pt x="1" y="18572"/>
                    <a:pt x="1" y="18397"/>
                  </a:cubicBezTo>
                  <a:cubicBezTo>
                    <a:pt x="1" y="15740"/>
                    <a:pt x="1" y="13108"/>
                    <a:pt x="1" y="10452"/>
                  </a:cubicBezTo>
                  <a:cubicBezTo>
                    <a:pt x="1" y="10276"/>
                    <a:pt x="76" y="10051"/>
                    <a:pt x="201" y="9975"/>
                  </a:cubicBezTo>
                  <a:cubicBezTo>
                    <a:pt x="1805" y="8898"/>
                    <a:pt x="2758" y="7344"/>
                    <a:pt x="3484" y="5615"/>
                  </a:cubicBezTo>
                  <a:cubicBezTo>
                    <a:pt x="3760" y="5013"/>
                    <a:pt x="3986" y="4411"/>
                    <a:pt x="4186" y="3785"/>
                  </a:cubicBezTo>
                  <a:cubicBezTo>
                    <a:pt x="4311" y="3434"/>
                    <a:pt x="4362" y="3058"/>
                    <a:pt x="4387" y="2707"/>
                  </a:cubicBezTo>
                  <a:cubicBezTo>
                    <a:pt x="4412" y="2031"/>
                    <a:pt x="4412" y="1354"/>
                    <a:pt x="4387" y="702"/>
                  </a:cubicBezTo>
                  <a:cubicBezTo>
                    <a:pt x="4362" y="226"/>
                    <a:pt x="4612" y="0"/>
                    <a:pt x="4988" y="126"/>
                  </a:cubicBezTo>
                  <a:cubicBezTo>
                    <a:pt x="5464" y="276"/>
                    <a:pt x="5966" y="502"/>
                    <a:pt x="6316" y="828"/>
                  </a:cubicBezTo>
                  <a:cubicBezTo>
                    <a:pt x="7043" y="1529"/>
                    <a:pt x="7369" y="2507"/>
                    <a:pt x="7369" y="3484"/>
                  </a:cubicBezTo>
                  <a:cubicBezTo>
                    <a:pt x="7344" y="4612"/>
                    <a:pt x="7194" y="5740"/>
                    <a:pt x="7043" y="6843"/>
                  </a:cubicBezTo>
                  <a:cubicBezTo>
                    <a:pt x="6943" y="7469"/>
                    <a:pt x="7068" y="7720"/>
                    <a:pt x="7720" y="7720"/>
                  </a:cubicBezTo>
                  <a:cubicBezTo>
                    <a:pt x="9324" y="7720"/>
                    <a:pt x="10928" y="7720"/>
                    <a:pt x="12532" y="7720"/>
                  </a:cubicBezTo>
                  <a:cubicBezTo>
                    <a:pt x="13409" y="7720"/>
                    <a:pt x="14136" y="8096"/>
                    <a:pt x="14738" y="8672"/>
                  </a:cubicBezTo>
                  <a:cubicBezTo>
                    <a:pt x="15239" y="9173"/>
                    <a:pt x="15189" y="10301"/>
                    <a:pt x="14763" y="10828"/>
                  </a:cubicBezTo>
                  <a:cubicBezTo>
                    <a:pt x="14637" y="11003"/>
                    <a:pt x="14587" y="11354"/>
                    <a:pt x="14662" y="11554"/>
                  </a:cubicBezTo>
                  <a:cubicBezTo>
                    <a:pt x="14963" y="12381"/>
                    <a:pt x="14938" y="13108"/>
                    <a:pt x="14311" y="13785"/>
                  </a:cubicBezTo>
                  <a:cubicBezTo>
                    <a:pt x="14161" y="13935"/>
                    <a:pt x="14161" y="14186"/>
                    <a:pt x="14136" y="14412"/>
                  </a:cubicBezTo>
                  <a:cubicBezTo>
                    <a:pt x="14061" y="14938"/>
                    <a:pt x="14036" y="15464"/>
                    <a:pt x="13961" y="15965"/>
                  </a:cubicBezTo>
                  <a:cubicBezTo>
                    <a:pt x="13910" y="16191"/>
                    <a:pt x="13785" y="16492"/>
                    <a:pt x="13635" y="16592"/>
                  </a:cubicBezTo>
                  <a:cubicBezTo>
                    <a:pt x="13033" y="16943"/>
                    <a:pt x="12983" y="17494"/>
                    <a:pt x="12933" y="18071"/>
                  </a:cubicBezTo>
                  <a:cubicBezTo>
                    <a:pt x="12908" y="18371"/>
                    <a:pt x="12758" y="18672"/>
                    <a:pt x="12632" y="18948"/>
                  </a:cubicBezTo>
                  <a:cubicBezTo>
                    <a:pt x="12357" y="19524"/>
                    <a:pt x="11956" y="19825"/>
                    <a:pt x="11254" y="19800"/>
                  </a:cubicBezTo>
                  <a:cubicBezTo>
                    <a:pt x="9750" y="19750"/>
                    <a:pt x="8221" y="19775"/>
                    <a:pt x="6692" y="197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5594095" y="1563619"/>
            <a:ext cx="278163" cy="219366"/>
            <a:chOff x="5594095" y="1563619"/>
            <a:chExt cx="278163" cy="219366"/>
          </a:xfrm>
        </p:grpSpPr>
        <p:sp>
          <p:nvSpPr>
            <p:cNvPr id="1601" name="Google Shape;1601;p34"/>
            <p:cNvSpPr/>
            <p:nvPr/>
          </p:nvSpPr>
          <p:spPr>
            <a:xfrm flipH="1">
              <a:off x="5594095" y="1563619"/>
              <a:ext cx="278163" cy="140284"/>
            </a:xfrm>
            <a:custGeom>
              <a:avLst/>
              <a:gdLst/>
              <a:ahLst/>
              <a:cxnLst/>
              <a:rect l="l" t="t" r="r" b="b"/>
              <a:pathLst>
                <a:path w="809" h="408" extrusionOk="0">
                  <a:moveTo>
                    <a:pt x="74" y="1"/>
                  </a:moveTo>
                  <a:cubicBezTo>
                    <a:pt x="50" y="1"/>
                    <a:pt x="30" y="11"/>
                    <a:pt x="20" y="25"/>
                  </a:cubicBezTo>
                  <a:cubicBezTo>
                    <a:pt x="6" y="40"/>
                    <a:pt x="1" y="60"/>
                    <a:pt x="1" y="84"/>
                  </a:cubicBezTo>
                  <a:cubicBezTo>
                    <a:pt x="1" y="104"/>
                    <a:pt x="11" y="123"/>
                    <a:pt x="25" y="143"/>
                  </a:cubicBezTo>
                  <a:cubicBezTo>
                    <a:pt x="40" y="167"/>
                    <a:pt x="60" y="187"/>
                    <a:pt x="79" y="197"/>
                  </a:cubicBezTo>
                  <a:cubicBezTo>
                    <a:pt x="89" y="207"/>
                    <a:pt x="118" y="226"/>
                    <a:pt x="172" y="261"/>
                  </a:cubicBezTo>
                  <a:cubicBezTo>
                    <a:pt x="221" y="295"/>
                    <a:pt x="260" y="324"/>
                    <a:pt x="290" y="344"/>
                  </a:cubicBezTo>
                  <a:cubicBezTo>
                    <a:pt x="290" y="344"/>
                    <a:pt x="299" y="349"/>
                    <a:pt x="309" y="358"/>
                  </a:cubicBezTo>
                  <a:cubicBezTo>
                    <a:pt x="319" y="363"/>
                    <a:pt x="324" y="368"/>
                    <a:pt x="334" y="373"/>
                  </a:cubicBezTo>
                  <a:cubicBezTo>
                    <a:pt x="339" y="378"/>
                    <a:pt x="348" y="383"/>
                    <a:pt x="358" y="388"/>
                  </a:cubicBezTo>
                  <a:cubicBezTo>
                    <a:pt x="363" y="393"/>
                    <a:pt x="373" y="398"/>
                    <a:pt x="383" y="403"/>
                  </a:cubicBezTo>
                  <a:cubicBezTo>
                    <a:pt x="388" y="403"/>
                    <a:pt x="397" y="407"/>
                    <a:pt x="402" y="407"/>
                  </a:cubicBezTo>
                  <a:lnTo>
                    <a:pt x="407" y="407"/>
                  </a:lnTo>
                  <a:cubicBezTo>
                    <a:pt x="412" y="407"/>
                    <a:pt x="422" y="403"/>
                    <a:pt x="427" y="403"/>
                  </a:cubicBezTo>
                  <a:cubicBezTo>
                    <a:pt x="437" y="398"/>
                    <a:pt x="446" y="393"/>
                    <a:pt x="451" y="388"/>
                  </a:cubicBezTo>
                  <a:cubicBezTo>
                    <a:pt x="461" y="383"/>
                    <a:pt x="471" y="378"/>
                    <a:pt x="476" y="373"/>
                  </a:cubicBezTo>
                  <a:cubicBezTo>
                    <a:pt x="486" y="368"/>
                    <a:pt x="490" y="363"/>
                    <a:pt x="500" y="358"/>
                  </a:cubicBezTo>
                  <a:cubicBezTo>
                    <a:pt x="510" y="349"/>
                    <a:pt x="520" y="344"/>
                    <a:pt x="520" y="344"/>
                  </a:cubicBezTo>
                  <a:cubicBezTo>
                    <a:pt x="549" y="324"/>
                    <a:pt x="618" y="275"/>
                    <a:pt x="730" y="197"/>
                  </a:cubicBezTo>
                  <a:cubicBezTo>
                    <a:pt x="755" y="182"/>
                    <a:pt x="770" y="163"/>
                    <a:pt x="784" y="143"/>
                  </a:cubicBezTo>
                  <a:cubicBezTo>
                    <a:pt x="799" y="118"/>
                    <a:pt x="809" y="99"/>
                    <a:pt x="809" y="74"/>
                  </a:cubicBezTo>
                  <a:cubicBezTo>
                    <a:pt x="809" y="55"/>
                    <a:pt x="804" y="35"/>
                    <a:pt x="789" y="21"/>
                  </a:cubicBezTo>
                  <a:cubicBezTo>
                    <a:pt x="775" y="11"/>
                    <a:pt x="755" y="1"/>
                    <a:pt x="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 flipH="1">
              <a:off x="5594095" y="1634449"/>
              <a:ext cx="278163" cy="148536"/>
            </a:xfrm>
            <a:custGeom>
              <a:avLst/>
              <a:gdLst/>
              <a:ahLst/>
              <a:cxnLst/>
              <a:rect l="l" t="t" r="r" b="b"/>
              <a:pathLst>
                <a:path w="809" h="432" extrusionOk="0">
                  <a:moveTo>
                    <a:pt x="1" y="1"/>
                  </a:moveTo>
                  <a:lnTo>
                    <a:pt x="1" y="358"/>
                  </a:lnTo>
                  <a:cubicBezTo>
                    <a:pt x="1" y="378"/>
                    <a:pt x="6" y="397"/>
                    <a:pt x="20" y="407"/>
                  </a:cubicBezTo>
                  <a:cubicBezTo>
                    <a:pt x="35" y="422"/>
                    <a:pt x="55" y="432"/>
                    <a:pt x="74" y="432"/>
                  </a:cubicBezTo>
                  <a:lnTo>
                    <a:pt x="735" y="432"/>
                  </a:lnTo>
                  <a:cubicBezTo>
                    <a:pt x="755" y="432"/>
                    <a:pt x="775" y="422"/>
                    <a:pt x="789" y="407"/>
                  </a:cubicBezTo>
                  <a:cubicBezTo>
                    <a:pt x="804" y="397"/>
                    <a:pt x="809" y="378"/>
                    <a:pt x="809" y="358"/>
                  </a:cubicBezTo>
                  <a:lnTo>
                    <a:pt x="809" y="1"/>
                  </a:lnTo>
                  <a:cubicBezTo>
                    <a:pt x="794" y="15"/>
                    <a:pt x="779" y="30"/>
                    <a:pt x="765" y="40"/>
                  </a:cubicBezTo>
                  <a:cubicBezTo>
                    <a:pt x="667" y="108"/>
                    <a:pt x="588" y="157"/>
                    <a:pt x="539" y="197"/>
                  </a:cubicBezTo>
                  <a:cubicBezTo>
                    <a:pt x="520" y="206"/>
                    <a:pt x="510" y="216"/>
                    <a:pt x="495" y="226"/>
                  </a:cubicBezTo>
                  <a:cubicBezTo>
                    <a:pt x="486" y="231"/>
                    <a:pt x="471" y="241"/>
                    <a:pt x="456" y="246"/>
                  </a:cubicBezTo>
                  <a:cubicBezTo>
                    <a:pt x="437" y="255"/>
                    <a:pt x="422" y="255"/>
                    <a:pt x="407" y="255"/>
                  </a:cubicBezTo>
                  <a:lnTo>
                    <a:pt x="402" y="255"/>
                  </a:lnTo>
                  <a:cubicBezTo>
                    <a:pt x="388" y="255"/>
                    <a:pt x="373" y="255"/>
                    <a:pt x="353" y="246"/>
                  </a:cubicBezTo>
                  <a:cubicBezTo>
                    <a:pt x="339" y="241"/>
                    <a:pt x="324" y="231"/>
                    <a:pt x="314" y="226"/>
                  </a:cubicBezTo>
                  <a:cubicBezTo>
                    <a:pt x="299" y="216"/>
                    <a:pt x="290" y="206"/>
                    <a:pt x="270" y="197"/>
                  </a:cubicBezTo>
                  <a:cubicBezTo>
                    <a:pt x="231" y="167"/>
                    <a:pt x="157" y="113"/>
                    <a:pt x="45" y="40"/>
                  </a:cubicBezTo>
                  <a:cubicBezTo>
                    <a:pt x="30" y="30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34"/>
          <p:cNvSpPr/>
          <p:nvPr/>
        </p:nvSpPr>
        <p:spPr>
          <a:xfrm flipH="1">
            <a:off x="4400231" y="2405439"/>
            <a:ext cx="222806" cy="226242"/>
          </a:xfrm>
          <a:custGeom>
            <a:avLst/>
            <a:gdLst/>
            <a:ahLst/>
            <a:cxnLst/>
            <a:rect l="l" t="t" r="r" b="b"/>
            <a:pathLst>
              <a:path w="648" h="658" extrusionOk="0">
                <a:moveTo>
                  <a:pt x="530" y="417"/>
                </a:moveTo>
                <a:cubicBezTo>
                  <a:pt x="490" y="417"/>
                  <a:pt x="456" y="437"/>
                  <a:pt x="437" y="466"/>
                </a:cubicBezTo>
                <a:lnTo>
                  <a:pt x="236" y="358"/>
                </a:lnTo>
                <a:cubicBezTo>
                  <a:pt x="236" y="349"/>
                  <a:pt x="241" y="339"/>
                  <a:pt x="241" y="329"/>
                </a:cubicBezTo>
                <a:cubicBezTo>
                  <a:pt x="241" y="319"/>
                  <a:pt x="236" y="305"/>
                  <a:pt x="231" y="295"/>
                </a:cubicBezTo>
                <a:lnTo>
                  <a:pt x="437" y="192"/>
                </a:lnTo>
                <a:cubicBezTo>
                  <a:pt x="456" y="221"/>
                  <a:pt x="490" y="241"/>
                  <a:pt x="530" y="241"/>
                </a:cubicBezTo>
                <a:cubicBezTo>
                  <a:pt x="593" y="241"/>
                  <a:pt x="647" y="187"/>
                  <a:pt x="647" y="123"/>
                </a:cubicBezTo>
                <a:cubicBezTo>
                  <a:pt x="647" y="55"/>
                  <a:pt x="593" y="1"/>
                  <a:pt x="530" y="1"/>
                </a:cubicBezTo>
                <a:cubicBezTo>
                  <a:pt x="466" y="1"/>
                  <a:pt x="412" y="55"/>
                  <a:pt x="412" y="123"/>
                </a:cubicBezTo>
                <a:cubicBezTo>
                  <a:pt x="412" y="133"/>
                  <a:pt x="412" y="143"/>
                  <a:pt x="417" y="153"/>
                </a:cubicBezTo>
                <a:lnTo>
                  <a:pt x="211" y="256"/>
                </a:lnTo>
                <a:cubicBezTo>
                  <a:pt x="192" y="226"/>
                  <a:pt x="157" y="212"/>
                  <a:pt x="118" y="212"/>
                </a:cubicBezTo>
                <a:cubicBezTo>
                  <a:pt x="55" y="212"/>
                  <a:pt x="1" y="265"/>
                  <a:pt x="1" y="329"/>
                </a:cubicBezTo>
                <a:cubicBezTo>
                  <a:pt x="1" y="393"/>
                  <a:pt x="55" y="447"/>
                  <a:pt x="118" y="447"/>
                </a:cubicBezTo>
                <a:cubicBezTo>
                  <a:pt x="157" y="447"/>
                  <a:pt x="192" y="427"/>
                  <a:pt x="216" y="403"/>
                </a:cubicBezTo>
                <a:lnTo>
                  <a:pt x="417" y="505"/>
                </a:lnTo>
                <a:cubicBezTo>
                  <a:pt x="412" y="515"/>
                  <a:pt x="412" y="525"/>
                  <a:pt x="412" y="540"/>
                </a:cubicBezTo>
                <a:cubicBezTo>
                  <a:pt x="412" y="603"/>
                  <a:pt x="466" y="657"/>
                  <a:pt x="530" y="657"/>
                </a:cubicBezTo>
                <a:cubicBezTo>
                  <a:pt x="593" y="657"/>
                  <a:pt x="647" y="603"/>
                  <a:pt x="647" y="540"/>
                </a:cubicBezTo>
                <a:cubicBezTo>
                  <a:pt x="647" y="471"/>
                  <a:pt x="593" y="417"/>
                  <a:pt x="530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4"/>
          <p:cNvSpPr/>
          <p:nvPr/>
        </p:nvSpPr>
        <p:spPr>
          <a:xfrm flipH="1">
            <a:off x="4824689" y="3223789"/>
            <a:ext cx="263035" cy="264752"/>
          </a:xfrm>
          <a:custGeom>
            <a:avLst/>
            <a:gdLst/>
            <a:ahLst/>
            <a:cxnLst/>
            <a:rect l="l" t="t" r="r" b="b"/>
            <a:pathLst>
              <a:path w="765" h="770" extrusionOk="0">
                <a:moveTo>
                  <a:pt x="481" y="202"/>
                </a:moveTo>
                <a:lnTo>
                  <a:pt x="481" y="304"/>
                </a:lnTo>
                <a:cubicBezTo>
                  <a:pt x="505" y="319"/>
                  <a:pt x="525" y="349"/>
                  <a:pt x="525" y="388"/>
                </a:cubicBezTo>
                <a:cubicBezTo>
                  <a:pt x="525" y="422"/>
                  <a:pt x="505" y="451"/>
                  <a:pt x="481" y="466"/>
                </a:cubicBezTo>
                <a:lnTo>
                  <a:pt x="481" y="569"/>
                </a:lnTo>
                <a:cubicBezTo>
                  <a:pt x="559" y="549"/>
                  <a:pt x="623" y="476"/>
                  <a:pt x="623" y="388"/>
                </a:cubicBezTo>
                <a:cubicBezTo>
                  <a:pt x="623" y="295"/>
                  <a:pt x="559" y="221"/>
                  <a:pt x="481" y="202"/>
                </a:cubicBezTo>
                <a:close/>
                <a:moveTo>
                  <a:pt x="481" y="16"/>
                </a:moveTo>
                <a:lnTo>
                  <a:pt x="481" y="118"/>
                </a:lnTo>
                <a:cubicBezTo>
                  <a:pt x="588" y="158"/>
                  <a:pt x="672" y="260"/>
                  <a:pt x="672" y="388"/>
                </a:cubicBezTo>
                <a:cubicBezTo>
                  <a:pt x="672" y="510"/>
                  <a:pt x="588" y="618"/>
                  <a:pt x="481" y="657"/>
                </a:cubicBezTo>
                <a:lnTo>
                  <a:pt x="481" y="755"/>
                </a:lnTo>
                <a:cubicBezTo>
                  <a:pt x="642" y="716"/>
                  <a:pt x="765" y="564"/>
                  <a:pt x="765" y="388"/>
                </a:cubicBezTo>
                <a:cubicBezTo>
                  <a:pt x="765" y="207"/>
                  <a:pt x="642" y="60"/>
                  <a:pt x="481" y="16"/>
                </a:cubicBezTo>
                <a:close/>
                <a:moveTo>
                  <a:pt x="432" y="1"/>
                </a:moveTo>
                <a:lnTo>
                  <a:pt x="192" y="197"/>
                </a:lnTo>
                <a:lnTo>
                  <a:pt x="143" y="197"/>
                </a:lnTo>
                <a:cubicBezTo>
                  <a:pt x="64" y="197"/>
                  <a:pt x="1" y="260"/>
                  <a:pt x="1" y="339"/>
                </a:cubicBezTo>
                <a:lnTo>
                  <a:pt x="1" y="432"/>
                </a:lnTo>
                <a:cubicBezTo>
                  <a:pt x="1" y="515"/>
                  <a:pt x="64" y="579"/>
                  <a:pt x="143" y="579"/>
                </a:cubicBezTo>
                <a:lnTo>
                  <a:pt x="192" y="579"/>
                </a:lnTo>
                <a:lnTo>
                  <a:pt x="432" y="770"/>
                </a:lnTo>
                <a:lnTo>
                  <a:pt x="4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34"/>
          <p:cNvGrpSpPr/>
          <p:nvPr/>
        </p:nvGrpSpPr>
        <p:grpSpPr>
          <a:xfrm>
            <a:off x="5361942" y="4034408"/>
            <a:ext cx="293292" cy="325266"/>
            <a:chOff x="5361942" y="4034408"/>
            <a:chExt cx="293292" cy="325266"/>
          </a:xfrm>
        </p:grpSpPr>
        <p:sp>
          <p:nvSpPr>
            <p:cNvPr id="1606" name="Google Shape;1606;p34"/>
            <p:cNvSpPr/>
            <p:nvPr/>
          </p:nvSpPr>
          <p:spPr>
            <a:xfrm flipH="1">
              <a:off x="5361942" y="4157156"/>
              <a:ext cx="53982" cy="187389"/>
            </a:xfrm>
            <a:custGeom>
              <a:avLst/>
              <a:gdLst/>
              <a:ahLst/>
              <a:cxnLst/>
              <a:rect l="l" t="t" r="r" b="b"/>
              <a:pathLst>
                <a:path w="157" h="545" extrusionOk="0">
                  <a:moveTo>
                    <a:pt x="132" y="1"/>
                  </a:moveTo>
                  <a:lnTo>
                    <a:pt x="29" y="1"/>
                  </a:lnTo>
                  <a:cubicBezTo>
                    <a:pt x="15" y="1"/>
                    <a:pt x="0" y="15"/>
                    <a:pt x="0" y="30"/>
                  </a:cubicBezTo>
                  <a:lnTo>
                    <a:pt x="0" y="515"/>
                  </a:lnTo>
                  <a:cubicBezTo>
                    <a:pt x="0" y="529"/>
                    <a:pt x="15" y="544"/>
                    <a:pt x="29" y="544"/>
                  </a:cubicBezTo>
                  <a:lnTo>
                    <a:pt x="132" y="544"/>
                  </a:lnTo>
                  <a:cubicBezTo>
                    <a:pt x="147" y="544"/>
                    <a:pt x="157" y="529"/>
                    <a:pt x="157" y="515"/>
                  </a:cubicBezTo>
                  <a:lnTo>
                    <a:pt x="157" y="30"/>
                  </a:lnTo>
                  <a:cubicBezTo>
                    <a:pt x="157" y="15"/>
                    <a:pt x="147" y="1"/>
                    <a:pt x="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 flipH="1">
              <a:off x="5427615" y="4034408"/>
              <a:ext cx="227620" cy="325266"/>
            </a:xfrm>
            <a:custGeom>
              <a:avLst/>
              <a:gdLst/>
              <a:ahLst/>
              <a:cxnLst/>
              <a:rect l="l" t="t" r="r" b="b"/>
              <a:pathLst>
                <a:path w="662" h="946" extrusionOk="0">
                  <a:moveTo>
                    <a:pt x="118" y="769"/>
                  </a:moveTo>
                  <a:cubicBezTo>
                    <a:pt x="103" y="784"/>
                    <a:pt x="99" y="803"/>
                    <a:pt x="99" y="823"/>
                  </a:cubicBezTo>
                  <a:lnTo>
                    <a:pt x="99" y="823"/>
                  </a:lnTo>
                  <a:cubicBezTo>
                    <a:pt x="99" y="867"/>
                    <a:pt x="133" y="901"/>
                    <a:pt x="172" y="901"/>
                  </a:cubicBezTo>
                  <a:cubicBezTo>
                    <a:pt x="339" y="901"/>
                    <a:pt x="476" y="945"/>
                    <a:pt x="662" y="877"/>
                  </a:cubicBezTo>
                  <a:lnTo>
                    <a:pt x="662" y="397"/>
                  </a:lnTo>
                  <a:cubicBezTo>
                    <a:pt x="490" y="358"/>
                    <a:pt x="392" y="181"/>
                    <a:pt x="348" y="69"/>
                  </a:cubicBezTo>
                  <a:cubicBezTo>
                    <a:pt x="304" y="0"/>
                    <a:pt x="250" y="39"/>
                    <a:pt x="241" y="78"/>
                  </a:cubicBezTo>
                  <a:cubicBezTo>
                    <a:pt x="221" y="181"/>
                    <a:pt x="304" y="255"/>
                    <a:pt x="280" y="358"/>
                  </a:cubicBezTo>
                  <a:lnTo>
                    <a:pt x="79" y="358"/>
                  </a:lnTo>
                  <a:cubicBezTo>
                    <a:pt x="35" y="358"/>
                    <a:pt x="1" y="392"/>
                    <a:pt x="1" y="436"/>
                  </a:cubicBezTo>
                  <a:lnTo>
                    <a:pt x="1" y="436"/>
                  </a:lnTo>
                  <a:cubicBezTo>
                    <a:pt x="1" y="470"/>
                    <a:pt x="20" y="495"/>
                    <a:pt x="45" y="509"/>
                  </a:cubicBezTo>
                  <a:cubicBezTo>
                    <a:pt x="35" y="524"/>
                    <a:pt x="25" y="539"/>
                    <a:pt x="25" y="558"/>
                  </a:cubicBezTo>
                  <a:lnTo>
                    <a:pt x="25" y="558"/>
                  </a:lnTo>
                  <a:cubicBezTo>
                    <a:pt x="25" y="593"/>
                    <a:pt x="50" y="622"/>
                    <a:pt x="79" y="632"/>
                  </a:cubicBezTo>
                  <a:cubicBezTo>
                    <a:pt x="64" y="646"/>
                    <a:pt x="50" y="671"/>
                    <a:pt x="50" y="695"/>
                  </a:cubicBezTo>
                  <a:lnTo>
                    <a:pt x="50" y="695"/>
                  </a:lnTo>
                  <a:cubicBezTo>
                    <a:pt x="50" y="735"/>
                    <a:pt x="79" y="764"/>
                    <a:pt x="118" y="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34"/>
          <p:cNvGrpSpPr/>
          <p:nvPr/>
        </p:nvGrpSpPr>
        <p:grpSpPr>
          <a:xfrm>
            <a:off x="469158" y="1150127"/>
            <a:ext cx="8212842" cy="3568468"/>
            <a:chOff x="469158" y="1150127"/>
            <a:chExt cx="8212842" cy="3568468"/>
          </a:xfrm>
        </p:grpSpPr>
        <p:sp>
          <p:nvSpPr>
            <p:cNvPr id="1609" name="Google Shape;1609;p34"/>
            <p:cNvSpPr/>
            <p:nvPr/>
          </p:nvSpPr>
          <p:spPr>
            <a:xfrm flipH="1">
              <a:off x="7411116" y="1182427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0" name="Google Shape;1610;p34"/>
            <p:cNvSpPr/>
            <p:nvPr/>
          </p:nvSpPr>
          <p:spPr>
            <a:xfrm flipH="1">
              <a:off x="1951840" y="1514793"/>
              <a:ext cx="3497856" cy="317016"/>
            </a:xfrm>
            <a:custGeom>
              <a:avLst/>
              <a:gdLst/>
              <a:ahLst/>
              <a:cxnLst/>
              <a:rect l="l" t="t" r="r" b="b"/>
              <a:pathLst>
                <a:path w="5276" h="922" extrusionOk="0">
                  <a:moveTo>
                    <a:pt x="4825" y="1"/>
                  </a:moveTo>
                  <a:lnTo>
                    <a:pt x="1" y="1"/>
                  </a:lnTo>
                  <a:lnTo>
                    <a:pt x="1" y="922"/>
                  </a:lnTo>
                  <a:lnTo>
                    <a:pt x="5276" y="922"/>
                  </a:lnTo>
                  <a:lnTo>
                    <a:pt x="5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 txBox="1"/>
            <p:nvPr/>
          </p:nvSpPr>
          <p:spPr>
            <a:xfrm>
              <a:off x="6413825" y="1399575"/>
              <a:ext cx="22680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2" name="Google Shape;1612;p34"/>
            <p:cNvSpPr/>
            <p:nvPr/>
          </p:nvSpPr>
          <p:spPr>
            <a:xfrm flipH="1">
              <a:off x="1979409" y="2359195"/>
              <a:ext cx="2267868" cy="318731"/>
            </a:xfrm>
            <a:custGeom>
              <a:avLst/>
              <a:gdLst/>
              <a:ahLst/>
              <a:cxnLst/>
              <a:rect l="l" t="t" r="r" b="b"/>
              <a:pathLst>
                <a:path w="5158" h="927" extrusionOk="0">
                  <a:moveTo>
                    <a:pt x="1930" y="1"/>
                  </a:moveTo>
                  <a:lnTo>
                    <a:pt x="1" y="1"/>
                  </a:lnTo>
                  <a:lnTo>
                    <a:pt x="1" y="926"/>
                  </a:lnTo>
                  <a:lnTo>
                    <a:pt x="5158" y="926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 txBox="1"/>
            <p:nvPr/>
          </p:nvSpPr>
          <p:spPr>
            <a:xfrm>
              <a:off x="6413825" y="2244833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4" name="Google Shape;1614;p34"/>
            <p:cNvSpPr/>
            <p:nvPr/>
          </p:nvSpPr>
          <p:spPr>
            <a:xfrm flipH="1">
              <a:off x="7411116" y="2004489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5" name="Google Shape;1615;p34"/>
            <p:cNvSpPr/>
            <p:nvPr/>
          </p:nvSpPr>
          <p:spPr>
            <a:xfrm flipH="1">
              <a:off x="1951829" y="3197656"/>
              <a:ext cx="2751723" cy="317017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 txBox="1"/>
            <p:nvPr/>
          </p:nvSpPr>
          <p:spPr>
            <a:xfrm>
              <a:off x="6413825" y="3082438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7" name="Google Shape;1617;p34"/>
            <p:cNvSpPr/>
            <p:nvPr/>
          </p:nvSpPr>
          <p:spPr>
            <a:xfrm flipH="1">
              <a:off x="7411116" y="2849747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469158" y="1150127"/>
              <a:ext cx="1376676" cy="3568452"/>
            </a:xfrm>
            <a:custGeom>
              <a:avLst/>
              <a:gdLst/>
              <a:ahLst/>
              <a:cxnLst/>
              <a:rect l="l" t="t" r="r" b="b"/>
              <a:pathLst>
                <a:path w="5555" h="14399" extrusionOk="0">
                  <a:moveTo>
                    <a:pt x="5555" y="622"/>
                  </a:moveTo>
                  <a:lnTo>
                    <a:pt x="5555" y="13772"/>
                  </a:lnTo>
                  <a:cubicBezTo>
                    <a:pt x="5555" y="14120"/>
                    <a:pt x="5275" y="14399"/>
                    <a:pt x="4928" y="14399"/>
                  </a:cubicBezTo>
                  <a:lnTo>
                    <a:pt x="623" y="14399"/>
                  </a:lnTo>
                  <a:cubicBezTo>
                    <a:pt x="280" y="14399"/>
                    <a:pt x="1" y="14120"/>
                    <a:pt x="1" y="13772"/>
                  </a:cubicBezTo>
                  <a:lnTo>
                    <a:pt x="1" y="622"/>
                  </a:lnTo>
                  <a:cubicBezTo>
                    <a:pt x="1" y="279"/>
                    <a:pt x="280" y="0"/>
                    <a:pt x="623" y="0"/>
                  </a:cubicBezTo>
                  <a:lnTo>
                    <a:pt x="4928" y="0"/>
                  </a:lnTo>
                  <a:cubicBezTo>
                    <a:pt x="5275" y="0"/>
                    <a:pt x="5555" y="279"/>
                    <a:pt x="5555" y="622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469158" y="1150127"/>
              <a:ext cx="500361" cy="528118"/>
            </a:xfrm>
            <a:custGeom>
              <a:avLst/>
              <a:gdLst/>
              <a:ahLst/>
              <a:cxnLst/>
              <a:rect l="l" t="t" r="r" b="b"/>
              <a:pathLst>
                <a:path w="2019" h="2131" extrusionOk="0">
                  <a:moveTo>
                    <a:pt x="623" y="0"/>
                  </a:moveTo>
                  <a:cubicBezTo>
                    <a:pt x="280" y="0"/>
                    <a:pt x="1" y="279"/>
                    <a:pt x="1" y="622"/>
                  </a:cubicBezTo>
                  <a:lnTo>
                    <a:pt x="1" y="2131"/>
                  </a:lnTo>
                  <a:lnTo>
                    <a:pt x="2019" y="1406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469158" y="1150127"/>
              <a:ext cx="463931" cy="215113"/>
            </a:xfrm>
            <a:custGeom>
              <a:avLst/>
              <a:gdLst/>
              <a:ahLst/>
              <a:cxnLst/>
              <a:rect l="l" t="t" r="r" b="b"/>
              <a:pathLst>
                <a:path w="1872" h="868" extrusionOk="0">
                  <a:moveTo>
                    <a:pt x="623" y="0"/>
                  </a:moveTo>
                  <a:cubicBezTo>
                    <a:pt x="280" y="0"/>
                    <a:pt x="1" y="279"/>
                    <a:pt x="1" y="622"/>
                  </a:cubicBezTo>
                  <a:lnTo>
                    <a:pt x="1" y="867"/>
                  </a:lnTo>
                  <a:lnTo>
                    <a:pt x="1872" y="19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469158" y="1698568"/>
              <a:ext cx="497883" cy="347453"/>
            </a:xfrm>
            <a:custGeom>
              <a:avLst/>
              <a:gdLst/>
              <a:ahLst/>
              <a:cxnLst/>
              <a:rect l="l" t="t" r="r" b="b"/>
              <a:pathLst>
                <a:path w="2009" h="1402" extrusionOk="0">
                  <a:moveTo>
                    <a:pt x="1764" y="1"/>
                  </a:moveTo>
                  <a:lnTo>
                    <a:pt x="1" y="633"/>
                  </a:lnTo>
                  <a:lnTo>
                    <a:pt x="1" y="1402"/>
                  </a:lnTo>
                  <a:lnTo>
                    <a:pt x="2009" y="68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469158" y="2110209"/>
              <a:ext cx="463931" cy="241631"/>
            </a:xfrm>
            <a:custGeom>
              <a:avLst/>
              <a:gdLst/>
              <a:ahLst/>
              <a:cxnLst/>
              <a:rect l="l" t="t" r="r" b="b"/>
              <a:pathLst>
                <a:path w="1872" h="975" extrusionOk="0">
                  <a:moveTo>
                    <a:pt x="1764" y="0"/>
                  </a:moveTo>
                  <a:lnTo>
                    <a:pt x="1" y="632"/>
                  </a:lnTo>
                  <a:lnTo>
                    <a:pt x="1" y="975"/>
                  </a:lnTo>
                  <a:lnTo>
                    <a:pt x="1872" y="304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01498" y="1150127"/>
              <a:ext cx="1377921" cy="3568468"/>
            </a:xfrm>
            <a:custGeom>
              <a:avLst/>
              <a:gdLst/>
              <a:ahLst/>
              <a:cxnLst/>
              <a:rect l="l" t="t" r="r" b="b"/>
              <a:pathLst>
                <a:path w="5560" h="14399" extrusionOk="0">
                  <a:moveTo>
                    <a:pt x="4932" y="14399"/>
                  </a:moveTo>
                  <a:lnTo>
                    <a:pt x="628" y="14399"/>
                  </a:lnTo>
                  <a:cubicBezTo>
                    <a:pt x="280" y="14399"/>
                    <a:pt x="1" y="14120"/>
                    <a:pt x="1" y="13772"/>
                  </a:cubicBezTo>
                  <a:lnTo>
                    <a:pt x="1" y="622"/>
                  </a:lnTo>
                  <a:cubicBezTo>
                    <a:pt x="1" y="279"/>
                    <a:pt x="280" y="0"/>
                    <a:pt x="628" y="0"/>
                  </a:cubicBezTo>
                  <a:lnTo>
                    <a:pt x="4932" y="0"/>
                  </a:lnTo>
                  <a:cubicBezTo>
                    <a:pt x="5275" y="0"/>
                    <a:pt x="5559" y="279"/>
                    <a:pt x="5559" y="622"/>
                  </a:cubicBezTo>
                  <a:lnTo>
                    <a:pt x="5559" y="13772"/>
                  </a:lnTo>
                  <a:cubicBezTo>
                    <a:pt x="5559" y="14120"/>
                    <a:pt x="5275" y="14399"/>
                    <a:pt x="4932" y="14399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55029" y="1256941"/>
              <a:ext cx="1270854" cy="3335495"/>
            </a:xfrm>
            <a:custGeom>
              <a:avLst/>
              <a:gdLst/>
              <a:ahLst/>
              <a:cxnLst/>
              <a:rect l="l" t="t" r="r" b="b"/>
              <a:pathLst>
                <a:path w="5128" h="13459" extrusionOk="0">
                  <a:moveTo>
                    <a:pt x="5128" y="417"/>
                  </a:moveTo>
                  <a:lnTo>
                    <a:pt x="5128" y="13047"/>
                  </a:lnTo>
                  <a:cubicBezTo>
                    <a:pt x="5128" y="13272"/>
                    <a:pt x="4942" y="13458"/>
                    <a:pt x="4716" y="13458"/>
                  </a:cubicBezTo>
                  <a:lnTo>
                    <a:pt x="412" y="13458"/>
                  </a:lnTo>
                  <a:cubicBezTo>
                    <a:pt x="186" y="13458"/>
                    <a:pt x="0" y="13272"/>
                    <a:pt x="0" y="13047"/>
                  </a:cubicBezTo>
                  <a:lnTo>
                    <a:pt x="0" y="417"/>
                  </a:lnTo>
                  <a:cubicBezTo>
                    <a:pt x="0" y="186"/>
                    <a:pt x="186" y="0"/>
                    <a:pt x="412" y="0"/>
                  </a:cubicBezTo>
                  <a:lnTo>
                    <a:pt x="955" y="0"/>
                  </a:lnTo>
                  <a:cubicBezTo>
                    <a:pt x="1009" y="0"/>
                    <a:pt x="1063" y="15"/>
                    <a:pt x="1117" y="35"/>
                  </a:cubicBezTo>
                  <a:cubicBezTo>
                    <a:pt x="1176" y="59"/>
                    <a:pt x="1225" y="98"/>
                    <a:pt x="1269" y="147"/>
                  </a:cubicBezTo>
                  <a:cubicBezTo>
                    <a:pt x="1308" y="191"/>
                    <a:pt x="1357" y="230"/>
                    <a:pt x="1411" y="255"/>
                  </a:cubicBezTo>
                  <a:cubicBezTo>
                    <a:pt x="1465" y="279"/>
                    <a:pt x="1523" y="289"/>
                    <a:pt x="1582" y="289"/>
                  </a:cubicBezTo>
                  <a:lnTo>
                    <a:pt x="3546" y="289"/>
                  </a:lnTo>
                  <a:cubicBezTo>
                    <a:pt x="3663" y="289"/>
                    <a:pt x="3781" y="240"/>
                    <a:pt x="3859" y="147"/>
                  </a:cubicBezTo>
                  <a:cubicBezTo>
                    <a:pt x="3899" y="103"/>
                    <a:pt x="3948" y="64"/>
                    <a:pt x="4001" y="39"/>
                  </a:cubicBezTo>
                  <a:cubicBezTo>
                    <a:pt x="4055" y="15"/>
                    <a:pt x="4114" y="0"/>
                    <a:pt x="4173" y="0"/>
                  </a:cubicBezTo>
                  <a:lnTo>
                    <a:pt x="4716" y="0"/>
                  </a:lnTo>
                  <a:cubicBezTo>
                    <a:pt x="4790" y="0"/>
                    <a:pt x="4858" y="20"/>
                    <a:pt x="4922" y="59"/>
                  </a:cubicBezTo>
                  <a:cubicBezTo>
                    <a:pt x="5045" y="128"/>
                    <a:pt x="5128" y="260"/>
                    <a:pt x="512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122185" y="1220510"/>
              <a:ext cx="58487" cy="65674"/>
            </a:xfrm>
            <a:custGeom>
              <a:avLst/>
              <a:gdLst/>
              <a:ahLst/>
              <a:cxnLst/>
              <a:rect l="l" t="t" r="r" b="b"/>
              <a:pathLst>
                <a:path w="236" h="265" extrusionOk="0">
                  <a:moveTo>
                    <a:pt x="236" y="133"/>
                  </a:moveTo>
                  <a:cubicBezTo>
                    <a:pt x="236" y="206"/>
                    <a:pt x="182" y="265"/>
                    <a:pt x="118" y="265"/>
                  </a:cubicBezTo>
                  <a:cubicBezTo>
                    <a:pt x="55" y="265"/>
                    <a:pt x="1" y="206"/>
                    <a:pt x="1" y="133"/>
                  </a:cubicBezTo>
                  <a:cubicBezTo>
                    <a:pt x="1" y="59"/>
                    <a:pt x="55" y="0"/>
                    <a:pt x="118" y="0"/>
                  </a:cubicBezTo>
                  <a:cubicBezTo>
                    <a:pt x="182" y="0"/>
                    <a:pt x="236" y="59"/>
                    <a:pt x="236" y="133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123425" y="1227697"/>
              <a:ext cx="43865" cy="51300"/>
            </a:xfrm>
            <a:custGeom>
              <a:avLst/>
              <a:gdLst/>
              <a:ahLst/>
              <a:cxnLst/>
              <a:rect l="l" t="t" r="r" b="b"/>
              <a:pathLst>
                <a:path w="177" h="207" extrusionOk="0">
                  <a:moveTo>
                    <a:pt x="177" y="104"/>
                  </a:moveTo>
                  <a:cubicBezTo>
                    <a:pt x="177" y="157"/>
                    <a:pt x="138" y="206"/>
                    <a:pt x="89" y="206"/>
                  </a:cubicBezTo>
                  <a:cubicBezTo>
                    <a:pt x="40" y="206"/>
                    <a:pt x="1" y="157"/>
                    <a:pt x="1" y="104"/>
                  </a:cubicBezTo>
                  <a:cubicBezTo>
                    <a:pt x="1" y="50"/>
                    <a:pt x="40" y="1"/>
                    <a:pt x="89" y="1"/>
                  </a:cubicBezTo>
                  <a:cubicBezTo>
                    <a:pt x="138" y="1"/>
                    <a:pt x="177" y="50"/>
                    <a:pt x="177" y="104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202234" y="1239841"/>
              <a:ext cx="204209" cy="28252"/>
            </a:xfrm>
            <a:custGeom>
              <a:avLst/>
              <a:gdLst/>
              <a:ahLst/>
              <a:cxnLst/>
              <a:rect l="l" t="t" r="r" b="b"/>
              <a:pathLst>
                <a:path w="824" h="114" extrusionOk="0">
                  <a:moveTo>
                    <a:pt x="770" y="113"/>
                  </a:moveTo>
                  <a:lnTo>
                    <a:pt x="55" y="113"/>
                  </a:lnTo>
                  <a:cubicBezTo>
                    <a:pt x="25" y="113"/>
                    <a:pt x="1" y="89"/>
                    <a:pt x="1" y="59"/>
                  </a:cubicBezTo>
                  <a:lnTo>
                    <a:pt x="1" y="59"/>
                  </a:lnTo>
                  <a:cubicBezTo>
                    <a:pt x="1" y="25"/>
                    <a:pt x="25" y="1"/>
                    <a:pt x="55" y="1"/>
                  </a:cubicBezTo>
                  <a:lnTo>
                    <a:pt x="770" y="1"/>
                  </a:lnTo>
                  <a:cubicBezTo>
                    <a:pt x="799" y="1"/>
                    <a:pt x="824" y="25"/>
                    <a:pt x="824" y="59"/>
                  </a:cubicBezTo>
                  <a:lnTo>
                    <a:pt x="824" y="59"/>
                  </a:lnTo>
                  <a:cubicBezTo>
                    <a:pt x="824" y="89"/>
                    <a:pt x="799" y="113"/>
                    <a:pt x="770" y="113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55029" y="1256941"/>
              <a:ext cx="1220049" cy="1051280"/>
            </a:xfrm>
            <a:custGeom>
              <a:avLst/>
              <a:gdLst/>
              <a:ahLst/>
              <a:cxnLst/>
              <a:rect l="l" t="t" r="r" b="b"/>
              <a:pathLst>
                <a:path w="4923" h="4242" extrusionOk="0">
                  <a:moveTo>
                    <a:pt x="4173" y="0"/>
                  </a:moveTo>
                  <a:cubicBezTo>
                    <a:pt x="4114" y="0"/>
                    <a:pt x="4055" y="15"/>
                    <a:pt x="4001" y="39"/>
                  </a:cubicBezTo>
                  <a:cubicBezTo>
                    <a:pt x="3948" y="64"/>
                    <a:pt x="3899" y="103"/>
                    <a:pt x="3859" y="147"/>
                  </a:cubicBezTo>
                  <a:cubicBezTo>
                    <a:pt x="3781" y="240"/>
                    <a:pt x="3663" y="289"/>
                    <a:pt x="3546" y="289"/>
                  </a:cubicBezTo>
                  <a:lnTo>
                    <a:pt x="1582" y="289"/>
                  </a:lnTo>
                  <a:cubicBezTo>
                    <a:pt x="1523" y="289"/>
                    <a:pt x="1465" y="279"/>
                    <a:pt x="1411" y="255"/>
                  </a:cubicBezTo>
                  <a:cubicBezTo>
                    <a:pt x="1357" y="230"/>
                    <a:pt x="1308" y="191"/>
                    <a:pt x="1269" y="147"/>
                  </a:cubicBezTo>
                  <a:cubicBezTo>
                    <a:pt x="1225" y="98"/>
                    <a:pt x="1176" y="59"/>
                    <a:pt x="1117" y="35"/>
                  </a:cubicBezTo>
                  <a:lnTo>
                    <a:pt x="0" y="985"/>
                  </a:lnTo>
                  <a:lnTo>
                    <a:pt x="0" y="4241"/>
                  </a:lnTo>
                  <a:lnTo>
                    <a:pt x="4922" y="59"/>
                  </a:lnTo>
                  <a:cubicBezTo>
                    <a:pt x="4858" y="20"/>
                    <a:pt x="4790" y="0"/>
                    <a:pt x="47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55029" y="1442563"/>
              <a:ext cx="1270854" cy="1385102"/>
            </a:xfrm>
            <a:custGeom>
              <a:avLst/>
              <a:gdLst/>
              <a:ahLst/>
              <a:cxnLst/>
              <a:rect l="l" t="t" r="r" b="b"/>
              <a:pathLst>
                <a:path w="5128" h="5589" extrusionOk="0">
                  <a:moveTo>
                    <a:pt x="5128" y="1"/>
                  </a:moveTo>
                  <a:lnTo>
                    <a:pt x="0" y="4364"/>
                  </a:lnTo>
                  <a:lnTo>
                    <a:pt x="0" y="5589"/>
                  </a:lnTo>
                  <a:lnTo>
                    <a:pt x="5128" y="1225"/>
                  </a:lnTo>
                  <a:lnTo>
                    <a:pt x="512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 flipH="1">
              <a:off x="655049" y="1514793"/>
              <a:ext cx="1270825" cy="317016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1" name="Google Shape;1631;p34"/>
            <p:cNvSpPr/>
            <p:nvPr/>
          </p:nvSpPr>
          <p:spPr>
            <a:xfrm flipH="1">
              <a:off x="655049" y="2360052"/>
              <a:ext cx="1270825" cy="317016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2" name="Google Shape;1632;p34"/>
            <p:cNvSpPr/>
            <p:nvPr/>
          </p:nvSpPr>
          <p:spPr>
            <a:xfrm flipH="1">
              <a:off x="655038" y="3197656"/>
              <a:ext cx="1270836" cy="317017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 flipH="1">
              <a:off x="655041" y="4038532"/>
              <a:ext cx="1270833" cy="317016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 flipH="1">
              <a:off x="1979419" y="4037675"/>
              <a:ext cx="3242656" cy="318731"/>
            </a:xfrm>
            <a:custGeom>
              <a:avLst/>
              <a:gdLst/>
              <a:ahLst/>
              <a:cxnLst/>
              <a:rect l="l" t="t" r="r" b="b"/>
              <a:pathLst>
                <a:path w="7508" h="927" extrusionOk="0">
                  <a:moveTo>
                    <a:pt x="5368" y="926"/>
                  </a:moveTo>
                  <a:lnTo>
                    <a:pt x="7508" y="926"/>
                  </a:lnTo>
                  <a:lnTo>
                    <a:pt x="7508" y="0"/>
                  </a:lnTo>
                  <a:lnTo>
                    <a:pt x="0" y="0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 txBox="1"/>
            <p:nvPr/>
          </p:nvSpPr>
          <p:spPr>
            <a:xfrm>
              <a:off x="6413825" y="3923314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6" name="Google Shape;1636;p34"/>
            <p:cNvSpPr/>
            <p:nvPr/>
          </p:nvSpPr>
          <p:spPr>
            <a:xfrm flipH="1">
              <a:off x="7411116" y="3687352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642" name="Google Shape;1642;p35"/>
          <p:cNvGrpSpPr/>
          <p:nvPr/>
        </p:nvGrpSpPr>
        <p:grpSpPr>
          <a:xfrm>
            <a:off x="1089925" y="1317875"/>
            <a:ext cx="1154100" cy="3379350"/>
            <a:chOff x="1089925" y="1317875"/>
            <a:chExt cx="1154100" cy="3379350"/>
          </a:xfrm>
        </p:grpSpPr>
        <p:sp>
          <p:nvSpPr>
            <p:cNvPr id="1643" name="Google Shape;1643;p35"/>
            <p:cNvSpPr/>
            <p:nvPr/>
          </p:nvSpPr>
          <p:spPr>
            <a:xfrm>
              <a:off x="1141225" y="2508225"/>
              <a:ext cx="1051500" cy="105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1089925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 txBox="1"/>
            <p:nvPr/>
          </p:nvSpPr>
          <p:spPr>
            <a:xfrm>
              <a:off x="1099225" y="4197125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6" name="Google Shape;1646;p35"/>
            <p:cNvSpPr txBox="1"/>
            <p:nvPr/>
          </p:nvSpPr>
          <p:spPr>
            <a:xfrm>
              <a:off x="1099227" y="38001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47" name="Google Shape;1647;p35"/>
            <p:cNvGrpSpPr/>
            <p:nvPr/>
          </p:nvGrpSpPr>
          <p:grpSpPr>
            <a:xfrm>
              <a:off x="1360425" y="1317875"/>
              <a:ext cx="613104" cy="949938"/>
              <a:chOff x="1885750" y="1317875"/>
              <a:chExt cx="613104" cy="949938"/>
            </a:xfrm>
          </p:grpSpPr>
          <p:sp>
            <p:nvSpPr>
              <p:cNvPr id="1648" name="Google Shape;1648;p35"/>
              <p:cNvSpPr/>
              <p:nvPr/>
            </p:nvSpPr>
            <p:spPr>
              <a:xfrm>
                <a:off x="1885750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91672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1941703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91672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1997655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1885750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91672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64301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276206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053608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91672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1885750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91672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91672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055986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91672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6931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91672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35"/>
            <p:cNvSpPr/>
            <p:nvPr/>
          </p:nvSpPr>
          <p:spPr>
            <a:xfrm rot="10800000">
              <a:off x="1139275" y="2506275"/>
              <a:ext cx="1055400" cy="1055400"/>
            </a:xfrm>
            <a:prstGeom prst="blockArc">
              <a:avLst>
                <a:gd name="adj1" fmla="val 7909278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310425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sz="1300"/>
            </a:p>
          </p:txBody>
        </p:sp>
      </p:grpSp>
      <p:grpSp>
        <p:nvGrpSpPr>
          <p:cNvPr id="1668" name="Google Shape;1668;p35"/>
          <p:cNvGrpSpPr/>
          <p:nvPr/>
        </p:nvGrpSpPr>
        <p:grpSpPr>
          <a:xfrm>
            <a:off x="3014275" y="1317875"/>
            <a:ext cx="1157134" cy="3400612"/>
            <a:chOff x="3014275" y="1317875"/>
            <a:chExt cx="1157134" cy="3400612"/>
          </a:xfrm>
        </p:grpSpPr>
        <p:sp>
          <p:nvSpPr>
            <p:cNvPr id="1669" name="Google Shape;1669;p35"/>
            <p:cNvSpPr txBox="1"/>
            <p:nvPr/>
          </p:nvSpPr>
          <p:spPr>
            <a:xfrm>
              <a:off x="3035908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0" name="Google Shape;1670;p35"/>
            <p:cNvSpPr txBox="1"/>
            <p:nvPr/>
          </p:nvSpPr>
          <p:spPr>
            <a:xfrm>
              <a:off x="3035909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1" name="Google Shape;1671;p35"/>
            <p:cNvGrpSpPr/>
            <p:nvPr/>
          </p:nvGrpSpPr>
          <p:grpSpPr>
            <a:xfrm>
              <a:off x="3297107" y="1317875"/>
              <a:ext cx="613104" cy="949938"/>
              <a:chOff x="4996600" y="1317875"/>
              <a:chExt cx="613104" cy="949938"/>
            </a:xfrm>
          </p:grpSpPr>
          <p:sp>
            <p:nvSpPr>
              <p:cNvPr id="1672" name="Google Shape;1672;p35"/>
              <p:cNvSpPr/>
              <p:nvPr/>
            </p:nvSpPr>
            <p:spPr>
              <a:xfrm>
                <a:off x="4996600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5302522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5052553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5302522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5108505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4996600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5302522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5275151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5387056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5164458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5302522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4996600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5302522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5302522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5166836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5302522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5247781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5302522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0" name="Google Shape;1690;p35"/>
            <p:cNvSpPr/>
            <p:nvPr/>
          </p:nvSpPr>
          <p:spPr>
            <a:xfrm>
              <a:off x="3065575" y="2508225"/>
              <a:ext cx="1051500" cy="105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3014275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 rot="10800000">
              <a:off x="3063625" y="2506275"/>
              <a:ext cx="1055400" cy="1055400"/>
            </a:xfrm>
            <a:prstGeom prst="blockArc">
              <a:avLst>
                <a:gd name="adj1" fmla="val 4551178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3234775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3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94" name="Google Shape;1694;p35"/>
          <p:cNvGrpSpPr/>
          <p:nvPr/>
        </p:nvGrpSpPr>
        <p:grpSpPr>
          <a:xfrm>
            <a:off x="4968063" y="1317875"/>
            <a:ext cx="1154100" cy="3400612"/>
            <a:chOff x="4968063" y="1317875"/>
            <a:chExt cx="1154100" cy="3400612"/>
          </a:xfrm>
        </p:grpSpPr>
        <p:sp>
          <p:nvSpPr>
            <p:cNvPr id="1695" name="Google Shape;1695;p35"/>
            <p:cNvSpPr txBox="1"/>
            <p:nvPr/>
          </p:nvSpPr>
          <p:spPr>
            <a:xfrm>
              <a:off x="4972591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6" name="Google Shape;1696;p35"/>
            <p:cNvSpPr txBox="1"/>
            <p:nvPr/>
          </p:nvSpPr>
          <p:spPr>
            <a:xfrm>
              <a:off x="4972591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7" name="Google Shape;1697;p35"/>
            <p:cNvGrpSpPr/>
            <p:nvPr/>
          </p:nvGrpSpPr>
          <p:grpSpPr>
            <a:xfrm>
              <a:off x="5233789" y="1317875"/>
              <a:ext cx="613104" cy="949938"/>
              <a:chOff x="3441175" y="1317875"/>
              <a:chExt cx="613104" cy="949938"/>
            </a:xfrm>
          </p:grpSpPr>
          <p:sp>
            <p:nvSpPr>
              <p:cNvPr id="1698" name="Google Shape;1698;p35"/>
              <p:cNvSpPr/>
              <p:nvPr/>
            </p:nvSpPr>
            <p:spPr>
              <a:xfrm>
                <a:off x="3441175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3747097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3497128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3747097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3553080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3441175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3747097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3719726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3831631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3609033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3747097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3441175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3747097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3747097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3611411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3747097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3692356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3747097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6" name="Google Shape;1716;p35"/>
            <p:cNvSpPr/>
            <p:nvPr/>
          </p:nvSpPr>
          <p:spPr>
            <a:xfrm>
              <a:off x="5019363" y="2508225"/>
              <a:ext cx="1051500" cy="105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4968063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 rot="10800000">
              <a:off x="5017413" y="2506275"/>
              <a:ext cx="1055400" cy="1055400"/>
            </a:xfrm>
            <a:prstGeom prst="blockArc">
              <a:avLst>
                <a:gd name="adj1" fmla="val 6386092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188563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22%</a:t>
              </a:r>
              <a:endParaRPr sz="13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20" name="Google Shape;1720;p35"/>
          <p:cNvGrpSpPr/>
          <p:nvPr/>
        </p:nvGrpSpPr>
        <p:grpSpPr>
          <a:xfrm>
            <a:off x="6899950" y="1317875"/>
            <a:ext cx="1154100" cy="3400612"/>
            <a:chOff x="6899950" y="1317875"/>
            <a:chExt cx="1154100" cy="3400612"/>
          </a:xfrm>
        </p:grpSpPr>
        <p:sp>
          <p:nvSpPr>
            <p:cNvPr id="1721" name="Google Shape;1721;p35"/>
            <p:cNvSpPr txBox="1"/>
            <p:nvPr/>
          </p:nvSpPr>
          <p:spPr>
            <a:xfrm>
              <a:off x="6909274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35"/>
            <p:cNvSpPr txBox="1"/>
            <p:nvPr/>
          </p:nvSpPr>
          <p:spPr>
            <a:xfrm>
              <a:off x="6909272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7170471" y="1430947"/>
              <a:ext cx="613104" cy="726176"/>
            </a:xfrm>
            <a:custGeom>
              <a:avLst/>
              <a:gdLst/>
              <a:ahLst/>
              <a:cxnLst/>
              <a:rect l="l" t="t" r="r" b="b"/>
              <a:pathLst>
                <a:path w="13664" h="16184" extrusionOk="0">
                  <a:moveTo>
                    <a:pt x="1247" y="0"/>
                  </a:moveTo>
                  <a:lnTo>
                    <a:pt x="0" y="1247"/>
                  </a:lnTo>
                  <a:lnTo>
                    <a:pt x="0" y="14936"/>
                  </a:lnTo>
                  <a:lnTo>
                    <a:pt x="1247" y="16183"/>
                  </a:lnTo>
                  <a:lnTo>
                    <a:pt x="12416" y="16183"/>
                  </a:lnTo>
                  <a:lnTo>
                    <a:pt x="13663" y="14936"/>
                  </a:lnTo>
                  <a:lnTo>
                    <a:pt x="13663" y="1247"/>
                  </a:lnTo>
                  <a:lnTo>
                    <a:pt x="1241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7476392" y="1430947"/>
              <a:ext cx="307180" cy="726176"/>
            </a:xfrm>
            <a:custGeom>
              <a:avLst/>
              <a:gdLst/>
              <a:ahLst/>
              <a:cxnLst/>
              <a:rect l="l" t="t" r="r" b="b"/>
              <a:pathLst>
                <a:path w="6846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5598" y="16183"/>
                  </a:lnTo>
                  <a:lnTo>
                    <a:pt x="6845" y="14936"/>
                  </a:lnTo>
                  <a:lnTo>
                    <a:pt x="6845" y="1247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7226423" y="1430947"/>
              <a:ext cx="501198" cy="726176"/>
            </a:xfrm>
            <a:custGeom>
              <a:avLst/>
              <a:gdLst/>
              <a:ahLst/>
              <a:cxnLst/>
              <a:rect l="l" t="t" r="r" b="b"/>
              <a:pathLst>
                <a:path w="11170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11169" y="16183"/>
                  </a:lnTo>
                  <a:lnTo>
                    <a:pt x="11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7476392" y="1430947"/>
              <a:ext cx="251227" cy="726176"/>
            </a:xfrm>
            <a:custGeom>
              <a:avLst/>
              <a:gdLst/>
              <a:ahLst/>
              <a:cxnLst/>
              <a:rect l="l" t="t" r="r" b="b"/>
              <a:pathLst>
                <a:path w="5599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5598" y="16183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7282376" y="1542852"/>
              <a:ext cx="389292" cy="333339"/>
            </a:xfrm>
            <a:custGeom>
              <a:avLst/>
              <a:gdLst/>
              <a:ahLst/>
              <a:cxnLst/>
              <a:rect l="l" t="t" r="r" b="b"/>
              <a:pathLst>
                <a:path w="8676" h="7429" extrusionOk="0">
                  <a:moveTo>
                    <a:pt x="4324" y="0"/>
                  </a:moveTo>
                  <a:cubicBezTo>
                    <a:pt x="1937" y="0"/>
                    <a:pt x="0" y="1937"/>
                    <a:pt x="0" y="4324"/>
                  </a:cubicBezTo>
                  <a:cubicBezTo>
                    <a:pt x="0" y="5545"/>
                    <a:pt x="478" y="6632"/>
                    <a:pt x="1300" y="7428"/>
                  </a:cubicBezTo>
                  <a:lnTo>
                    <a:pt x="7375" y="7428"/>
                  </a:lnTo>
                  <a:cubicBezTo>
                    <a:pt x="8171" y="6632"/>
                    <a:pt x="8675" y="5545"/>
                    <a:pt x="8675" y="4324"/>
                  </a:cubicBezTo>
                  <a:cubicBezTo>
                    <a:pt x="8675" y="1937"/>
                    <a:pt x="6739" y="0"/>
                    <a:pt x="4324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7170471" y="1317875"/>
              <a:ext cx="613104" cy="169070"/>
            </a:xfrm>
            <a:custGeom>
              <a:avLst/>
              <a:gdLst/>
              <a:ahLst/>
              <a:cxnLst/>
              <a:rect l="l" t="t" r="r" b="b"/>
              <a:pathLst>
                <a:path w="13664" h="3768" extrusionOk="0">
                  <a:moveTo>
                    <a:pt x="1857" y="0"/>
                  </a:moveTo>
                  <a:cubicBezTo>
                    <a:pt x="849" y="0"/>
                    <a:pt x="0" y="822"/>
                    <a:pt x="0" y="1857"/>
                  </a:cubicBezTo>
                  <a:lnTo>
                    <a:pt x="0" y="3767"/>
                  </a:lnTo>
                  <a:lnTo>
                    <a:pt x="13663" y="3767"/>
                  </a:lnTo>
                  <a:lnTo>
                    <a:pt x="13663" y="1857"/>
                  </a:lnTo>
                  <a:cubicBezTo>
                    <a:pt x="13663" y="822"/>
                    <a:pt x="12814" y="0"/>
                    <a:pt x="11806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7476392" y="1317875"/>
              <a:ext cx="307180" cy="169070"/>
            </a:xfrm>
            <a:custGeom>
              <a:avLst/>
              <a:gdLst/>
              <a:ahLst/>
              <a:cxnLst/>
              <a:rect l="l" t="t" r="r" b="b"/>
              <a:pathLst>
                <a:path w="6846" h="3768" extrusionOk="0">
                  <a:moveTo>
                    <a:pt x="0" y="0"/>
                  </a:moveTo>
                  <a:lnTo>
                    <a:pt x="0" y="3767"/>
                  </a:lnTo>
                  <a:lnTo>
                    <a:pt x="6845" y="3767"/>
                  </a:lnTo>
                  <a:lnTo>
                    <a:pt x="6845" y="1857"/>
                  </a:lnTo>
                  <a:cubicBezTo>
                    <a:pt x="6845" y="822"/>
                    <a:pt x="5996" y="0"/>
                    <a:pt x="4988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7449022" y="1988049"/>
              <a:ext cx="55998" cy="55953"/>
            </a:xfrm>
            <a:custGeom>
              <a:avLst/>
              <a:gdLst/>
              <a:ahLst/>
              <a:cxnLst/>
              <a:rect l="l" t="t" r="r" b="b"/>
              <a:pathLst>
                <a:path w="1248" h="1247" extrusionOk="0">
                  <a:moveTo>
                    <a:pt x="610" y="0"/>
                  </a:moveTo>
                  <a:cubicBezTo>
                    <a:pt x="266" y="0"/>
                    <a:pt x="0" y="265"/>
                    <a:pt x="0" y="610"/>
                  </a:cubicBezTo>
                  <a:cubicBezTo>
                    <a:pt x="0" y="955"/>
                    <a:pt x="266" y="1247"/>
                    <a:pt x="610" y="1247"/>
                  </a:cubicBezTo>
                  <a:cubicBezTo>
                    <a:pt x="982" y="1247"/>
                    <a:pt x="1247" y="955"/>
                    <a:pt x="1247" y="610"/>
                  </a:cubicBezTo>
                  <a:cubicBezTo>
                    <a:pt x="1247" y="265"/>
                    <a:pt x="982" y="0"/>
                    <a:pt x="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7560927" y="1988049"/>
              <a:ext cx="54786" cy="55953"/>
            </a:xfrm>
            <a:custGeom>
              <a:avLst/>
              <a:gdLst/>
              <a:ahLst/>
              <a:cxnLst/>
              <a:rect l="l" t="t" r="r" b="b"/>
              <a:pathLst>
                <a:path w="1221" h="1247" extrusionOk="0">
                  <a:moveTo>
                    <a:pt x="610" y="0"/>
                  </a:moveTo>
                  <a:cubicBezTo>
                    <a:pt x="265" y="0"/>
                    <a:pt x="0" y="265"/>
                    <a:pt x="0" y="610"/>
                  </a:cubicBezTo>
                  <a:cubicBezTo>
                    <a:pt x="0" y="955"/>
                    <a:pt x="265" y="1247"/>
                    <a:pt x="610" y="1247"/>
                  </a:cubicBezTo>
                  <a:cubicBezTo>
                    <a:pt x="955" y="1247"/>
                    <a:pt x="1220" y="955"/>
                    <a:pt x="1220" y="610"/>
                  </a:cubicBezTo>
                  <a:cubicBezTo>
                    <a:pt x="1220" y="265"/>
                    <a:pt x="955" y="0"/>
                    <a:pt x="61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7338328" y="1988049"/>
              <a:ext cx="54786" cy="55953"/>
            </a:xfrm>
            <a:custGeom>
              <a:avLst/>
              <a:gdLst/>
              <a:ahLst/>
              <a:cxnLst/>
              <a:rect l="l" t="t" r="r" b="b"/>
              <a:pathLst>
                <a:path w="1221" h="1247" extrusionOk="0">
                  <a:moveTo>
                    <a:pt x="610" y="0"/>
                  </a:moveTo>
                  <a:cubicBezTo>
                    <a:pt x="265" y="0"/>
                    <a:pt x="0" y="265"/>
                    <a:pt x="0" y="610"/>
                  </a:cubicBezTo>
                  <a:cubicBezTo>
                    <a:pt x="0" y="955"/>
                    <a:pt x="265" y="1247"/>
                    <a:pt x="610" y="1247"/>
                  </a:cubicBezTo>
                  <a:cubicBezTo>
                    <a:pt x="955" y="1247"/>
                    <a:pt x="1220" y="955"/>
                    <a:pt x="1220" y="610"/>
                  </a:cubicBezTo>
                  <a:cubicBezTo>
                    <a:pt x="1220" y="265"/>
                    <a:pt x="955" y="0"/>
                    <a:pt x="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7476392" y="1988049"/>
              <a:ext cx="28627" cy="55953"/>
            </a:xfrm>
            <a:custGeom>
              <a:avLst/>
              <a:gdLst/>
              <a:ahLst/>
              <a:cxnLst/>
              <a:rect l="l" t="t" r="r" b="b"/>
              <a:pathLst>
                <a:path w="638" h="1247" extrusionOk="0">
                  <a:moveTo>
                    <a:pt x="0" y="0"/>
                  </a:moveTo>
                  <a:lnTo>
                    <a:pt x="0" y="1247"/>
                  </a:lnTo>
                  <a:cubicBezTo>
                    <a:pt x="372" y="1247"/>
                    <a:pt x="637" y="955"/>
                    <a:pt x="637" y="610"/>
                  </a:cubicBezTo>
                  <a:cubicBezTo>
                    <a:pt x="637" y="265"/>
                    <a:pt x="372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7170471" y="2101121"/>
              <a:ext cx="613104" cy="166692"/>
            </a:xfrm>
            <a:custGeom>
              <a:avLst/>
              <a:gdLst/>
              <a:ahLst/>
              <a:cxnLst/>
              <a:rect l="l" t="t" r="r" b="b"/>
              <a:pathLst>
                <a:path w="13664" h="3715" extrusionOk="0">
                  <a:moveTo>
                    <a:pt x="0" y="0"/>
                  </a:moveTo>
                  <a:lnTo>
                    <a:pt x="0" y="1857"/>
                  </a:lnTo>
                  <a:cubicBezTo>
                    <a:pt x="0" y="2892"/>
                    <a:pt x="849" y="3715"/>
                    <a:pt x="1857" y="3715"/>
                  </a:cubicBezTo>
                  <a:lnTo>
                    <a:pt x="11806" y="3715"/>
                  </a:lnTo>
                  <a:cubicBezTo>
                    <a:pt x="12814" y="3715"/>
                    <a:pt x="13663" y="2892"/>
                    <a:pt x="13663" y="1857"/>
                  </a:cubicBezTo>
                  <a:lnTo>
                    <a:pt x="13663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7476392" y="2101121"/>
              <a:ext cx="307180" cy="166692"/>
            </a:xfrm>
            <a:custGeom>
              <a:avLst/>
              <a:gdLst/>
              <a:ahLst/>
              <a:cxnLst/>
              <a:rect l="l" t="t" r="r" b="b"/>
              <a:pathLst>
                <a:path w="6846" h="3715" extrusionOk="0">
                  <a:moveTo>
                    <a:pt x="0" y="0"/>
                  </a:moveTo>
                  <a:lnTo>
                    <a:pt x="0" y="3715"/>
                  </a:lnTo>
                  <a:lnTo>
                    <a:pt x="4988" y="3715"/>
                  </a:lnTo>
                  <a:cubicBezTo>
                    <a:pt x="5996" y="3715"/>
                    <a:pt x="6845" y="2892"/>
                    <a:pt x="6845" y="1857"/>
                  </a:cubicBezTo>
                  <a:lnTo>
                    <a:pt x="6845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7476392" y="1542852"/>
              <a:ext cx="195274" cy="333339"/>
            </a:xfrm>
            <a:custGeom>
              <a:avLst/>
              <a:gdLst/>
              <a:ahLst/>
              <a:cxnLst/>
              <a:rect l="l" t="t" r="r" b="b"/>
              <a:pathLst>
                <a:path w="4352" h="7429" extrusionOk="0">
                  <a:moveTo>
                    <a:pt x="0" y="0"/>
                  </a:moveTo>
                  <a:lnTo>
                    <a:pt x="0" y="7428"/>
                  </a:lnTo>
                  <a:lnTo>
                    <a:pt x="3051" y="7428"/>
                  </a:lnTo>
                  <a:cubicBezTo>
                    <a:pt x="3847" y="6632"/>
                    <a:pt x="4351" y="5545"/>
                    <a:pt x="4351" y="4324"/>
                  </a:cubicBezTo>
                  <a:cubicBezTo>
                    <a:pt x="4351" y="1937"/>
                    <a:pt x="2415" y="0"/>
                    <a:pt x="0" y="0"/>
                  </a:cubicBezTo>
                  <a:close/>
                </a:path>
              </a:pathLst>
            </a:custGeom>
            <a:solidFill>
              <a:srgbClr val="E2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7340706" y="1765451"/>
              <a:ext cx="272630" cy="166692"/>
            </a:xfrm>
            <a:custGeom>
              <a:avLst/>
              <a:gdLst/>
              <a:ahLst/>
              <a:cxnLst/>
              <a:rect l="l" t="t" r="r" b="b"/>
              <a:pathLst>
                <a:path w="6076" h="3715" extrusionOk="0">
                  <a:moveTo>
                    <a:pt x="3024" y="0"/>
                  </a:moveTo>
                  <a:cubicBezTo>
                    <a:pt x="1539" y="0"/>
                    <a:pt x="292" y="1061"/>
                    <a:pt x="0" y="2467"/>
                  </a:cubicBezTo>
                  <a:cubicBezTo>
                    <a:pt x="769" y="3237"/>
                    <a:pt x="1857" y="3714"/>
                    <a:pt x="3024" y="3714"/>
                  </a:cubicBezTo>
                  <a:cubicBezTo>
                    <a:pt x="4218" y="3714"/>
                    <a:pt x="5306" y="3237"/>
                    <a:pt x="6075" y="2467"/>
                  </a:cubicBezTo>
                  <a:cubicBezTo>
                    <a:pt x="5784" y="1061"/>
                    <a:pt x="4537" y="0"/>
                    <a:pt x="3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7476392" y="1765451"/>
              <a:ext cx="136943" cy="166692"/>
            </a:xfrm>
            <a:custGeom>
              <a:avLst/>
              <a:gdLst/>
              <a:ahLst/>
              <a:cxnLst/>
              <a:rect l="l" t="t" r="r" b="b"/>
              <a:pathLst>
                <a:path w="3052" h="3715" extrusionOk="0">
                  <a:moveTo>
                    <a:pt x="0" y="0"/>
                  </a:moveTo>
                  <a:lnTo>
                    <a:pt x="0" y="3714"/>
                  </a:lnTo>
                  <a:cubicBezTo>
                    <a:pt x="1194" y="3714"/>
                    <a:pt x="2282" y="3237"/>
                    <a:pt x="3051" y="2467"/>
                  </a:cubicBezTo>
                  <a:cubicBezTo>
                    <a:pt x="2760" y="1061"/>
                    <a:pt x="1513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7421651" y="1653545"/>
              <a:ext cx="110739" cy="111951"/>
            </a:xfrm>
            <a:custGeom>
              <a:avLst/>
              <a:gdLst/>
              <a:ahLst/>
              <a:cxnLst/>
              <a:rect l="l" t="t" r="r" b="b"/>
              <a:pathLst>
                <a:path w="2468" h="2495" extrusionOk="0">
                  <a:moveTo>
                    <a:pt x="1220" y="0"/>
                  </a:moveTo>
                  <a:cubicBezTo>
                    <a:pt x="557" y="0"/>
                    <a:pt x="0" y="557"/>
                    <a:pt x="0" y="1247"/>
                  </a:cubicBezTo>
                  <a:cubicBezTo>
                    <a:pt x="0" y="1937"/>
                    <a:pt x="557" y="2494"/>
                    <a:pt x="1220" y="2494"/>
                  </a:cubicBezTo>
                  <a:cubicBezTo>
                    <a:pt x="1910" y="2494"/>
                    <a:pt x="2467" y="1937"/>
                    <a:pt x="2467" y="1247"/>
                  </a:cubicBezTo>
                  <a:cubicBezTo>
                    <a:pt x="2467" y="557"/>
                    <a:pt x="1910" y="0"/>
                    <a:pt x="1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7476392" y="1653545"/>
              <a:ext cx="55998" cy="111951"/>
            </a:xfrm>
            <a:custGeom>
              <a:avLst/>
              <a:gdLst/>
              <a:ahLst/>
              <a:cxnLst/>
              <a:rect l="l" t="t" r="r" b="b"/>
              <a:pathLst>
                <a:path w="1248" h="2495" extrusionOk="0">
                  <a:moveTo>
                    <a:pt x="0" y="0"/>
                  </a:moveTo>
                  <a:lnTo>
                    <a:pt x="0" y="2494"/>
                  </a:lnTo>
                  <a:cubicBezTo>
                    <a:pt x="690" y="2494"/>
                    <a:pt x="1247" y="1937"/>
                    <a:pt x="1247" y="1247"/>
                  </a:cubicBezTo>
                  <a:cubicBezTo>
                    <a:pt x="1247" y="557"/>
                    <a:pt x="690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6951250" y="2508225"/>
              <a:ext cx="1051500" cy="105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6899950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rot="10800000">
              <a:off x="6949300" y="2506275"/>
              <a:ext cx="1055400" cy="1055400"/>
            </a:xfrm>
            <a:prstGeom prst="blockArc">
              <a:avLst>
                <a:gd name="adj1" fmla="val 1930190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7120450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43%</a:t>
              </a:r>
              <a:endParaRPr sz="130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750" name="Google Shape;1750;p36"/>
          <p:cNvSpPr/>
          <p:nvPr/>
        </p:nvSpPr>
        <p:spPr>
          <a:xfrm rot="5400000">
            <a:off x="2666427" y="-525850"/>
            <a:ext cx="3811146" cy="6952744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6"/>
          <p:cNvSpPr/>
          <p:nvPr/>
        </p:nvSpPr>
        <p:spPr>
          <a:xfrm rot="5400000">
            <a:off x="7136890" y="2911995"/>
            <a:ext cx="1262773" cy="78114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6"/>
          <p:cNvSpPr/>
          <p:nvPr/>
        </p:nvSpPr>
        <p:spPr>
          <a:xfrm rot="5400000">
            <a:off x="7691735" y="3696575"/>
            <a:ext cx="154130" cy="154971"/>
          </a:xfrm>
          <a:custGeom>
            <a:avLst/>
            <a:gdLst/>
            <a:ahLst/>
            <a:cxnLst/>
            <a:rect l="l" t="t" r="r" b="b"/>
            <a:pathLst>
              <a:path w="736" h="740" extrusionOk="0">
                <a:moveTo>
                  <a:pt x="368" y="0"/>
                </a:moveTo>
                <a:cubicBezTo>
                  <a:pt x="162" y="0"/>
                  <a:pt x="1" y="167"/>
                  <a:pt x="1" y="372"/>
                </a:cubicBezTo>
                <a:cubicBezTo>
                  <a:pt x="1" y="573"/>
                  <a:pt x="162" y="740"/>
                  <a:pt x="368" y="740"/>
                </a:cubicBezTo>
                <a:cubicBezTo>
                  <a:pt x="569" y="740"/>
                  <a:pt x="735" y="573"/>
                  <a:pt x="735" y="372"/>
                </a:cubicBezTo>
                <a:cubicBezTo>
                  <a:pt x="735" y="167"/>
                  <a:pt x="569" y="0"/>
                  <a:pt x="368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6"/>
          <p:cNvSpPr/>
          <p:nvPr/>
        </p:nvSpPr>
        <p:spPr>
          <a:xfrm rot="5400000">
            <a:off x="1225888" y="2667394"/>
            <a:ext cx="556207" cy="556010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6"/>
          <p:cNvSpPr/>
          <p:nvPr/>
        </p:nvSpPr>
        <p:spPr>
          <a:xfrm rot="5400000">
            <a:off x="1404312" y="2841842"/>
            <a:ext cx="200201" cy="206279"/>
          </a:xfrm>
          <a:custGeom>
            <a:avLst/>
            <a:gdLst/>
            <a:ahLst/>
            <a:cxnLst/>
            <a:rect l="l" t="t" r="r" b="b"/>
            <a:pathLst>
              <a:path w="956" h="985" fill="none" extrusionOk="0">
                <a:moveTo>
                  <a:pt x="955" y="896"/>
                </a:moveTo>
                <a:cubicBezTo>
                  <a:pt x="955" y="945"/>
                  <a:pt x="916" y="984"/>
                  <a:pt x="867" y="984"/>
                </a:cubicBezTo>
                <a:lnTo>
                  <a:pt x="93" y="984"/>
                </a:lnTo>
                <a:cubicBezTo>
                  <a:pt x="39" y="984"/>
                  <a:pt x="0" y="945"/>
                  <a:pt x="0" y="896"/>
                </a:cubicBezTo>
                <a:lnTo>
                  <a:pt x="0" y="88"/>
                </a:lnTo>
                <a:cubicBezTo>
                  <a:pt x="0" y="39"/>
                  <a:pt x="39" y="0"/>
                  <a:pt x="93" y="0"/>
                </a:cubicBezTo>
                <a:lnTo>
                  <a:pt x="867" y="0"/>
                </a:lnTo>
                <a:cubicBezTo>
                  <a:pt x="916" y="0"/>
                  <a:pt x="955" y="39"/>
                  <a:pt x="955" y="88"/>
                </a:cubicBezTo>
                <a:close/>
              </a:path>
            </a:pathLst>
          </a:custGeom>
          <a:noFill/>
          <a:ln w="3550" cap="flat" cmpd="sng">
            <a:solidFill>
              <a:srgbClr val="C1BDBD"/>
            </a:solidFill>
            <a:prstDash val="solid"/>
            <a:miter lim="48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6"/>
          <p:cNvSpPr/>
          <p:nvPr/>
        </p:nvSpPr>
        <p:spPr>
          <a:xfrm rot="5400000">
            <a:off x="2968913" y="316784"/>
            <a:ext cx="3354300" cy="52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6" name="Google Shape;1756;p36"/>
          <p:cNvGrpSpPr/>
          <p:nvPr/>
        </p:nvGrpSpPr>
        <p:grpSpPr>
          <a:xfrm>
            <a:off x="2735596" y="1759880"/>
            <a:ext cx="364417" cy="277468"/>
            <a:chOff x="4702207" y="2858299"/>
            <a:chExt cx="364417" cy="277468"/>
          </a:xfrm>
        </p:grpSpPr>
        <p:sp>
          <p:nvSpPr>
            <p:cNvPr id="1757" name="Google Shape;1757;p36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36"/>
          <p:cNvSpPr/>
          <p:nvPr/>
        </p:nvSpPr>
        <p:spPr>
          <a:xfrm>
            <a:off x="4443853" y="1759880"/>
            <a:ext cx="404420" cy="277651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6"/>
          <p:cNvSpPr/>
          <p:nvPr/>
        </p:nvSpPr>
        <p:spPr>
          <a:xfrm>
            <a:off x="6154210" y="1759880"/>
            <a:ext cx="440223" cy="277651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rgbClr val="2E7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3" name="Google Shape;1763;p36"/>
          <p:cNvGrpSpPr/>
          <p:nvPr/>
        </p:nvGrpSpPr>
        <p:grpSpPr>
          <a:xfrm>
            <a:off x="2350055" y="2171353"/>
            <a:ext cx="1135500" cy="2437531"/>
            <a:chOff x="2350055" y="2171353"/>
            <a:chExt cx="1135500" cy="2437531"/>
          </a:xfrm>
        </p:grpSpPr>
        <p:sp>
          <p:nvSpPr>
            <p:cNvPr id="1764" name="Google Shape;1764;p36"/>
            <p:cNvSpPr txBox="1"/>
            <p:nvPr/>
          </p:nvSpPr>
          <p:spPr>
            <a:xfrm>
              <a:off x="2350055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5" name="Google Shape;1765;p36"/>
            <p:cNvSpPr txBox="1"/>
            <p:nvPr/>
          </p:nvSpPr>
          <p:spPr>
            <a:xfrm>
              <a:off x="2350055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 rot="5400000" flipH="1">
              <a:off x="2241605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6"/>
          <p:cNvGrpSpPr/>
          <p:nvPr/>
        </p:nvGrpSpPr>
        <p:grpSpPr>
          <a:xfrm>
            <a:off x="4078313" y="2171353"/>
            <a:ext cx="1135500" cy="2437531"/>
            <a:chOff x="4078313" y="2171353"/>
            <a:chExt cx="1135500" cy="2437531"/>
          </a:xfrm>
        </p:grpSpPr>
        <p:sp>
          <p:nvSpPr>
            <p:cNvPr id="1768" name="Google Shape;1768;p36"/>
            <p:cNvSpPr txBox="1"/>
            <p:nvPr/>
          </p:nvSpPr>
          <p:spPr>
            <a:xfrm>
              <a:off x="4078313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36"/>
            <p:cNvSpPr txBox="1"/>
            <p:nvPr/>
          </p:nvSpPr>
          <p:spPr>
            <a:xfrm>
              <a:off x="4078313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0" name="Google Shape;1770;p36"/>
            <p:cNvSpPr/>
            <p:nvPr/>
          </p:nvSpPr>
          <p:spPr>
            <a:xfrm rot="5400000" flipH="1">
              <a:off x="3969863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6"/>
          <p:cNvGrpSpPr/>
          <p:nvPr/>
        </p:nvGrpSpPr>
        <p:grpSpPr>
          <a:xfrm>
            <a:off x="5806571" y="2171353"/>
            <a:ext cx="1135500" cy="2437531"/>
            <a:chOff x="5806571" y="2171353"/>
            <a:chExt cx="1135500" cy="2437531"/>
          </a:xfrm>
        </p:grpSpPr>
        <p:sp>
          <p:nvSpPr>
            <p:cNvPr id="1772" name="Google Shape;1772;p36"/>
            <p:cNvSpPr txBox="1"/>
            <p:nvPr/>
          </p:nvSpPr>
          <p:spPr>
            <a:xfrm>
              <a:off x="5806571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3" name="Google Shape;1773;p36"/>
            <p:cNvSpPr txBox="1"/>
            <p:nvPr/>
          </p:nvSpPr>
          <p:spPr>
            <a:xfrm>
              <a:off x="5806571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4" name="Google Shape;1774;p36"/>
            <p:cNvSpPr/>
            <p:nvPr/>
          </p:nvSpPr>
          <p:spPr>
            <a:xfrm rot="5400000" flipH="1">
              <a:off x="5698121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36"/>
          <p:cNvSpPr txBox="1"/>
          <p:nvPr/>
        </p:nvSpPr>
        <p:spPr>
          <a:xfrm>
            <a:off x="2499401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6" name="Google Shape;1776;p36"/>
          <p:cNvSpPr txBox="1"/>
          <p:nvPr/>
        </p:nvSpPr>
        <p:spPr>
          <a:xfrm>
            <a:off x="4229363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7" name="Google Shape;1777;p36"/>
          <p:cNvSpPr txBox="1"/>
          <p:nvPr/>
        </p:nvSpPr>
        <p:spPr>
          <a:xfrm>
            <a:off x="5960338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37"/>
          <p:cNvGrpSpPr/>
          <p:nvPr/>
        </p:nvGrpSpPr>
        <p:grpSpPr>
          <a:xfrm>
            <a:off x="5331525" y="2873425"/>
            <a:ext cx="3355500" cy="1158375"/>
            <a:chOff x="5331525" y="2873425"/>
            <a:chExt cx="3355500" cy="1158375"/>
          </a:xfrm>
        </p:grpSpPr>
        <p:sp>
          <p:nvSpPr>
            <p:cNvPr id="1783" name="Google Shape;1783;p37"/>
            <p:cNvSpPr/>
            <p:nvPr/>
          </p:nvSpPr>
          <p:spPr>
            <a:xfrm flipH="1">
              <a:off x="5331525" y="28734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5331525" y="28735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 txBox="1"/>
            <p:nvPr/>
          </p:nvSpPr>
          <p:spPr>
            <a:xfrm flipH="1">
              <a:off x="7249388" y="3450526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6" name="Google Shape;1786;p37"/>
            <p:cNvSpPr txBox="1"/>
            <p:nvPr/>
          </p:nvSpPr>
          <p:spPr>
            <a:xfrm flipH="1">
              <a:off x="7249388" y="30535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7" name="Google Shape;1787;p37"/>
            <p:cNvSpPr txBox="1"/>
            <p:nvPr/>
          </p:nvSpPr>
          <p:spPr>
            <a:xfrm flipH="1">
              <a:off x="5887343" y="3535600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8" name="Google Shape;1788;p37"/>
          <p:cNvGrpSpPr/>
          <p:nvPr/>
        </p:nvGrpSpPr>
        <p:grpSpPr>
          <a:xfrm>
            <a:off x="5331525" y="1512325"/>
            <a:ext cx="3355500" cy="1158375"/>
            <a:chOff x="5331525" y="1512325"/>
            <a:chExt cx="3355500" cy="1158375"/>
          </a:xfrm>
        </p:grpSpPr>
        <p:sp>
          <p:nvSpPr>
            <p:cNvPr id="1789" name="Google Shape;1789;p37"/>
            <p:cNvSpPr/>
            <p:nvPr/>
          </p:nvSpPr>
          <p:spPr>
            <a:xfrm flipH="1">
              <a:off x="5331525" y="15123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5331525" y="15124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 txBox="1"/>
            <p:nvPr/>
          </p:nvSpPr>
          <p:spPr>
            <a:xfrm flipH="1">
              <a:off x="7249388" y="2089413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2" name="Google Shape;1792;p37"/>
            <p:cNvSpPr txBox="1"/>
            <p:nvPr/>
          </p:nvSpPr>
          <p:spPr>
            <a:xfrm flipH="1">
              <a:off x="7249388" y="1692415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3" name="Google Shape;1793;p37"/>
            <p:cNvSpPr txBox="1"/>
            <p:nvPr/>
          </p:nvSpPr>
          <p:spPr>
            <a:xfrm flipH="1">
              <a:off x="5887343" y="2177925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>
            <a:off x="469200" y="2873425"/>
            <a:ext cx="3355500" cy="1158375"/>
            <a:chOff x="469200" y="2873425"/>
            <a:chExt cx="3355500" cy="1158375"/>
          </a:xfrm>
        </p:grpSpPr>
        <p:sp>
          <p:nvSpPr>
            <p:cNvPr id="1795" name="Google Shape;1795;p37"/>
            <p:cNvSpPr/>
            <p:nvPr/>
          </p:nvSpPr>
          <p:spPr>
            <a:xfrm>
              <a:off x="469200" y="28734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 flipH="1">
              <a:off x="2076600" y="28735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 txBox="1"/>
            <p:nvPr/>
          </p:nvSpPr>
          <p:spPr>
            <a:xfrm>
              <a:off x="771337" y="3450526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37"/>
            <p:cNvSpPr txBox="1"/>
            <p:nvPr/>
          </p:nvSpPr>
          <p:spPr>
            <a:xfrm>
              <a:off x="771337" y="30535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9" name="Google Shape;1799;p37"/>
            <p:cNvSpPr txBox="1"/>
            <p:nvPr/>
          </p:nvSpPr>
          <p:spPr>
            <a:xfrm flipH="1">
              <a:off x="2831593" y="3535600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469200" y="1512325"/>
            <a:ext cx="3355500" cy="1158375"/>
            <a:chOff x="469200" y="1512325"/>
            <a:chExt cx="3355500" cy="1158375"/>
          </a:xfrm>
        </p:grpSpPr>
        <p:sp>
          <p:nvSpPr>
            <p:cNvPr id="1801" name="Google Shape;1801;p37"/>
            <p:cNvSpPr/>
            <p:nvPr/>
          </p:nvSpPr>
          <p:spPr>
            <a:xfrm>
              <a:off x="469200" y="15123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 flipH="1">
              <a:off x="2076600" y="15124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 txBox="1"/>
            <p:nvPr/>
          </p:nvSpPr>
          <p:spPr>
            <a:xfrm>
              <a:off x="771337" y="2089413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4" name="Google Shape;1804;p37"/>
            <p:cNvSpPr txBox="1"/>
            <p:nvPr/>
          </p:nvSpPr>
          <p:spPr>
            <a:xfrm>
              <a:off x="771337" y="1692415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5" name="Google Shape;1805;p37"/>
            <p:cNvSpPr txBox="1"/>
            <p:nvPr/>
          </p:nvSpPr>
          <p:spPr>
            <a:xfrm flipH="1">
              <a:off x="2831593" y="2177925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06" name="Google Shape;1806;p3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807" name="Google Shape;1807;p37"/>
          <p:cNvSpPr/>
          <p:nvPr/>
        </p:nvSpPr>
        <p:spPr>
          <a:xfrm>
            <a:off x="5947313" y="3166499"/>
            <a:ext cx="365760" cy="228600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8" name="Google Shape;1808;p37"/>
          <p:cNvGrpSpPr/>
          <p:nvPr/>
        </p:nvGrpSpPr>
        <p:grpSpPr>
          <a:xfrm>
            <a:off x="2892235" y="1776639"/>
            <a:ext cx="364417" cy="277468"/>
            <a:chOff x="4702207" y="2858299"/>
            <a:chExt cx="364417" cy="277468"/>
          </a:xfrm>
        </p:grpSpPr>
        <p:sp>
          <p:nvSpPr>
            <p:cNvPr id="1809" name="Google Shape;1809;p37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37"/>
          <p:cNvGrpSpPr/>
          <p:nvPr/>
        </p:nvGrpSpPr>
        <p:grpSpPr>
          <a:xfrm>
            <a:off x="5947311" y="1804734"/>
            <a:ext cx="365764" cy="249373"/>
            <a:chOff x="-1476710" y="2925780"/>
            <a:chExt cx="399306" cy="275824"/>
          </a:xfrm>
        </p:grpSpPr>
        <p:sp>
          <p:nvSpPr>
            <p:cNvPr id="1814" name="Google Shape;1814;p37"/>
            <p:cNvSpPr/>
            <p:nvPr/>
          </p:nvSpPr>
          <p:spPr>
            <a:xfrm>
              <a:off x="-1365650" y="2992088"/>
              <a:ext cx="282765" cy="145036"/>
            </a:xfrm>
            <a:custGeom>
              <a:avLst/>
              <a:gdLst/>
              <a:ahLst/>
              <a:cxnLst/>
              <a:rect l="l" t="t" r="r" b="b"/>
              <a:pathLst>
                <a:path w="1548" h="794" extrusionOk="0">
                  <a:moveTo>
                    <a:pt x="0" y="0"/>
                  </a:moveTo>
                  <a:lnTo>
                    <a:pt x="181" y="794"/>
                  </a:lnTo>
                  <a:lnTo>
                    <a:pt x="1259" y="794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-1346105" y="3142421"/>
              <a:ext cx="59366" cy="59183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4" y="0"/>
                    <a:pt x="1" y="74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1" y="323"/>
                    <a:pt x="324" y="250"/>
                    <a:pt x="324" y="162"/>
                  </a:cubicBezTo>
                  <a:cubicBezTo>
                    <a:pt x="324" y="74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-1182254" y="3142421"/>
              <a:ext cx="59183" cy="59183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0"/>
                  </a:moveTo>
                  <a:cubicBezTo>
                    <a:pt x="69" y="0"/>
                    <a:pt x="0" y="74"/>
                    <a:pt x="0" y="162"/>
                  </a:cubicBezTo>
                  <a:cubicBezTo>
                    <a:pt x="0" y="250"/>
                    <a:pt x="69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4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-1476710" y="2925780"/>
              <a:ext cx="399306" cy="53886"/>
            </a:xfrm>
            <a:custGeom>
              <a:avLst/>
              <a:gdLst/>
              <a:ahLst/>
              <a:cxnLst/>
              <a:rect l="l" t="t" r="r" b="b"/>
              <a:pathLst>
                <a:path w="2186" h="295" extrusionOk="0">
                  <a:moveTo>
                    <a:pt x="1" y="1"/>
                  </a:moveTo>
                  <a:lnTo>
                    <a:pt x="1" y="65"/>
                  </a:lnTo>
                  <a:lnTo>
                    <a:pt x="1" y="197"/>
                  </a:lnTo>
                  <a:lnTo>
                    <a:pt x="500" y="197"/>
                  </a:lnTo>
                  <a:lnTo>
                    <a:pt x="500" y="295"/>
                  </a:lnTo>
                  <a:lnTo>
                    <a:pt x="2185" y="295"/>
                  </a:lnTo>
                  <a:lnTo>
                    <a:pt x="2185" y="197"/>
                  </a:lnTo>
                  <a:lnTo>
                    <a:pt x="730" y="197"/>
                  </a:lnTo>
                  <a:lnTo>
                    <a:pt x="730" y="65"/>
                  </a:lnTo>
                  <a:lnTo>
                    <a:pt x="500" y="6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8" name="Google Shape;1818;p37"/>
          <p:cNvSpPr/>
          <p:nvPr/>
        </p:nvSpPr>
        <p:spPr>
          <a:xfrm>
            <a:off x="2891564" y="3145717"/>
            <a:ext cx="365758" cy="249383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37"/>
          <p:cNvGrpSpPr/>
          <p:nvPr/>
        </p:nvGrpSpPr>
        <p:grpSpPr>
          <a:xfrm>
            <a:off x="3529050" y="1081275"/>
            <a:ext cx="2085900" cy="3486600"/>
            <a:chOff x="3529050" y="1081275"/>
            <a:chExt cx="2085900" cy="3486600"/>
          </a:xfrm>
        </p:grpSpPr>
        <p:sp>
          <p:nvSpPr>
            <p:cNvPr id="1820" name="Google Shape;1820;p37"/>
            <p:cNvSpPr/>
            <p:nvPr/>
          </p:nvSpPr>
          <p:spPr>
            <a:xfrm>
              <a:off x="3529050" y="1081275"/>
              <a:ext cx="2085900" cy="348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3697950" y="1512324"/>
              <a:ext cx="1748100" cy="251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2" name="Google Shape;1822;p37"/>
            <p:cNvGrpSpPr/>
            <p:nvPr/>
          </p:nvGrpSpPr>
          <p:grpSpPr>
            <a:xfrm>
              <a:off x="3894384" y="1278651"/>
              <a:ext cx="1355231" cy="81939"/>
              <a:chOff x="6441358" y="1278651"/>
              <a:chExt cx="1355231" cy="81939"/>
            </a:xfrm>
          </p:grpSpPr>
          <p:sp>
            <p:nvSpPr>
              <p:cNvPr id="1823" name="Google Shape;1823;p37"/>
              <p:cNvSpPr/>
              <p:nvPr/>
            </p:nvSpPr>
            <p:spPr>
              <a:xfrm>
                <a:off x="6441358" y="1278651"/>
                <a:ext cx="118821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37094" h="2432" extrusionOk="0">
                    <a:moveTo>
                      <a:pt x="35865" y="2432"/>
                    </a:moveTo>
                    <a:lnTo>
                      <a:pt x="1203" y="2432"/>
                    </a:lnTo>
                    <a:cubicBezTo>
                      <a:pt x="552" y="2432"/>
                      <a:pt x="0" y="1881"/>
                      <a:pt x="0" y="1229"/>
                    </a:cubicBezTo>
                    <a:lnTo>
                      <a:pt x="0" y="1229"/>
                    </a:lnTo>
                    <a:cubicBezTo>
                      <a:pt x="0" y="552"/>
                      <a:pt x="552" y="1"/>
                      <a:pt x="1203" y="1"/>
                    </a:cubicBezTo>
                    <a:lnTo>
                      <a:pt x="35865" y="1"/>
                    </a:lnTo>
                    <a:cubicBezTo>
                      <a:pt x="36542" y="1"/>
                      <a:pt x="37093" y="552"/>
                      <a:pt x="37093" y="1229"/>
                    </a:cubicBezTo>
                    <a:lnTo>
                      <a:pt x="37093" y="1229"/>
                    </a:lnTo>
                    <a:cubicBezTo>
                      <a:pt x="37093" y="1881"/>
                      <a:pt x="36542" y="2432"/>
                      <a:pt x="35865" y="243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7719487" y="1284289"/>
                <a:ext cx="77102" cy="7630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82" extrusionOk="0">
                    <a:moveTo>
                      <a:pt x="1203" y="2381"/>
                    </a:moveTo>
                    <a:lnTo>
                      <a:pt x="1203" y="2381"/>
                    </a:lnTo>
                    <a:cubicBezTo>
                      <a:pt x="551" y="2381"/>
                      <a:pt x="0" y="1855"/>
                      <a:pt x="0" y="1178"/>
                    </a:cubicBezTo>
                    <a:lnTo>
                      <a:pt x="0" y="1178"/>
                    </a:lnTo>
                    <a:cubicBezTo>
                      <a:pt x="0" y="527"/>
                      <a:pt x="551" y="0"/>
                      <a:pt x="1203" y="0"/>
                    </a:cubicBezTo>
                    <a:lnTo>
                      <a:pt x="1203" y="0"/>
                    </a:lnTo>
                    <a:cubicBezTo>
                      <a:pt x="1880" y="0"/>
                      <a:pt x="2406" y="527"/>
                      <a:pt x="2406" y="1178"/>
                    </a:cubicBezTo>
                    <a:lnTo>
                      <a:pt x="2406" y="1178"/>
                    </a:lnTo>
                    <a:cubicBezTo>
                      <a:pt x="2406" y="1855"/>
                      <a:pt x="1880" y="2381"/>
                      <a:pt x="1203" y="2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37"/>
            <p:cNvSpPr/>
            <p:nvPr/>
          </p:nvSpPr>
          <p:spPr>
            <a:xfrm>
              <a:off x="4265305" y="4197661"/>
              <a:ext cx="613390" cy="143945"/>
            </a:xfrm>
            <a:custGeom>
              <a:avLst/>
              <a:gdLst/>
              <a:ahLst/>
              <a:cxnLst/>
              <a:rect l="l" t="t" r="r" b="b"/>
              <a:pathLst>
                <a:path w="19149" h="6166" extrusionOk="0">
                  <a:moveTo>
                    <a:pt x="16066" y="6166"/>
                  </a:moveTo>
                  <a:lnTo>
                    <a:pt x="3083" y="6166"/>
                  </a:lnTo>
                  <a:cubicBezTo>
                    <a:pt x="1379" y="6166"/>
                    <a:pt x="1" y="4762"/>
                    <a:pt x="1" y="3083"/>
                  </a:cubicBezTo>
                  <a:lnTo>
                    <a:pt x="1" y="3083"/>
                  </a:lnTo>
                  <a:cubicBezTo>
                    <a:pt x="1" y="1379"/>
                    <a:pt x="1379" y="0"/>
                    <a:pt x="3083" y="0"/>
                  </a:cubicBezTo>
                  <a:lnTo>
                    <a:pt x="16066" y="0"/>
                  </a:lnTo>
                  <a:cubicBezTo>
                    <a:pt x="17745" y="0"/>
                    <a:pt x="19149" y="1379"/>
                    <a:pt x="19149" y="3083"/>
                  </a:cubicBezTo>
                  <a:lnTo>
                    <a:pt x="19149" y="3083"/>
                  </a:lnTo>
                  <a:cubicBezTo>
                    <a:pt x="19149" y="4762"/>
                    <a:pt x="17745" y="6166"/>
                    <a:pt x="16066" y="6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4073513" y="2274940"/>
              <a:ext cx="996974" cy="994169"/>
            </a:xfrm>
            <a:custGeom>
              <a:avLst/>
              <a:gdLst/>
              <a:ahLst/>
              <a:cxnLst/>
              <a:rect l="l" t="t" r="r" b="b"/>
              <a:pathLst>
                <a:path w="1411" h="1407" extrusionOk="0">
                  <a:moveTo>
                    <a:pt x="706" y="1"/>
                  </a:moveTo>
                  <a:cubicBezTo>
                    <a:pt x="617" y="1"/>
                    <a:pt x="534" y="15"/>
                    <a:pt x="456" y="45"/>
                  </a:cubicBezTo>
                  <a:cubicBezTo>
                    <a:pt x="520" y="74"/>
                    <a:pt x="578" y="108"/>
                    <a:pt x="632" y="148"/>
                  </a:cubicBezTo>
                  <a:cubicBezTo>
                    <a:pt x="652" y="138"/>
                    <a:pt x="681" y="128"/>
                    <a:pt x="706" y="128"/>
                  </a:cubicBezTo>
                  <a:cubicBezTo>
                    <a:pt x="745" y="128"/>
                    <a:pt x="784" y="143"/>
                    <a:pt x="808" y="167"/>
                  </a:cubicBezTo>
                  <a:cubicBezTo>
                    <a:pt x="887" y="133"/>
                    <a:pt x="970" y="108"/>
                    <a:pt x="1053" y="94"/>
                  </a:cubicBezTo>
                  <a:cubicBezTo>
                    <a:pt x="950" y="35"/>
                    <a:pt x="833" y="1"/>
                    <a:pt x="706" y="1"/>
                  </a:cubicBezTo>
                  <a:close/>
                  <a:moveTo>
                    <a:pt x="333" y="104"/>
                  </a:moveTo>
                  <a:cubicBezTo>
                    <a:pt x="260" y="153"/>
                    <a:pt x="191" y="216"/>
                    <a:pt x="138" y="285"/>
                  </a:cubicBezTo>
                  <a:cubicBezTo>
                    <a:pt x="177" y="358"/>
                    <a:pt x="226" y="422"/>
                    <a:pt x="280" y="481"/>
                  </a:cubicBezTo>
                  <a:cubicBezTo>
                    <a:pt x="299" y="471"/>
                    <a:pt x="319" y="466"/>
                    <a:pt x="343" y="466"/>
                  </a:cubicBezTo>
                  <a:cubicBezTo>
                    <a:pt x="358" y="466"/>
                    <a:pt x="373" y="471"/>
                    <a:pt x="387" y="476"/>
                  </a:cubicBezTo>
                  <a:cubicBezTo>
                    <a:pt x="441" y="417"/>
                    <a:pt x="500" y="363"/>
                    <a:pt x="564" y="314"/>
                  </a:cubicBezTo>
                  <a:cubicBezTo>
                    <a:pt x="559" y="299"/>
                    <a:pt x="559" y="290"/>
                    <a:pt x="559" y="280"/>
                  </a:cubicBezTo>
                  <a:cubicBezTo>
                    <a:pt x="559" y="260"/>
                    <a:pt x="559" y="246"/>
                    <a:pt x="564" y="231"/>
                  </a:cubicBezTo>
                  <a:cubicBezTo>
                    <a:pt x="495" y="182"/>
                    <a:pt x="417" y="138"/>
                    <a:pt x="333" y="104"/>
                  </a:cubicBezTo>
                  <a:close/>
                  <a:moveTo>
                    <a:pt x="622" y="402"/>
                  </a:moveTo>
                  <a:cubicBezTo>
                    <a:pt x="564" y="441"/>
                    <a:pt x="515" y="486"/>
                    <a:pt x="471" y="539"/>
                  </a:cubicBezTo>
                  <a:cubicBezTo>
                    <a:pt x="485" y="559"/>
                    <a:pt x="495" y="588"/>
                    <a:pt x="495" y="618"/>
                  </a:cubicBezTo>
                  <a:cubicBezTo>
                    <a:pt x="495" y="632"/>
                    <a:pt x="490" y="647"/>
                    <a:pt x="485" y="662"/>
                  </a:cubicBezTo>
                  <a:cubicBezTo>
                    <a:pt x="617" y="750"/>
                    <a:pt x="769" y="809"/>
                    <a:pt x="931" y="833"/>
                  </a:cubicBezTo>
                  <a:cubicBezTo>
                    <a:pt x="941" y="814"/>
                    <a:pt x="955" y="799"/>
                    <a:pt x="970" y="784"/>
                  </a:cubicBezTo>
                  <a:cubicBezTo>
                    <a:pt x="926" y="647"/>
                    <a:pt x="857" y="525"/>
                    <a:pt x="764" y="417"/>
                  </a:cubicBezTo>
                  <a:cubicBezTo>
                    <a:pt x="750" y="422"/>
                    <a:pt x="730" y="427"/>
                    <a:pt x="706" y="427"/>
                  </a:cubicBezTo>
                  <a:cubicBezTo>
                    <a:pt x="676" y="427"/>
                    <a:pt x="647" y="417"/>
                    <a:pt x="622" y="402"/>
                  </a:cubicBezTo>
                  <a:close/>
                  <a:moveTo>
                    <a:pt x="1176" y="182"/>
                  </a:moveTo>
                  <a:cubicBezTo>
                    <a:pt x="1063" y="192"/>
                    <a:pt x="955" y="221"/>
                    <a:pt x="857" y="265"/>
                  </a:cubicBezTo>
                  <a:cubicBezTo>
                    <a:pt x="857" y="270"/>
                    <a:pt x="857" y="275"/>
                    <a:pt x="857" y="280"/>
                  </a:cubicBezTo>
                  <a:cubicBezTo>
                    <a:pt x="857" y="304"/>
                    <a:pt x="853" y="324"/>
                    <a:pt x="843" y="344"/>
                  </a:cubicBezTo>
                  <a:cubicBezTo>
                    <a:pt x="941" y="461"/>
                    <a:pt x="1019" y="598"/>
                    <a:pt x="1068" y="750"/>
                  </a:cubicBezTo>
                  <a:cubicBezTo>
                    <a:pt x="1132" y="750"/>
                    <a:pt x="1181" y="789"/>
                    <a:pt x="1205" y="838"/>
                  </a:cubicBezTo>
                  <a:cubicBezTo>
                    <a:pt x="1274" y="833"/>
                    <a:pt x="1337" y="819"/>
                    <a:pt x="1401" y="804"/>
                  </a:cubicBezTo>
                  <a:cubicBezTo>
                    <a:pt x="1406" y="770"/>
                    <a:pt x="1411" y="735"/>
                    <a:pt x="1411" y="701"/>
                  </a:cubicBezTo>
                  <a:cubicBezTo>
                    <a:pt x="1411" y="495"/>
                    <a:pt x="1318" y="309"/>
                    <a:pt x="1176" y="182"/>
                  </a:cubicBezTo>
                  <a:close/>
                  <a:moveTo>
                    <a:pt x="74" y="388"/>
                  </a:moveTo>
                  <a:cubicBezTo>
                    <a:pt x="30" y="481"/>
                    <a:pt x="0" y="588"/>
                    <a:pt x="0" y="701"/>
                  </a:cubicBezTo>
                  <a:cubicBezTo>
                    <a:pt x="0" y="833"/>
                    <a:pt x="35" y="956"/>
                    <a:pt x="98" y="1063"/>
                  </a:cubicBezTo>
                  <a:cubicBezTo>
                    <a:pt x="123" y="936"/>
                    <a:pt x="167" y="819"/>
                    <a:pt x="226" y="706"/>
                  </a:cubicBezTo>
                  <a:cubicBezTo>
                    <a:pt x="206" y="681"/>
                    <a:pt x="191" y="652"/>
                    <a:pt x="191" y="618"/>
                  </a:cubicBezTo>
                  <a:cubicBezTo>
                    <a:pt x="191" y="598"/>
                    <a:pt x="196" y="574"/>
                    <a:pt x="206" y="559"/>
                  </a:cubicBezTo>
                  <a:cubicBezTo>
                    <a:pt x="157" y="505"/>
                    <a:pt x="113" y="446"/>
                    <a:pt x="74" y="388"/>
                  </a:cubicBezTo>
                  <a:close/>
                  <a:moveTo>
                    <a:pt x="1377" y="917"/>
                  </a:moveTo>
                  <a:lnTo>
                    <a:pt x="1377" y="917"/>
                  </a:lnTo>
                  <a:cubicBezTo>
                    <a:pt x="1323" y="931"/>
                    <a:pt x="1264" y="941"/>
                    <a:pt x="1210" y="946"/>
                  </a:cubicBezTo>
                  <a:cubicBezTo>
                    <a:pt x="1195" y="985"/>
                    <a:pt x="1166" y="1019"/>
                    <a:pt x="1127" y="1034"/>
                  </a:cubicBezTo>
                  <a:cubicBezTo>
                    <a:pt x="1127" y="1063"/>
                    <a:pt x="1127" y="1093"/>
                    <a:pt x="1127" y="1122"/>
                  </a:cubicBezTo>
                  <a:cubicBezTo>
                    <a:pt x="1127" y="1171"/>
                    <a:pt x="1127" y="1225"/>
                    <a:pt x="1117" y="1274"/>
                  </a:cubicBezTo>
                  <a:cubicBezTo>
                    <a:pt x="1239" y="1186"/>
                    <a:pt x="1328" y="1063"/>
                    <a:pt x="1377" y="917"/>
                  </a:cubicBezTo>
                  <a:close/>
                  <a:moveTo>
                    <a:pt x="422" y="745"/>
                  </a:moveTo>
                  <a:cubicBezTo>
                    <a:pt x="397" y="760"/>
                    <a:pt x="373" y="765"/>
                    <a:pt x="343" y="765"/>
                  </a:cubicBezTo>
                  <a:lnTo>
                    <a:pt x="314" y="765"/>
                  </a:lnTo>
                  <a:cubicBezTo>
                    <a:pt x="245" y="892"/>
                    <a:pt x="201" y="1034"/>
                    <a:pt x="191" y="1181"/>
                  </a:cubicBezTo>
                  <a:cubicBezTo>
                    <a:pt x="255" y="1254"/>
                    <a:pt x="338" y="1313"/>
                    <a:pt x="431" y="1352"/>
                  </a:cubicBezTo>
                  <a:cubicBezTo>
                    <a:pt x="544" y="1176"/>
                    <a:pt x="706" y="1029"/>
                    <a:pt x="897" y="936"/>
                  </a:cubicBezTo>
                  <a:cubicBezTo>
                    <a:pt x="720" y="907"/>
                    <a:pt x="564" y="838"/>
                    <a:pt x="422" y="745"/>
                  </a:cubicBezTo>
                  <a:close/>
                  <a:moveTo>
                    <a:pt x="970" y="1014"/>
                  </a:moveTo>
                  <a:cubicBezTo>
                    <a:pt x="794" y="1098"/>
                    <a:pt x="642" y="1230"/>
                    <a:pt x="534" y="1387"/>
                  </a:cubicBezTo>
                  <a:cubicBezTo>
                    <a:pt x="588" y="1401"/>
                    <a:pt x="647" y="1406"/>
                    <a:pt x="706" y="1406"/>
                  </a:cubicBezTo>
                  <a:cubicBezTo>
                    <a:pt x="808" y="1406"/>
                    <a:pt x="911" y="1382"/>
                    <a:pt x="999" y="1343"/>
                  </a:cubicBezTo>
                  <a:cubicBezTo>
                    <a:pt x="1014" y="1269"/>
                    <a:pt x="1024" y="1196"/>
                    <a:pt x="1024" y="1122"/>
                  </a:cubicBezTo>
                  <a:cubicBezTo>
                    <a:pt x="1024" y="1093"/>
                    <a:pt x="1024" y="1068"/>
                    <a:pt x="1019" y="1039"/>
                  </a:cubicBezTo>
                  <a:cubicBezTo>
                    <a:pt x="1004" y="1034"/>
                    <a:pt x="985" y="1024"/>
                    <a:pt x="970" y="10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3697950" y="1512325"/>
              <a:ext cx="892200" cy="2519400"/>
            </a:xfrm>
            <a:prstGeom prst="rect">
              <a:avLst/>
            </a:prstGeom>
            <a:solidFill>
              <a:srgbClr val="FFFF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" name="Google Shape;1832;p38"/>
          <p:cNvGrpSpPr/>
          <p:nvPr/>
        </p:nvGrpSpPr>
        <p:grpSpPr>
          <a:xfrm>
            <a:off x="469386" y="1359694"/>
            <a:ext cx="8205180" cy="3358893"/>
            <a:chOff x="469386" y="1359694"/>
            <a:chExt cx="8205180" cy="3358893"/>
          </a:xfrm>
        </p:grpSpPr>
        <p:grpSp>
          <p:nvGrpSpPr>
            <p:cNvPr id="1833" name="Google Shape;1833;p38"/>
            <p:cNvGrpSpPr/>
            <p:nvPr/>
          </p:nvGrpSpPr>
          <p:grpSpPr>
            <a:xfrm>
              <a:off x="2597615" y="1359694"/>
              <a:ext cx="1799860" cy="3358893"/>
              <a:chOff x="2808844" y="1359675"/>
              <a:chExt cx="1607305" cy="3358893"/>
            </a:xfrm>
          </p:grpSpPr>
          <p:sp>
            <p:nvSpPr>
              <p:cNvPr id="1834" name="Google Shape;1834;p38"/>
              <p:cNvSpPr/>
              <p:nvPr/>
            </p:nvSpPr>
            <p:spPr>
              <a:xfrm>
                <a:off x="2808844" y="3111263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8"/>
              <p:cNvSpPr/>
              <p:nvPr/>
            </p:nvSpPr>
            <p:spPr>
              <a:xfrm>
                <a:off x="2808844" y="1359675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8"/>
              <p:cNvSpPr/>
              <p:nvPr/>
            </p:nvSpPr>
            <p:spPr>
              <a:xfrm>
                <a:off x="3335329" y="2901115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2858" y="0"/>
                    </a:moveTo>
                    <a:lnTo>
                      <a:pt x="1429" y="1453"/>
                    </a:lnTo>
                    <a:lnTo>
                      <a:pt x="1" y="2905"/>
                    </a:lnTo>
                    <a:lnTo>
                      <a:pt x="5704" y="2905"/>
                    </a:lnTo>
                    <a:lnTo>
                      <a:pt x="4275" y="1453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8"/>
              <p:cNvSpPr txBox="1"/>
              <p:nvPr/>
            </p:nvSpPr>
            <p:spPr>
              <a:xfrm>
                <a:off x="2922782" y="1651613"/>
                <a:ext cx="13968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8" name="Google Shape;1838;p38"/>
              <p:cNvSpPr txBox="1"/>
              <p:nvPr/>
            </p:nvSpPr>
            <p:spPr>
              <a:xfrm>
                <a:off x="2922782" y="23767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39" name="Google Shape;1839;p38"/>
            <p:cNvGrpSpPr/>
            <p:nvPr/>
          </p:nvGrpSpPr>
          <p:grpSpPr>
            <a:xfrm>
              <a:off x="6874705" y="1359694"/>
              <a:ext cx="1799860" cy="3358893"/>
              <a:chOff x="6628357" y="1359675"/>
              <a:chExt cx="1607305" cy="3358893"/>
            </a:xfrm>
          </p:grpSpPr>
          <p:sp>
            <p:nvSpPr>
              <p:cNvPr id="1840" name="Google Shape;1840;p38"/>
              <p:cNvSpPr/>
              <p:nvPr/>
            </p:nvSpPr>
            <p:spPr>
              <a:xfrm>
                <a:off x="6628357" y="3111263"/>
                <a:ext cx="1606141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8"/>
              <p:cNvSpPr/>
              <p:nvPr/>
            </p:nvSpPr>
            <p:spPr>
              <a:xfrm>
                <a:off x="6628357" y="1359675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8"/>
              <p:cNvSpPr/>
              <p:nvPr/>
            </p:nvSpPr>
            <p:spPr>
              <a:xfrm>
                <a:off x="7154842" y="2901115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2858" y="0"/>
                    </a:moveTo>
                    <a:lnTo>
                      <a:pt x="1429" y="1453"/>
                    </a:lnTo>
                    <a:lnTo>
                      <a:pt x="1" y="2905"/>
                    </a:lnTo>
                    <a:lnTo>
                      <a:pt x="5704" y="2905"/>
                    </a:lnTo>
                    <a:lnTo>
                      <a:pt x="4275" y="1453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8"/>
              <p:cNvSpPr txBox="1"/>
              <p:nvPr/>
            </p:nvSpPr>
            <p:spPr>
              <a:xfrm>
                <a:off x="6742307" y="1651613"/>
                <a:ext cx="13968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4" name="Google Shape;1844;p38"/>
              <p:cNvSpPr txBox="1"/>
              <p:nvPr/>
            </p:nvSpPr>
            <p:spPr>
              <a:xfrm>
                <a:off x="6742307" y="23767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45" name="Google Shape;1845;p38"/>
            <p:cNvGrpSpPr/>
            <p:nvPr/>
          </p:nvGrpSpPr>
          <p:grpSpPr>
            <a:xfrm>
              <a:off x="4746477" y="1359694"/>
              <a:ext cx="1798666" cy="3358893"/>
              <a:chOff x="4727813" y="1359675"/>
              <a:chExt cx="1606238" cy="3358893"/>
            </a:xfrm>
          </p:grpSpPr>
          <p:sp>
            <p:nvSpPr>
              <p:cNvPr id="1846" name="Google Shape;1846;p38"/>
              <p:cNvSpPr/>
              <p:nvPr/>
            </p:nvSpPr>
            <p:spPr>
              <a:xfrm>
                <a:off x="4727813" y="1359675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8"/>
              <p:cNvSpPr/>
              <p:nvPr/>
            </p:nvSpPr>
            <p:spPr>
              <a:xfrm>
                <a:off x="4727813" y="3111263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8"/>
              <p:cNvSpPr/>
              <p:nvPr/>
            </p:nvSpPr>
            <p:spPr>
              <a:xfrm>
                <a:off x="5254298" y="2895296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1" y="1"/>
                    </a:moveTo>
                    <a:lnTo>
                      <a:pt x="1430" y="1453"/>
                    </a:lnTo>
                    <a:lnTo>
                      <a:pt x="2847" y="2906"/>
                    </a:lnTo>
                    <a:lnTo>
                      <a:pt x="4275" y="1453"/>
                    </a:lnTo>
                    <a:lnTo>
                      <a:pt x="57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8"/>
              <p:cNvSpPr txBox="1"/>
              <p:nvPr/>
            </p:nvSpPr>
            <p:spPr>
              <a:xfrm>
                <a:off x="4888164" y="3794906"/>
                <a:ext cx="1268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0" name="Google Shape;1850;p38"/>
              <p:cNvSpPr txBox="1"/>
              <p:nvPr/>
            </p:nvSpPr>
            <p:spPr>
              <a:xfrm>
                <a:off x="4823844" y="34349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51" name="Google Shape;1851;p38"/>
            <p:cNvGrpSpPr/>
            <p:nvPr/>
          </p:nvGrpSpPr>
          <p:grpSpPr>
            <a:xfrm>
              <a:off x="469386" y="1359694"/>
              <a:ext cx="1798666" cy="3358893"/>
              <a:chOff x="908300" y="1359675"/>
              <a:chExt cx="1606238" cy="3358893"/>
            </a:xfrm>
          </p:grpSpPr>
          <p:sp>
            <p:nvSpPr>
              <p:cNvPr id="1852" name="Google Shape;1852;p38"/>
              <p:cNvSpPr/>
              <p:nvPr/>
            </p:nvSpPr>
            <p:spPr>
              <a:xfrm>
                <a:off x="908300" y="1359675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8"/>
              <p:cNvSpPr/>
              <p:nvPr/>
            </p:nvSpPr>
            <p:spPr>
              <a:xfrm>
                <a:off x="908300" y="3111263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8"/>
              <p:cNvSpPr/>
              <p:nvPr/>
            </p:nvSpPr>
            <p:spPr>
              <a:xfrm>
                <a:off x="1434882" y="2895296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0" y="1"/>
                    </a:moveTo>
                    <a:lnTo>
                      <a:pt x="1429" y="1453"/>
                    </a:lnTo>
                    <a:lnTo>
                      <a:pt x="2858" y="2906"/>
                    </a:lnTo>
                    <a:lnTo>
                      <a:pt x="4274" y="1453"/>
                    </a:lnTo>
                    <a:lnTo>
                      <a:pt x="5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8"/>
              <p:cNvSpPr txBox="1"/>
              <p:nvPr/>
            </p:nvSpPr>
            <p:spPr>
              <a:xfrm>
                <a:off x="1086402" y="3794906"/>
                <a:ext cx="1250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6" name="Google Shape;1856;p38"/>
              <p:cNvSpPr txBox="1"/>
              <p:nvPr/>
            </p:nvSpPr>
            <p:spPr>
              <a:xfrm>
                <a:off x="1013019" y="34349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57" name="Google Shape;1857;p38"/>
          <p:cNvGrpSpPr/>
          <p:nvPr/>
        </p:nvGrpSpPr>
        <p:grpSpPr>
          <a:xfrm>
            <a:off x="3294910" y="3552540"/>
            <a:ext cx="424699" cy="724752"/>
            <a:chOff x="3429360" y="3483518"/>
            <a:chExt cx="424699" cy="724752"/>
          </a:xfrm>
        </p:grpSpPr>
        <p:sp>
          <p:nvSpPr>
            <p:cNvPr id="1858" name="Google Shape;1858;p38"/>
            <p:cNvSpPr/>
            <p:nvPr/>
          </p:nvSpPr>
          <p:spPr>
            <a:xfrm>
              <a:off x="3514299" y="3676043"/>
              <a:ext cx="254819" cy="339759"/>
            </a:xfrm>
            <a:custGeom>
              <a:avLst/>
              <a:gdLst/>
              <a:ahLst/>
              <a:cxnLst/>
              <a:rect l="l" t="t" r="r" b="b"/>
              <a:pathLst>
                <a:path w="4287" h="5716" extrusionOk="0">
                  <a:moveTo>
                    <a:pt x="2144" y="477"/>
                  </a:moveTo>
                  <a:cubicBezTo>
                    <a:pt x="3061" y="477"/>
                    <a:pt x="3811" y="1227"/>
                    <a:pt x="3811" y="2144"/>
                  </a:cubicBezTo>
                  <a:cubicBezTo>
                    <a:pt x="3811" y="2858"/>
                    <a:pt x="2727" y="4358"/>
                    <a:pt x="2144" y="5108"/>
                  </a:cubicBezTo>
                  <a:cubicBezTo>
                    <a:pt x="1549" y="4358"/>
                    <a:pt x="477" y="2858"/>
                    <a:pt x="477" y="2144"/>
                  </a:cubicBezTo>
                  <a:cubicBezTo>
                    <a:pt x="477" y="1227"/>
                    <a:pt x="1227" y="477"/>
                    <a:pt x="2144" y="477"/>
                  </a:cubicBezTo>
                  <a:close/>
                  <a:moveTo>
                    <a:pt x="2144" y="0"/>
                  </a:moveTo>
                  <a:cubicBezTo>
                    <a:pt x="953" y="0"/>
                    <a:pt x="1" y="965"/>
                    <a:pt x="1" y="2144"/>
                  </a:cubicBezTo>
                  <a:cubicBezTo>
                    <a:pt x="1" y="2632"/>
                    <a:pt x="334" y="3370"/>
                    <a:pt x="989" y="4346"/>
                  </a:cubicBezTo>
                  <a:cubicBezTo>
                    <a:pt x="1465" y="5049"/>
                    <a:pt x="1941" y="5608"/>
                    <a:pt x="1953" y="5632"/>
                  </a:cubicBezTo>
                  <a:cubicBezTo>
                    <a:pt x="2001" y="5692"/>
                    <a:pt x="2072" y="5715"/>
                    <a:pt x="2144" y="5715"/>
                  </a:cubicBezTo>
                  <a:cubicBezTo>
                    <a:pt x="2215" y="5715"/>
                    <a:pt x="2275" y="5692"/>
                    <a:pt x="2322" y="5632"/>
                  </a:cubicBezTo>
                  <a:cubicBezTo>
                    <a:pt x="2346" y="5608"/>
                    <a:pt x="2811" y="5049"/>
                    <a:pt x="3287" y="4346"/>
                  </a:cubicBezTo>
                  <a:cubicBezTo>
                    <a:pt x="3954" y="3370"/>
                    <a:pt x="4287" y="2632"/>
                    <a:pt x="4287" y="2144"/>
                  </a:cubicBezTo>
                  <a:cubicBezTo>
                    <a:pt x="4287" y="965"/>
                    <a:pt x="3323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3599239" y="3760983"/>
              <a:ext cx="84999" cy="84940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15" y="476"/>
                  </a:moveTo>
                  <a:cubicBezTo>
                    <a:pt x="846" y="476"/>
                    <a:pt x="953" y="584"/>
                    <a:pt x="953" y="715"/>
                  </a:cubicBezTo>
                  <a:cubicBezTo>
                    <a:pt x="953" y="846"/>
                    <a:pt x="846" y="953"/>
                    <a:pt x="715" y="953"/>
                  </a:cubicBezTo>
                  <a:cubicBezTo>
                    <a:pt x="584" y="953"/>
                    <a:pt x="477" y="846"/>
                    <a:pt x="477" y="715"/>
                  </a:cubicBezTo>
                  <a:cubicBezTo>
                    <a:pt x="477" y="584"/>
                    <a:pt x="584" y="476"/>
                    <a:pt x="715" y="476"/>
                  </a:cubicBezTo>
                  <a:close/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19"/>
                    <a:pt x="322" y="1429"/>
                    <a:pt x="715" y="1429"/>
                  </a:cubicBezTo>
                  <a:cubicBezTo>
                    <a:pt x="1108" y="1429"/>
                    <a:pt x="1429" y="1119"/>
                    <a:pt x="1429" y="715"/>
                  </a:cubicBezTo>
                  <a:cubicBezTo>
                    <a:pt x="1429" y="322"/>
                    <a:pt x="1108" y="0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3825704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7"/>
                    <a:pt x="239" y="477"/>
                  </a:cubicBezTo>
                  <a:cubicBezTo>
                    <a:pt x="370" y="477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3429360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26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20" y="11526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51"/>
                    <a:pt x="346" y="358"/>
                  </a:cubicBezTo>
                  <a:cubicBezTo>
                    <a:pt x="239" y="465"/>
                    <a:pt x="156" y="596"/>
                    <a:pt x="96" y="739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10"/>
                    <a:pt x="239" y="11740"/>
                    <a:pt x="346" y="11848"/>
                  </a:cubicBezTo>
                  <a:cubicBezTo>
                    <a:pt x="453" y="11955"/>
                    <a:pt x="584" y="12050"/>
                    <a:pt x="727" y="12110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110"/>
                  </a:cubicBezTo>
                  <a:cubicBezTo>
                    <a:pt x="6561" y="12050"/>
                    <a:pt x="6680" y="11955"/>
                    <a:pt x="6788" y="11848"/>
                  </a:cubicBezTo>
                  <a:cubicBezTo>
                    <a:pt x="6907" y="11740"/>
                    <a:pt x="6990" y="11610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39"/>
                  </a:cubicBezTo>
                  <a:cubicBezTo>
                    <a:pt x="6990" y="596"/>
                    <a:pt x="6907" y="465"/>
                    <a:pt x="6788" y="358"/>
                  </a:cubicBezTo>
                  <a:cubicBezTo>
                    <a:pt x="6680" y="251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3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863" name="Google Shape;1863;p38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4" name="Google Shape;1864;p38"/>
          <p:cNvGrpSpPr/>
          <p:nvPr/>
        </p:nvGrpSpPr>
        <p:grpSpPr>
          <a:xfrm>
            <a:off x="1156357" y="1800952"/>
            <a:ext cx="424699" cy="724752"/>
            <a:chOff x="1499123" y="1752903"/>
            <a:chExt cx="424699" cy="724752"/>
          </a:xfrm>
        </p:grpSpPr>
        <p:sp>
          <p:nvSpPr>
            <p:cNvPr id="1865" name="Google Shape;1865;p38"/>
            <p:cNvSpPr/>
            <p:nvPr/>
          </p:nvSpPr>
          <p:spPr>
            <a:xfrm>
              <a:off x="1895466" y="190863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1499123" y="175290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14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08" y="11514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39"/>
                    <a:pt x="346" y="346"/>
                  </a:cubicBezTo>
                  <a:cubicBezTo>
                    <a:pt x="239" y="465"/>
                    <a:pt x="156" y="584"/>
                    <a:pt x="96" y="727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09"/>
                    <a:pt x="239" y="11740"/>
                    <a:pt x="346" y="11848"/>
                  </a:cubicBezTo>
                  <a:cubicBezTo>
                    <a:pt x="453" y="11955"/>
                    <a:pt x="584" y="12038"/>
                    <a:pt x="727" y="12098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098"/>
                  </a:cubicBezTo>
                  <a:cubicBezTo>
                    <a:pt x="6561" y="12038"/>
                    <a:pt x="6680" y="11955"/>
                    <a:pt x="6788" y="11848"/>
                  </a:cubicBezTo>
                  <a:cubicBezTo>
                    <a:pt x="6907" y="11740"/>
                    <a:pt x="6990" y="11609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27"/>
                  </a:cubicBezTo>
                  <a:cubicBezTo>
                    <a:pt x="6990" y="584"/>
                    <a:pt x="6907" y="465"/>
                    <a:pt x="6788" y="346"/>
                  </a:cubicBezTo>
                  <a:cubicBezTo>
                    <a:pt x="6680" y="239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1690221" y="2053013"/>
              <a:ext cx="162866" cy="169880"/>
            </a:xfrm>
            <a:custGeom>
              <a:avLst/>
              <a:gdLst/>
              <a:ahLst/>
              <a:cxnLst/>
              <a:rect l="l" t="t" r="r" b="b"/>
              <a:pathLst>
                <a:path w="2740" h="2858" extrusionOk="0">
                  <a:moveTo>
                    <a:pt x="1453" y="0"/>
                  </a:moveTo>
                  <a:cubicBezTo>
                    <a:pt x="656" y="0"/>
                    <a:pt x="1" y="631"/>
                    <a:pt x="1" y="1429"/>
                  </a:cubicBezTo>
                  <a:cubicBezTo>
                    <a:pt x="1" y="2215"/>
                    <a:pt x="656" y="2858"/>
                    <a:pt x="1453" y="2858"/>
                  </a:cubicBezTo>
                  <a:cubicBezTo>
                    <a:pt x="2215" y="2858"/>
                    <a:pt x="2739" y="2262"/>
                    <a:pt x="2739" y="1429"/>
                  </a:cubicBezTo>
                  <a:cubicBezTo>
                    <a:pt x="2739" y="1298"/>
                    <a:pt x="2632" y="1191"/>
                    <a:pt x="2501" y="1191"/>
                  </a:cubicBezTo>
                  <a:lnTo>
                    <a:pt x="1775" y="1191"/>
                  </a:lnTo>
                  <a:cubicBezTo>
                    <a:pt x="1644" y="1191"/>
                    <a:pt x="1537" y="1298"/>
                    <a:pt x="1537" y="1429"/>
                  </a:cubicBezTo>
                  <a:cubicBezTo>
                    <a:pt x="1537" y="1560"/>
                    <a:pt x="1644" y="1667"/>
                    <a:pt x="1775" y="1667"/>
                  </a:cubicBezTo>
                  <a:lnTo>
                    <a:pt x="2239" y="1667"/>
                  </a:lnTo>
                  <a:cubicBezTo>
                    <a:pt x="2180" y="2036"/>
                    <a:pt x="1941" y="2381"/>
                    <a:pt x="1453" y="2381"/>
                  </a:cubicBezTo>
                  <a:cubicBezTo>
                    <a:pt x="917" y="2381"/>
                    <a:pt x="477" y="1953"/>
                    <a:pt x="477" y="1429"/>
                  </a:cubicBezTo>
                  <a:cubicBezTo>
                    <a:pt x="477" y="905"/>
                    <a:pt x="917" y="476"/>
                    <a:pt x="1453" y="476"/>
                  </a:cubicBezTo>
                  <a:cubicBezTo>
                    <a:pt x="1656" y="476"/>
                    <a:pt x="1846" y="524"/>
                    <a:pt x="2001" y="631"/>
                  </a:cubicBezTo>
                  <a:cubicBezTo>
                    <a:pt x="2041" y="663"/>
                    <a:pt x="2089" y="677"/>
                    <a:pt x="2136" y="677"/>
                  </a:cubicBezTo>
                  <a:cubicBezTo>
                    <a:pt x="2213" y="677"/>
                    <a:pt x="2290" y="638"/>
                    <a:pt x="2334" y="572"/>
                  </a:cubicBezTo>
                  <a:cubicBezTo>
                    <a:pt x="2406" y="464"/>
                    <a:pt x="2370" y="310"/>
                    <a:pt x="2263" y="238"/>
                  </a:cubicBezTo>
                  <a:cubicBezTo>
                    <a:pt x="2025" y="83"/>
                    <a:pt x="1751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1555055" y="2053013"/>
              <a:ext cx="109072" cy="169880"/>
            </a:xfrm>
            <a:custGeom>
              <a:avLst/>
              <a:gdLst/>
              <a:ahLst/>
              <a:cxnLst/>
              <a:rect l="l" t="t" r="r" b="b"/>
              <a:pathLst>
                <a:path w="1835" h="2858" extrusionOk="0">
                  <a:moveTo>
                    <a:pt x="584" y="0"/>
                  </a:moveTo>
                  <a:cubicBezTo>
                    <a:pt x="465" y="0"/>
                    <a:pt x="370" y="83"/>
                    <a:pt x="346" y="203"/>
                  </a:cubicBezTo>
                  <a:lnTo>
                    <a:pt x="179" y="1250"/>
                  </a:lnTo>
                  <a:cubicBezTo>
                    <a:pt x="167" y="1346"/>
                    <a:pt x="203" y="1429"/>
                    <a:pt x="274" y="1476"/>
                  </a:cubicBezTo>
                  <a:cubicBezTo>
                    <a:pt x="315" y="1510"/>
                    <a:pt x="366" y="1525"/>
                    <a:pt x="416" y="1525"/>
                  </a:cubicBezTo>
                  <a:cubicBezTo>
                    <a:pt x="455" y="1525"/>
                    <a:pt x="493" y="1516"/>
                    <a:pt x="524" y="1500"/>
                  </a:cubicBezTo>
                  <a:cubicBezTo>
                    <a:pt x="524" y="1500"/>
                    <a:pt x="536" y="1488"/>
                    <a:pt x="548" y="1488"/>
                  </a:cubicBezTo>
                  <a:cubicBezTo>
                    <a:pt x="644" y="1441"/>
                    <a:pt x="715" y="1417"/>
                    <a:pt x="894" y="1417"/>
                  </a:cubicBezTo>
                  <a:cubicBezTo>
                    <a:pt x="1013" y="1417"/>
                    <a:pt x="1132" y="1465"/>
                    <a:pt x="1215" y="1560"/>
                  </a:cubicBezTo>
                  <a:cubicBezTo>
                    <a:pt x="1310" y="1655"/>
                    <a:pt x="1358" y="1786"/>
                    <a:pt x="1346" y="1929"/>
                  </a:cubicBezTo>
                  <a:cubicBezTo>
                    <a:pt x="1334" y="2167"/>
                    <a:pt x="1144" y="2369"/>
                    <a:pt x="905" y="2381"/>
                  </a:cubicBezTo>
                  <a:cubicBezTo>
                    <a:pt x="727" y="2381"/>
                    <a:pt x="572" y="2274"/>
                    <a:pt x="489" y="2108"/>
                  </a:cubicBezTo>
                  <a:cubicBezTo>
                    <a:pt x="447" y="2023"/>
                    <a:pt x="363" y="1975"/>
                    <a:pt x="279" y="1975"/>
                  </a:cubicBezTo>
                  <a:cubicBezTo>
                    <a:pt x="245" y="1975"/>
                    <a:pt x="210" y="1983"/>
                    <a:pt x="179" y="2000"/>
                  </a:cubicBezTo>
                  <a:cubicBezTo>
                    <a:pt x="60" y="2048"/>
                    <a:pt x="1" y="2191"/>
                    <a:pt x="60" y="2310"/>
                  </a:cubicBezTo>
                  <a:cubicBezTo>
                    <a:pt x="227" y="2643"/>
                    <a:pt x="560" y="2858"/>
                    <a:pt x="905" y="2858"/>
                  </a:cubicBezTo>
                  <a:cubicBezTo>
                    <a:pt x="1394" y="2846"/>
                    <a:pt x="1798" y="2441"/>
                    <a:pt x="1822" y="1953"/>
                  </a:cubicBezTo>
                  <a:cubicBezTo>
                    <a:pt x="1834" y="1679"/>
                    <a:pt x="1739" y="1417"/>
                    <a:pt x="1560" y="1226"/>
                  </a:cubicBezTo>
                  <a:cubicBezTo>
                    <a:pt x="1382" y="1048"/>
                    <a:pt x="1144" y="941"/>
                    <a:pt x="894" y="941"/>
                  </a:cubicBezTo>
                  <a:cubicBezTo>
                    <a:pt x="822" y="941"/>
                    <a:pt x="763" y="953"/>
                    <a:pt x="715" y="953"/>
                  </a:cubicBezTo>
                  <a:lnTo>
                    <a:pt x="786" y="476"/>
                  </a:lnTo>
                  <a:lnTo>
                    <a:pt x="1441" y="476"/>
                  </a:lnTo>
                  <a:cubicBezTo>
                    <a:pt x="1572" y="476"/>
                    <a:pt x="1679" y="369"/>
                    <a:pt x="1679" y="238"/>
                  </a:cubicBezTo>
                  <a:cubicBezTo>
                    <a:pt x="1679" y="107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1721367" y="1923078"/>
              <a:ext cx="145866" cy="78282"/>
            </a:xfrm>
            <a:custGeom>
              <a:avLst/>
              <a:gdLst/>
              <a:ahLst/>
              <a:cxnLst/>
              <a:rect l="l" t="t" r="r" b="b"/>
              <a:pathLst>
                <a:path w="2454" h="1317" extrusionOk="0">
                  <a:moveTo>
                    <a:pt x="890" y="1"/>
                  </a:moveTo>
                  <a:cubicBezTo>
                    <a:pt x="648" y="1"/>
                    <a:pt x="406" y="55"/>
                    <a:pt x="179" y="162"/>
                  </a:cubicBezTo>
                  <a:cubicBezTo>
                    <a:pt x="60" y="222"/>
                    <a:pt x="1" y="364"/>
                    <a:pt x="60" y="484"/>
                  </a:cubicBezTo>
                  <a:cubicBezTo>
                    <a:pt x="102" y="568"/>
                    <a:pt x="186" y="616"/>
                    <a:pt x="274" y="616"/>
                  </a:cubicBezTo>
                  <a:cubicBezTo>
                    <a:pt x="310" y="616"/>
                    <a:pt x="347" y="608"/>
                    <a:pt x="382" y="591"/>
                  </a:cubicBezTo>
                  <a:cubicBezTo>
                    <a:pt x="539" y="519"/>
                    <a:pt x="707" y="483"/>
                    <a:pt x="876" y="483"/>
                  </a:cubicBezTo>
                  <a:cubicBezTo>
                    <a:pt x="1014" y="483"/>
                    <a:pt x="1152" y="507"/>
                    <a:pt x="1286" y="555"/>
                  </a:cubicBezTo>
                  <a:cubicBezTo>
                    <a:pt x="1584" y="662"/>
                    <a:pt x="1834" y="888"/>
                    <a:pt x="1965" y="1174"/>
                  </a:cubicBezTo>
                  <a:cubicBezTo>
                    <a:pt x="2001" y="1257"/>
                    <a:pt x="2096" y="1317"/>
                    <a:pt x="2179" y="1317"/>
                  </a:cubicBezTo>
                  <a:cubicBezTo>
                    <a:pt x="2215" y="1317"/>
                    <a:pt x="2251" y="1305"/>
                    <a:pt x="2287" y="1293"/>
                  </a:cubicBezTo>
                  <a:cubicBezTo>
                    <a:pt x="2406" y="1234"/>
                    <a:pt x="2453" y="1091"/>
                    <a:pt x="2394" y="972"/>
                  </a:cubicBezTo>
                  <a:cubicBezTo>
                    <a:pt x="2203" y="567"/>
                    <a:pt x="1870" y="257"/>
                    <a:pt x="1453" y="103"/>
                  </a:cubicBezTo>
                  <a:cubicBezTo>
                    <a:pt x="1270" y="34"/>
                    <a:pt x="1080" y="1"/>
                    <a:pt x="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1746154" y="1980675"/>
              <a:ext cx="70793" cy="45472"/>
            </a:xfrm>
            <a:custGeom>
              <a:avLst/>
              <a:gdLst/>
              <a:ahLst/>
              <a:cxnLst/>
              <a:rect l="l" t="t" r="r" b="b"/>
              <a:pathLst>
                <a:path w="1191" h="765" extrusionOk="0">
                  <a:moveTo>
                    <a:pt x="486" y="0"/>
                  </a:moveTo>
                  <a:cubicBezTo>
                    <a:pt x="380" y="0"/>
                    <a:pt x="273" y="22"/>
                    <a:pt x="179" y="62"/>
                  </a:cubicBezTo>
                  <a:cubicBezTo>
                    <a:pt x="60" y="122"/>
                    <a:pt x="0" y="265"/>
                    <a:pt x="60" y="384"/>
                  </a:cubicBezTo>
                  <a:cubicBezTo>
                    <a:pt x="104" y="472"/>
                    <a:pt x="194" y="521"/>
                    <a:pt x="286" y="521"/>
                  </a:cubicBezTo>
                  <a:cubicBezTo>
                    <a:pt x="318" y="521"/>
                    <a:pt x="350" y="515"/>
                    <a:pt x="381" y="503"/>
                  </a:cubicBezTo>
                  <a:cubicBezTo>
                    <a:pt x="414" y="483"/>
                    <a:pt x="447" y="474"/>
                    <a:pt x="480" y="474"/>
                  </a:cubicBezTo>
                  <a:cubicBezTo>
                    <a:pt x="506" y="474"/>
                    <a:pt x="533" y="480"/>
                    <a:pt x="560" y="491"/>
                  </a:cubicBezTo>
                  <a:cubicBezTo>
                    <a:pt x="619" y="515"/>
                    <a:pt x="679" y="562"/>
                    <a:pt x="703" y="622"/>
                  </a:cubicBezTo>
                  <a:cubicBezTo>
                    <a:pt x="738" y="705"/>
                    <a:pt x="834" y="765"/>
                    <a:pt x="917" y="765"/>
                  </a:cubicBezTo>
                  <a:cubicBezTo>
                    <a:pt x="953" y="765"/>
                    <a:pt x="988" y="753"/>
                    <a:pt x="1024" y="741"/>
                  </a:cubicBezTo>
                  <a:cubicBezTo>
                    <a:pt x="1143" y="681"/>
                    <a:pt x="1191" y="538"/>
                    <a:pt x="1131" y="419"/>
                  </a:cubicBezTo>
                  <a:cubicBezTo>
                    <a:pt x="1060" y="241"/>
                    <a:pt x="905" y="110"/>
                    <a:pt x="727" y="38"/>
                  </a:cubicBezTo>
                  <a:cubicBezTo>
                    <a:pt x="649" y="13"/>
                    <a:pt x="568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38"/>
          <p:cNvGrpSpPr/>
          <p:nvPr/>
        </p:nvGrpSpPr>
        <p:grpSpPr>
          <a:xfrm>
            <a:off x="5423745" y="1800952"/>
            <a:ext cx="424699" cy="724752"/>
            <a:chOff x="5281441" y="3483518"/>
            <a:chExt cx="424699" cy="724752"/>
          </a:xfrm>
        </p:grpSpPr>
        <p:sp>
          <p:nvSpPr>
            <p:cNvPr id="1872" name="Google Shape;1872;p38"/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8"/>
          <p:cNvGrpSpPr/>
          <p:nvPr/>
        </p:nvGrpSpPr>
        <p:grpSpPr>
          <a:xfrm>
            <a:off x="7562279" y="3552553"/>
            <a:ext cx="424699" cy="724752"/>
            <a:chOff x="7219066" y="3552553"/>
            <a:chExt cx="424699" cy="724752"/>
          </a:xfrm>
        </p:grpSpPr>
        <p:sp>
          <p:nvSpPr>
            <p:cNvPr id="1879" name="Google Shape;1879;p38"/>
            <p:cNvSpPr/>
            <p:nvPr/>
          </p:nvSpPr>
          <p:spPr>
            <a:xfrm>
              <a:off x="7374798" y="3851237"/>
              <a:ext cx="113233" cy="127439"/>
            </a:xfrm>
            <a:custGeom>
              <a:avLst/>
              <a:gdLst/>
              <a:ahLst/>
              <a:cxnLst/>
              <a:rect l="l" t="t" r="r" b="b"/>
              <a:pathLst>
                <a:path w="1905" h="2144" extrusionOk="0">
                  <a:moveTo>
                    <a:pt x="476" y="655"/>
                  </a:moveTo>
                  <a:lnTo>
                    <a:pt x="1191" y="1072"/>
                  </a:lnTo>
                  <a:lnTo>
                    <a:pt x="476" y="1489"/>
                  </a:lnTo>
                  <a:lnTo>
                    <a:pt x="476" y="655"/>
                  </a:lnTo>
                  <a:close/>
                  <a:moveTo>
                    <a:pt x="238" y="0"/>
                  </a:moveTo>
                  <a:cubicBezTo>
                    <a:pt x="196" y="0"/>
                    <a:pt x="155" y="12"/>
                    <a:pt x="119" y="36"/>
                  </a:cubicBezTo>
                  <a:cubicBezTo>
                    <a:pt x="48" y="72"/>
                    <a:pt x="0" y="155"/>
                    <a:pt x="0" y="238"/>
                  </a:cubicBezTo>
                  <a:lnTo>
                    <a:pt x="0" y="1905"/>
                  </a:lnTo>
                  <a:cubicBezTo>
                    <a:pt x="0" y="1989"/>
                    <a:pt x="48" y="2072"/>
                    <a:pt x="119" y="2108"/>
                  </a:cubicBezTo>
                  <a:cubicBezTo>
                    <a:pt x="155" y="2132"/>
                    <a:pt x="202" y="2143"/>
                    <a:pt x="238" y="2143"/>
                  </a:cubicBezTo>
                  <a:cubicBezTo>
                    <a:pt x="286" y="2143"/>
                    <a:pt x="321" y="2132"/>
                    <a:pt x="357" y="2108"/>
                  </a:cubicBezTo>
                  <a:lnTo>
                    <a:pt x="1786" y="1274"/>
                  </a:lnTo>
                  <a:cubicBezTo>
                    <a:pt x="1857" y="1239"/>
                    <a:pt x="1905" y="1155"/>
                    <a:pt x="1905" y="1072"/>
                  </a:cubicBezTo>
                  <a:cubicBezTo>
                    <a:pt x="1905" y="989"/>
                    <a:pt x="1857" y="905"/>
                    <a:pt x="1786" y="869"/>
                  </a:cubicBezTo>
                  <a:lnTo>
                    <a:pt x="357" y="36"/>
                  </a:lnTo>
                  <a:cubicBezTo>
                    <a:pt x="321" y="12"/>
                    <a:pt x="280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7615410" y="37082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7219066" y="35525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63" y="477"/>
                  </a:cubicBezTo>
                  <a:close/>
                  <a:moveTo>
                    <a:pt x="6668" y="4311"/>
                  </a:moveTo>
                  <a:lnTo>
                    <a:pt x="6668" y="7883"/>
                  </a:lnTo>
                  <a:lnTo>
                    <a:pt x="477" y="7883"/>
                  </a:lnTo>
                  <a:lnTo>
                    <a:pt x="477" y="4311"/>
                  </a:lnTo>
                  <a:close/>
                  <a:moveTo>
                    <a:pt x="6668" y="8359"/>
                  </a:moveTo>
                  <a:lnTo>
                    <a:pt x="6668" y="10764"/>
                  </a:lnTo>
                  <a:lnTo>
                    <a:pt x="477" y="10764"/>
                  </a:lnTo>
                  <a:lnTo>
                    <a:pt x="477" y="8359"/>
                  </a:lnTo>
                  <a:close/>
                  <a:moveTo>
                    <a:pt x="6632" y="11240"/>
                  </a:moveTo>
                  <a:cubicBezTo>
                    <a:pt x="6525" y="11514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14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39"/>
                    <a:pt x="346" y="346"/>
                  </a:cubicBezTo>
                  <a:cubicBezTo>
                    <a:pt x="239" y="465"/>
                    <a:pt x="155" y="584"/>
                    <a:pt x="96" y="727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09"/>
                    <a:pt x="239" y="11740"/>
                    <a:pt x="346" y="11848"/>
                  </a:cubicBezTo>
                  <a:cubicBezTo>
                    <a:pt x="465" y="11955"/>
                    <a:pt x="584" y="12038"/>
                    <a:pt x="727" y="12098"/>
                  </a:cubicBezTo>
                  <a:cubicBezTo>
                    <a:pt x="870" y="12157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57"/>
                    <a:pt x="6418" y="12098"/>
                  </a:cubicBezTo>
                  <a:cubicBezTo>
                    <a:pt x="6561" y="12038"/>
                    <a:pt x="6692" y="11955"/>
                    <a:pt x="6799" y="11848"/>
                  </a:cubicBezTo>
                  <a:cubicBezTo>
                    <a:pt x="6906" y="11740"/>
                    <a:pt x="6990" y="11609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811" y="3692"/>
                    <a:pt x="6728" y="3751"/>
                    <a:pt x="6692" y="3835"/>
                  </a:cubicBezTo>
                  <a:lnTo>
                    <a:pt x="477" y="3835"/>
                  </a:lnTo>
                  <a:lnTo>
                    <a:pt x="477" y="1192"/>
                  </a:lnTo>
                  <a:cubicBezTo>
                    <a:pt x="477" y="799"/>
                    <a:pt x="798" y="477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27"/>
                  </a:cubicBezTo>
                  <a:cubicBezTo>
                    <a:pt x="6990" y="584"/>
                    <a:pt x="6906" y="465"/>
                    <a:pt x="6799" y="346"/>
                  </a:cubicBezTo>
                  <a:cubicBezTo>
                    <a:pt x="6692" y="239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3483477" y="3657823"/>
            <a:ext cx="2022900" cy="1043657"/>
            <a:chOff x="4242971" y="4086448"/>
            <a:chExt cx="2022900" cy="1043657"/>
          </a:xfrm>
        </p:grpSpPr>
        <p:sp>
          <p:nvSpPr>
            <p:cNvPr id="566" name="Google Shape;566;p23"/>
            <p:cNvSpPr/>
            <p:nvPr/>
          </p:nvSpPr>
          <p:spPr>
            <a:xfrm>
              <a:off x="5045819" y="4086448"/>
              <a:ext cx="521358" cy="498805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3" y="1"/>
                  </a:moveTo>
                  <a:cubicBezTo>
                    <a:pt x="588" y="1"/>
                    <a:pt x="0" y="588"/>
                    <a:pt x="0" y="1318"/>
                  </a:cubicBezTo>
                  <a:cubicBezTo>
                    <a:pt x="0" y="2043"/>
                    <a:pt x="588" y="2630"/>
                    <a:pt x="1313" y="2630"/>
                  </a:cubicBezTo>
                  <a:cubicBezTo>
                    <a:pt x="2042" y="2630"/>
                    <a:pt x="2630" y="2043"/>
                    <a:pt x="2630" y="1318"/>
                  </a:cubicBezTo>
                  <a:cubicBezTo>
                    <a:pt x="2630" y="588"/>
                    <a:pt x="2042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 txBox="1"/>
            <p:nvPr/>
          </p:nvSpPr>
          <p:spPr>
            <a:xfrm>
              <a:off x="4242971" y="4701705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algn="ctr"/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from YOLO model to parse as a request to </a:t>
              </a:r>
              <a:r>
                <a:rPr lang="en" sz="110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PokeAPI</a:t>
              </a:r>
              <a:endParaRPr lang="en-US"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23"/>
          <p:cNvGrpSpPr/>
          <p:nvPr/>
        </p:nvGrpSpPr>
        <p:grpSpPr>
          <a:xfrm>
            <a:off x="3417676" y="1028894"/>
            <a:ext cx="2022900" cy="1021030"/>
            <a:chOff x="3658307" y="1329684"/>
            <a:chExt cx="2022900" cy="1021030"/>
          </a:xfrm>
        </p:grpSpPr>
        <p:sp>
          <p:nvSpPr>
            <p:cNvPr id="569" name="Google Shape;569;p23"/>
            <p:cNvSpPr/>
            <p:nvPr/>
          </p:nvSpPr>
          <p:spPr>
            <a:xfrm>
              <a:off x="4404058" y="1836869"/>
              <a:ext cx="542626" cy="513845"/>
            </a:xfrm>
            <a:custGeom>
              <a:avLst/>
              <a:gdLst/>
              <a:ahLst/>
              <a:cxnLst/>
              <a:rect l="l" t="t" r="r" b="b"/>
              <a:pathLst>
                <a:path w="2626" h="2631" extrusionOk="0">
                  <a:moveTo>
                    <a:pt x="1313" y="1"/>
                  </a:moveTo>
                  <a:cubicBezTo>
                    <a:pt x="588" y="1"/>
                    <a:pt x="0" y="593"/>
                    <a:pt x="0" y="1318"/>
                  </a:cubicBezTo>
                  <a:cubicBezTo>
                    <a:pt x="0" y="2043"/>
                    <a:pt x="588" y="2630"/>
                    <a:pt x="1313" y="2630"/>
                  </a:cubicBezTo>
                  <a:cubicBezTo>
                    <a:pt x="2038" y="2630"/>
                    <a:pt x="2625" y="2043"/>
                    <a:pt x="2625" y="1318"/>
                  </a:cubicBezTo>
                  <a:cubicBezTo>
                    <a:pt x="2625" y="593"/>
                    <a:pt x="2038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 txBox="1"/>
            <p:nvPr/>
          </p:nvSpPr>
          <p:spPr>
            <a:xfrm>
              <a:off x="3658307" y="1329684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registers account and logs in</a:t>
              </a:r>
              <a:endPara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571" name="Google Shape;571;p23"/>
          <p:cNvGrpSpPr/>
          <p:nvPr/>
        </p:nvGrpSpPr>
        <p:grpSpPr>
          <a:xfrm>
            <a:off x="5276284" y="2620099"/>
            <a:ext cx="2617600" cy="476246"/>
            <a:chOff x="5336442" y="3529988"/>
            <a:chExt cx="2617600" cy="476246"/>
          </a:xfrm>
        </p:grpSpPr>
        <p:sp>
          <p:nvSpPr>
            <p:cNvPr id="572" name="Google Shape;572;p23"/>
            <p:cNvSpPr/>
            <p:nvPr/>
          </p:nvSpPr>
          <p:spPr>
            <a:xfrm>
              <a:off x="5336442" y="3529988"/>
              <a:ext cx="543917" cy="476246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3" y="1"/>
                  </a:moveTo>
                  <a:cubicBezTo>
                    <a:pt x="589" y="1"/>
                    <a:pt x="1" y="588"/>
                    <a:pt x="1" y="1318"/>
                  </a:cubicBezTo>
                  <a:cubicBezTo>
                    <a:pt x="1" y="2043"/>
                    <a:pt x="589" y="2630"/>
                    <a:pt x="1313" y="2630"/>
                  </a:cubicBezTo>
                  <a:cubicBezTo>
                    <a:pt x="2043" y="2630"/>
                    <a:pt x="2631" y="2043"/>
                    <a:pt x="2631" y="1318"/>
                  </a:cubicBezTo>
                  <a:cubicBezTo>
                    <a:pt x="2631" y="588"/>
                    <a:pt x="2043" y="1"/>
                    <a:pt x="1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 txBox="1"/>
            <p:nvPr/>
          </p:nvSpPr>
          <p:spPr>
            <a:xfrm>
              <a:off x="5931142" y="3551185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Camera input with YOLO model object detection</a:t>
              </a:r>
              <a:endParaRPr lang="en-US" sz="11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4" name="Google Shape;574;p23"/>
          <p:cNvSpPr txBox="1">
            <a:spLocks noGrp="1"/>
          </p:cNvSpPr>
          <p:nvPr>
            <p:ph type="title"/>
          </p:nvPr>
        </p:nvSpPr>
        <p:spPr>
          <a:xfrm>
            <a:off x="1997939" y="347401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High-Level System Overview</a:t>
            </a:r>
            <a:endParaRPr lang="en-US" dirty="0"/>
          </a:p>
        </p:txBody>
      </p:sp>
      <p:sp>
        <p:nvSpPr>
          <p:cNvPr id="575" name="Google Shape;575;p23"/>
          <p:cNvSpPr/>
          <p:nvPr/>
        </p:nvSpPr>
        <p:spPr>
          <a:xfrm>
            <a:off x="4271216" y="1629798"/>
            <a:ext cx="320658" cy="360131"/>
          </a:xfrm>
          <a:custGeom>
            <a:avLst/>
            <a:gdLst/>
            <a:ahLst/>
            <a:cxnLst/>
            <a:rect l="l" t="t" r="r" b="b"/>
            <a:pathLst>
              <a:path w="1475" h="1657" extrusionOk="0">
                <a:moveTo>
                  <a:pt x="1251" y="0"/>
                </a:moveTo>
                <a:cubicBezTo>
                  <a:pt x="1226" y="0"/>
                  <a:pt x="1200" y="6"/>
                  <a:pt x="1176" y="17"/>
                </a:cubicBezTo>
                <a:cubicBezTo>
                  <a:pt x="1078" y="61"/>
                  <a:pt x="1029" y="173"/>
                  <a:pt x="1073" y="271"/>
                </a:cubicBezTo>
                <a:cubicBezTo>
                  <a:pt x="1078" y="291"/>
                  <a:pt x="1087" y="306"/>
                  <a:pt x="1102" y="320"/>
                </a:cubicBezTo>
                <a:lnTo>
                  <a:pt x="975" y="506"/>
                </a:lnTo>
                <a:cubicBezTo>
                  <a:pt x="938" y="492"/>
                  <a:pt x="900" y="484"/>
                  <a:pt x="862" y="484"/>
                </a:cubicBezTo>
                <a:cubicBezTo>
                  <a:pt x="824" y="484"/>
                  <a:pt x="786" y="492"/>
                  <a:pt x="749" y="506"/>
                </a:cubicBezTo>
                <a:cubicBezTo>
                  <a:pt x="691" y="531"/>
                  <a:pt x="647" y="575"/>
                  <a:pt x="617" y="624"/>
                </a:cubicBezTo>
                <a:lnTo>
                  <a:pt x="412" y="536"/>
                </a:lnTo>
                <a:cubicBezTo>
                  <a:pt x="416" y="502"/>
                  <a:pt x="412" y="467"/>
                  <a:pt x="397" y="433"/>
                </a:cubicBezTo>
                <a:cubicBezTo>
                  <a:pt x="367" y="359"/>
                  <a:pt x="293" y="316"/>
                  <a:pt x="217" y="316"/>
                </a:cubicBezTo>
                <a:cubicBezTo>
                  <a:pt x="192" y="316"/>
                  <a:pt x="166" y="320"/>
                  <a:pt x="142" y="330"/>
                </a:cubicBezTo>
                <a:cubicBezTo>
                  <a:pt x="44" y="374"/>
                  <a:pt x="0" y="487"/>
                  <a:pt x="39" y="590"/>
                </a:cubicBezTo>
                <a:cubicBezTo>
                  <a:pt x="72" y="662"/>
                  <a:pt x="144" y="705"/>
                  <a:pt x="219" y="705"/>
                </a:cubicBezTo>
                <a:cubicBezTo>
                  <a:pt x="246" y="705"/>
                  <a:pt x="273" y="699"/>
                  <a:pt x="299" y="688"/>
                </a:cubicBezTo>
                <a:cubicBezTo>
                  <a:pt x="328" y="678"/>
                  <a:pt x="353" y="658"/>
                  <a:pt x="367" y="639"/>
                </a:cubicBezTo>
                <a:lnTo>
                  <a:pt x="578" y="727"/>
                </a:lnTo>
                <a:cubicBezTo>
                  <a:pt x="568" y="781"/>
                  <a:pt x="573" y="835"/>
                  <a:pt x="598" y="884"/>
                </a:cubicBezTo>
                <a:cubicBezTo>
                  <a:pt x="622" y="947"/>
                  <a:pt x="671" y="996"/>
                  <a:pt x="725" y="1026"/>
                </a:cubicBezTo>
                <a:lnTo>
                  <a:pt x="666" y="1266"/>
                </a:lnTo>
                <a:cubicBezTo>
                  <a:pt x="647" y="1270"/>
                  <a:pt x="622" y="1275"/>
                  <a:pt x="603" y="1285"/>
                </a:cubicBezTo>
                <a:cubicBezTo>
                  <a:pt x="500" y="1324"/>
                  <a:pt x="456" y="1442"/>
                  <a:pt x="500" y="1540"/>
                </a:cubicBezTo>
                <a:cubicBezTo>
                  <a:pt x="533" y="1614"/>
                  <a:pt x="605" y="1657"/>
                  <a:pt x="681" y="1657"/>
                </a:cubicBezTo>
                <a:cubicBezTo>
                  <a:pt x="705" y="1657"/>
                  <a:pt x="730" y="1652"/>
                  <a:pt x="754" y="1643"/>
                </a:cubicBezTo>
                <a:cubicBezTo>
                  <a:pt x="852" y="1599"/>
                  <a:pt x="896" y="1481"/>
                  <a:pt x="857" y="1383"/>
                </a:cubicBezTo>
                <a:cubicBezTo>
                  <a:pt x="838" y="1344"/>
                  <a:pt x="808" y="1314"/>
                  <a:pt x="774" y="1295"/>
                </a:cubicBezTo>
                <a:lnTo>
                  <a:pt x="833" y="1055"/>
                </a:lnTo>
                <a:cubicBezTo>
                  <a:pt x="844" y="1056"/>
                  <a:pt x="856" y="1057"/>
                  <a:pt x="867" y="1057"/>
                </a:cubicBezTo>
                <a:cubicBezTo>
                  <a:pt x="903" y="1057"/>
                  <a:pt x="937" y="1050"/>
                  <a:pt x="975" y="1035"/>
                </a:cubicBezTo>
                <a:cubicBezTo>
                  <a:pt x="1122" y="972"/>
                  <a:pt x="1185" y="805"/>
                  <a:pt x="1122" y="658"/>
                </a:cubicBezTo>
                <a:cubicBezTo>
                  <a:pt x="1107" y="624"/>
                  <a:pt x="1087" y="595"/>
                  <a:pt x="1063" y="570"/>
                </a:cubicBezTo>
                <a:lnTo>
                  <a:pt x="1195" y="379"/>
                </a:lnTo>
                <a:cubicBezTo>
                  <a:pt x="1213" y="386"/>
                  <a:pt x="1234" y="390"/>
                  <a:pt x="1255" y="390"/>
                </a:cubicBezTo>
                <a:cubicBezTo>
                  <a:pt x="1279" y="390"/>
                  <a:pt x="1304" y="385"/>
                  <a:pt x="1327" y="374"/>
                </a:cubicBezTo>
                <a:cubicBezTo>
                  <a:pt x="1425" y="330"/>
                  <a:pt x="1474" y="217"/>
                  <a:pt x="1430" y="120"/>
                </a:cubicBezTo>
                <a:cubicBezTo>
                  <a:pt x="1397" y="46"/>
                  <a:pt x="1326" y="0"/>
                  <a:pt x="1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4331536" y="3695514"/>
            <a:ext cx="416930" cy="408381"/>
          </a:xfrm>
          <a:custGeom>
            <a:avLst/>
            <a:gdLst/>
            <a:ahLst/>
            <a:cxnLst/>
            <a:rect l="l" t="t" r="r" b="b"/>
            <a:pathLst>
              <a:path w="1411" h="1407" extrusionOk="0">
                <a:moveTo>
                  <a:pt x="706" y="1"/>
                </a:moveTo>
                <a:cubicBezTo>
                  <a:pt x="617" y="1"/>
                  <a:pt x="534" y="15"/>
                  <a:pt x="456" y="45"/>
                </a:cubicBezTo>
                <a:cubicBezTo>
                  <a:pt x="520" y="74"/>
                  <a:pt x="578" y="108"/>
                  <a:pt x="632" y="148"/>
                </a:cubicBezTo>
                <a:cubicBezTo>
                  <a:pt x="652" y="138"/>
                  <a:pt x="681" y="128"/>
                  <a:pt x="706" y="128"/>
                </a:cubicBezTo>
                <a:cubicBezTo>
                  <a:pt x="745" y="128"/>
                  <a:pt x="784" y="143"/>
                  <a:pt x="808" y="167"/>
                </a:cubicBezTo>
                <a:cubicBezTo>
                  <a:pt x="887" y="133"/>
                  <a:pt x="970" y="108"/>
                  <a:pt x="1053" y="94"/>
                </a:cubicBezTo>
                <a:cubicBezTo>
                  <a:pt x="950" y="35"/>
                  <a:pt x="833" y="1"/>
                  <a:pt x="706" y="1"/>
                </a:cubicBezTo>
                <a:close/>
                <a:moveTo>
                  <a:pt x="333" y="104"/>
                </a:moveTo>
                <a:cubicBezTo>
                  <a:pt x="260" y="153"/>
                  <a:pt x="191" y="216"/>
                  <a:pt x="138" y="285"/>
                </a:cubicBezTo>
                <a:cubicBezTo>
                  <a:pt x="177" y="358"/>
                  <a:pt x="226" y="422"/>
                  <a:pt x="280" y="481"/>
                </a:cubicBezTo>
                <a:cubicBezTo>
                  <a:pt x="299" y="471"/>
                  <a:pt x="319" y="466"/>
                  <a:pt x="343" y="466"/>
                </a:cubicBezTo>
                <a:cubicBezTo>
                  <a:pt x="358" y="466"/>
                  <a:pt x="373" y="471"/>
                  <a:pt x="387" y="476"/>
                </a:cubicBezTo>
                <a:cubicBezTo>
                  <a:pt x="441" y="417"/>
                  <a:pt x="500" y="363"/>
                  <a:pt x="564" y="314"/>
                </a:cubicBezTo>
                <a:cubicBezTo>
                  <a:pt x="559" y="299"/>
                  <a:pt x="559" y="290"/>
                  <a:pt x="559" y="280"/>
                </a:cubicBezTo>
                <a:cubicBezTo>
                  <a:pt x="559" y="260"/>
                  <a:pt x="559" y="246"/>
                  <a:pt x="564" y="231"/>
                </a:cubicBezTo>
                <a:cubicBezTo>
                  <a:pt x="495" y="182"/>
                  <a:pt x="417" y="138"/>
                  <a:pt x="333" y="104"/>
                </a:cubicBezTo>
                <a:close/>
                <a:moveTo>
                  <a:pt x="622" y="402"/>
                </a:moveTo>
                <a:cubicBezTo>
                  <a:pt x="564" y="441"/>
                  <a:pt x="515" y="486"/>
                  <a:pt x="471" y="539"/>
                </a:cubicBezTo>
                <a:cubicBezTo>
                  <a:pt x="485" y="559"/>
                  <a:pt x="495" y="588"/>
                  <a:pt x="495" y="618"/>
                </a:cubicBezTo>
                <a:cubicBezTo>
                  <a:pt x="495" y="632"/>
                  <a:pt x="490" y="647"/>
                  <a:pt x="485" y="662"/>
                </a:cubicBezTo>
                <a:cubicBezTo>
                  <a:pt x="617" y="750"/>
                  <a:pt x="769" y="809"/>
                  <a:pt x="931" y="833"/>
                </a:cubicBezTo>
                <a:cubicBezTo>
                  <a:pt x="941" y="814"/>
                  <a:pt x="955" y="799"/>
                  <a:pt x="970" y="784"/>
                </a:cubicBezTo>
                <a:cubicBezTo>
                  <a:pt x="926" y="647"/>
                  <a:pt x="857" y="525"/>
                  <a:pt x="764" y="417"/>
                </a:cubicBezTo>
                <a:cubicBezTo>
                  <a:pt x="750" y="422"/>
                  <a:pt x="730" y="427"/>
                  <a:pt x="706" y="427"/>
                </a:cubicBezTo>
                <a:cubicBezTo>
                  <a:pt x="676" y="427"/>
                  <a:pt x="647" y="417"/>
                  <a:pt x="622" y="402"/>
                </a:cubicBezTo>
                <a:close/>
                <a:moveTo>
                  <a:pt x="1176" y="182"/>
                </a:moveTo>
                <a:cubicBezTo>
                  <a:pt x="1063" y="192"/>
                  <a:pt x="955" y="221"/>
                  <a:pt x="857" y="265"/>
                </a:cubicBezTo>
                <a:cubicBezTo>
                  <a:pt x="857" y="270"/>
                  <a:pt x="857" y="275"/>
                  <a:pt x="857" y="280"/>
                </a:cubicBezTo>
                <a:cubicBezTo>
                  <a:pt x="857" y="304"/>
                  <a:pt x="853" y="324"/>
                  <a:pt x="843" y="344"/>
                </a:cubicBezTo>
                <a:cubicBezTo>
                  <a:pt x="941" y="461"/>
                  <a:pt x="1019" y="598"/>
                  <a:pt x="1068" y="750"/>
                </a:cubicBezTo>
                <a:cubicBezTo>
                  <a:pt x="1132" y="750"/>
                  <a:pt x="1181" y="789"/>
                  <a:pt x="1205" y="838"/>
                </a:cubicBezTo>
                <a:cubicBezTo>
                  <a:pt x="1274" y="833"/>
                  <a:pt x="1337" y="819"/>
                  <a:pt x="1401" y="804"/>
                </a:cubicBezTo>
                <a:cubicBezTo>
                  <a:pt x="1406" y="770"/>
                  <a:pt x="1411" y="735"/>
                  <a:pt x="1411" y="701"/>
                </a:cubicBezTo>
                <a:cubicBezTo>
                  <a:pt x="1411" y="495"/>
                  <a:pt x="1318" y="309"/>
                  <a:pt x="1176" y="182"/>
                </a:cubicBezTo>
                <a:close/>
                <a:moveTo>
                  <a:pt x="74" y="388"/>
                </a:moveTo>
                <a:cubicBezTo>
                  <a:pt x="30" y="481"/>
                  <a:pt x="0" y="588"/>
                  <a:pt x="0" y="701"/>
                </a:cubicBezTo>
                <a:cubicBezTo>
                  <a:pt x="0" y="833"/>
                  <a:pt x="35" y="956"/>
                  <a:pt x="98" y="1063"/>
                </a:cubicBezTo>
                <a:cubicBezTo>
                  <a:pt x="123" y="936"/>
                  <a:pt x="167" y="819"/>
                  <a:pt x="226" y="706"/>
                </a:cubicBezTo>
                <a:cubicBezTo>
                  <a:pt x="206" y="681"/>
                  <a:pt x="191" y="652"/>
                  <a:pt x="191" y="618"/>
                </a:cubicBezTo>
                <a:cubicBezTo>
                  <a:pt x="191" y="598"/>
                  <a:pt x="196" y="574"/>
                  <a:pt x="206" y="559"/>
                </a:cubicBezTo>
                <a:cubicBezTo>
                  <a:pt x="157" y="505"/>
                  <a:pt x="113" y="446"/>
                  <a:pt x="74" y="388"/>
                </a:cubicBezTo>
                <a:close/>
                <a:moveTo>
                  <a:pt x="1377" y="917"/>
                </a:moveTo>
                <a:lnTo>
                  <a:pt x="1377" y="917"/>
                </a:lnTo>
                <a:cubicBezTo>
                  <a:pt x="1323" y="931"/>
                  <a:pt x="1264" y="941"/>
                  <a:pt x="1210" y="946"/>
                </a:cubicBezTo>
                <a:cubicBezTo>
                  <a:pt x="1195" y="985"/>
                  <a:pt x="1166" y="1019"/>
                  <a:pt x="1127" y="1034"/>
                </a:cubicBezTo>
                <a:cubicBezTo>
                  <a:pt x="1127" y="1063"/>
                  <a:pt x="1127" y="1093"/>
                  <a:pt x="1127" y="1122"/>
                </a:cubicBezTo>
                <a:cubicBezTo>
                  <a:pt x="1127" y="1171"/>
                  <a:pt x="1127" y="1225"/>
                  <a:pt x="1117" y="1274"/>
                </a:cubicBezTo>
                <a:cubicBezTo>
                  <a:pt x="1239" y="1186"/>
                  <a:pt x="1328" y="1063"/>
                  <a:pt x="1377" y="917"/>
                </a:cubicBezTo>
                <a:close/>
                <a:moveTo>
                  <a:pt x="422" y="745"/>
                </a:moveTo>
                <a:cubicBezTo>
                  <a:pt x="397" y="760"/>
                  <a:pt x="373" y="765"/>
                  <a:pt x="343" y="765"/>
                </a:cubicBezTo>
                <a:lnTo>
                  <a:pt x="314" y="765"/>
                </a:lnTo>
                <a:cubicBezTo>
                  <a:pt x="245" y="892"/>
                  <a:pt x="201" y="1034"/>
                  <a:pt x="191" y="1181"/>
                </a:cubicBezTo>
                <a:cubicBezTo>
                  <a:pt x="255" y="1254"/>
                  <a:pt x="338" y="1313"/>
                  <a:pt x="431" y="1352"/>
                </a:cubicBezTo>
                <a:cubicBezTo>
                  <a:pt x="544" y="1176"/>
                  <a:pt x="706" y="1029"/>
                  <a:pt x="897" y="936"/>
                </a:cubicBezTo>
                <a:cubicBezTo>
                  <a:pt x="720" y="907"/>
                  <a:pt x="564" y="838"/>
                  <a:pt x="422" y="745"/>
                </a:cubicBezTo>
                <a:close/>
                <a:moveTo>
                  <a:pt x="970" y="1014"/>
                </a:moveTo>
                <a:cubicBezTo>
                  <a:pt x="794" y="1098"/>
                  <a:pt x="642" y="1230"/>
                  <a:pt x="534" y="1387"/>
                </a:cubicBezTo>
                <a:cubicBezTo>
                  <a:pt x="588" y="1401"/>
                  <a:pt x="647" y="1406"/>
                  <a:pt x="706" y="1406"/>
                </a:cubicBezTo>
                <a:cubicBezTo>
                  <a:pt x="808" y="1406"/>
                  <a:pt x="911" y="1382"/>
                  <a:pt x="999" y="1343"/>
                </a:cubicBezTo>
                <a:cubicBezTo>
                  <a:pt x="1014" y="1269"/>
                  <a:pt x="1024" y="1196"/>
                  <a:pt x="1024" y="1122"/>
                </a:cubicBezTo>
                <a:cubicBezTo>
                  <a:pt x="1024" y="1093"/>
                  <a:pt x="1024" y="1068"/>
                  <a:pt x="1019" y="1039"/>
                </a:cubicBezTo>
                <a:cubicBezTo>
                  <a:pt x="1004" y="1034"/>
                  <a:pt x="985" y="1024"/>
                  <a:pt x="970" y="1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23"/>
          <p:cNvGrpSpPr/>
          <p:nvPr/>
        </p:nvGrpSpPr>
        <p:grpSpPr>
          <a:xfrm>
            <a:off x="5352929" y="2698357"/>
            <a:ext cx="392175" cy="319726"/>
            <a:chOff x="5518363" y="3721042"/>
            <a:chExt cx="392175" cy="297167"/>
          </a:xfrm>
        </p:grpSpPr>
        <p:sp>
          <p:nvSpPr>
            <p:cNvPr id="578" name="Google Shape;578;p23"/>
            <p:cNvSpPr/>
            <p:nvPr/>
          </p:nvSpPr>
          <p:spPr>
            <a:xfrm>
              <a:off x="5623184" y="3879048"/>
              <a:ext cx="182275" cy="76164"/>
            </a:xfrm>
            <a:custGeom>
              <a:avLst/>
              <a:gdLst/>
              <a:ahLst/>
              <a:cxnLst/>
              <a:rect l="l" t="t" r="r" b="b"/>
              <a:pathLst>
                <a:path w="706" h="295" extrusionOk="0">
                  <a:moveTo>
                    <a:pt x="353" y="0"/>
                  </a:moveTo>
                  <a:cubicBezTo>
                    <a:pt x="231" y="0"/>
                    <a:pt x="118" y="49"/>
                    <a:pt x="35" y="142"/>
                  </a:cubicBezTo>
                  <a:cubicBezTo>
                    <a:pt x="1" y="177"/>
                    <a:pt x="6" y="235"/>
                    <a:pt x="40" y="270"/>
                  </a:cubicBezTo>
                  <a:cubicBezTo>
                    <a:pt x="58" y="286"/>
                    <a:pt x="81" y="293"/>
                    <a:pt x="103" y="293"/>
                  </a:cubicBezTo>
                  <a:cubicBezTo>
                    <a:pt x="128" y="293"/>
                    <a:pt x="154" y="283"/>
                    <a:pt x="172" y="265"/>
                  </a:cubicBezTo>
                  <a:cubicBezTo>
                    <a:pt x="216" y="211"/>
                    <a:pt x="285" y="181"/>
                    <a:pt x="353" y="181"/>
                  </a:cubicBezTo>
                  <a:cubicBezTo>
                    <a:pt x="422" y="181"/>
                    <a:pt x="490" y="211"/>
                    <a:pt x="535" y="265"/>
                  </a:cubicBezTo>
                  <a:cubicBezTo>
                    <a:pt x="554" y="284"/>
                    <a:pt x="579" y="294"/>
                    <a:pt x="603" y="294"/>
                  </a:cubicBezTo>
                  <a:cubicBezTo>
                    <a:pt x="623" y="294"/>
                    <a:pt x="647" y="284"/>
                    <a:pt x="662" y="270"/>
                  </a:cubicBezTo>
                  <a:cubicBezTo>
                    <a:pt x="701" y="235"/>
                    <a:pt x="706" y="177"/>
                    <a:pt x="672" y="142"/>
                  </a:cubicBezTo>
                  <a:cubicBezTo>
                    <a:pt x="588" y="49"/>
                    <a:pt x="476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571290" y="3799270"/>
              <a:ext cx="286063" cy="96560"/>
            </a:xfrm>
            <a:custGeom>
              <a:avLst/>
              <a:gdLst/>
              <a:ahLst/>
              <a:cxnLst/>
              <a:rect l="l" t="t" r="r" b="b"/>
              <a:pathLst>
                <a:path w="1108" h="374" extrusionOk="0">
                  <a:moveTo>
                    <a:pt x="554" y="1"/>
                  </a:moveTo>
                  <a:cubicBezTo>
                    <a:pt x="358" y="1"/>
                    <a:pt x="172" y="79"/>
                    <a:pt x="35" y="216"/>
                  </a:cubicBezTo>
                  <a:cubicBezTo>
                    <a:pt x="1" y="250"/>
                    <a:pt x="1" y="309"/>
                    <a:pt x="35" y="344"/>
                  </a:cubicBezTo>
                  <a:cubicBezTo>
                    <a:pt x="53" y="364"/>
                    <a:pt x="77" y="374"/>
                    <a:pt x="102" y="374"/>
                  </a:cubicBezTo>
                  <a:cubicBezTo>
                    <a:pt x="125" y="374"/>
                    <a:pt x="149" y="365"/>
                    <a:pt x="167" y="348"/>
                  </a:cubicBezTo>
                  <a:cubicBezTo>
                    <a:pt x="270" y="241"/>
                    <a:pt x="407" y="187"/>
                    <a:pt x="554" y="187"/>
                  </a:cubicBezTo>
                  <a:cubicBezTo>
                    <a:pt x="701" y="187"/>
                    <a:pt x="838" y="246"/>
                    <a:pt x="941" y="348"/>
                  </a:cubicBezTo>
                  <a:cubicBezTo>
                    <a:pt x="961" y="363"/>
                    <a:pt x="985" y="373"/>
                    <a:pt x="1005" y="373"/>
                  </a:cubicBezTo>
                  <a:cubicBezTo>
                    <a:pt x="1029" y="373"/>
                    <a:pt x="1054" y="363"/>
                    <a:pt x="1073" y="348"/>
                  </a:cubicBezTo>
                  <a:cubicBezTo>
                    <a:pt x="1108" y="309"/>
                    <a:pt x="1108" y="250"/>
                    <a:pt x="1073" y="216"/>
                  </a:cubicBezTo>
                  <a:cubicBezTo>
                    <a:pt x="931" y="79"/>
                    <a:pt x="75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518363" y="3721042"/>
              <a:ext cx="392175" cy="115408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759" y="0"/>
                  </a:moveTo>
                  <a:cubicBezTo>
                    <a:pt x="490" y="0"/>
                    <a:pt x="230" y="103"/>
                    <a:pt x="39" y="289"/>
                  </a:cubicBezTo>
                  <a:cubicBezTo>
                    <a:pt x="0" y="323"/>
                    <a:pt x="0" y="382"/>
                    <a:pt x="35" y="416"/>
                  </a:cubicBezTo>
                  <a:cubicBezTo>
                    <a:pt x="52" y="437"/>
                    <a:pt x="77" y="446"/>
                    <a:pt x="101" y="446"/>
                  </a:cubicBezTo>
                  <a:cubicBezTo>
                    <a:pt x="124" y="446"/>
                    <a:pt x="148" y="438"/>
                    <a:pt x="167" y="421"/>
                  </a:cubicBezTo>
                  <a:cubicBezTo>
                    <a:pt x="323" y="269"/>
                    <a:pt x="534" y="181"/>
                    <a:pt x="759" y="181"/>
                  </a:cubicBezTo>
                  <a:cubicBezTo>
                    <a:pt x="980" y="181"/>
                    <a:pt x="1190" y="269"/>
                    <a:pt x="1352" y="421"/>
                  </a:cubicBezTo>
                  <a:cubicBezTo>
                    <a:pt x="1372" y="441"/>
                    <a:pt x="1391" y="446"/>
                    <a:pt x="1416" y="446"/>
                  </a:cubicBezTo>
                  <a:cubicBezTo>
                    <a:pt x="1440" y="446"/>
                    <a:pt x="1465" y="436"/>
                    <a:pt x="1484" y="416"/>
                  </a:cubicBezTo>
                  <a:cubicBezTo>
                    <a:pt x="1518" y="382"/>
                    <a:pt x="1514" y="323"/>
                    <a:pt x="1479" y="289"/>
                  </a:cubicBezTo>
                  <a:cubicBezTo>
                    <a:pt x="1283" y="103"/>
                    <a:pt x="1029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5685148" y="3961150"/>
              <a:ext cx="58349" cy="57058"/>
            </a:xfrm>
            <a:custGeom>
              <a:avLst/>
              <a:gdLst/>
              <a:ahLst/>
              <a:cxnLst/>
              <a:rect l="l" t="t" r="r" b="b"/>
              <a:pathLst>
                <a:path w="226" h="221" extrusionOk="0">
                  <a:moveTo>
                    <a:pt x="113" y="1"/>
                  </a:moveTo>
                  <a:cubicBezTo>
                    <a:pt x="50" y="1"/>
                    <a:pt x="1" y="50"/>
                    <a:pt x="1" y="108"/>
                  </a:cubicBezTo>
                  <a:cubicBezTo>
                    <a:pt x="1" y="172"/>
                    <a:pt x="50" y="221"/>
                    <a:pt x="113" y="221"/>
                  </a:cubicBezTo>
                  <a:cubicBezTo>
                    <a:pt x="172" y="221"/>
                    <a:pt x="226" y="172"/>
                    <a:pt x="226" y="108"/>
                  </a:cubicBezTo>
                  <a:cubicBezTo>
                    <a:pt x="226" y="50"/>
                    <a:pt x="172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>
            <a:off x="3316781" y="1731197"/>
            <a:ext cx="2549401" cy="2081228"/>
            <a:chOff x="3407018" y="2114704"/>
            <a:chExt cx="2549401" cy="2081228"/>
          </a:xfrm>
        </p:grpSpPr>
        <p:sp>
          <p:nvSpPr>
            <p:cNvPr id="583" name="Google Shape;583;p23"/>
            <p:cNvSpPr/>
            <p:nvPr/>
          </p:nvSpPr>
          <p:spPr>
            <a:xfrm>
              <a:off x="3955594" y="2749765"/>
              <a:ext cx="1213962" cy="1212941"/>
            </a:xfrm>
            <a:custGeom>
              <a:avLst/>
              <a:gdLst/>
              <a:ahLst/>
              <a:cxnLst/>
              <a:rect l="l" t="t" r="r" b="b"/>
              <a:pathLst>
                <a:path w="4702" h="4698" extrusionOk="0">
                  <a:moveTo>
                    <a:pt x="2351" y="1"/>
                  </a:moveTo>
                  <a:cubicBezTo>
                    <a:pt x="1053" y="1"/>
                    <a:pt x="0" y="1054"/>
                    <a:pt x="0" y="2347"/>
                  </a:cubicBezTo>
                  <a:cubicBezTo>
                    <a:pt x="0" y="3645"/>
                    <a:pt x="1053" y="4697"/>
                    <a:pt x="2351" y="4697"/>
                  </a:cubicBezTo>
                  <a:cubicBezTo>
                    <a:pt x="3649" y="4697"/>
                    <a:pt x="4702" y="3645"/>
                    <a:pt x="4702" y="2347"/>
                  </a:cubicBezTo>
                  <a:cubicBezTo>
                    <a:pt x="4702" y="1054"/>
                    <a:pt x="3649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 rot="16920000">
              <a:off x="3577907" y="3477938"/>
              <a:ext cx="547105" cy="888884"/>
            </a:xfrm>
            <a:custGeom>
              <a:avLst/>
              <a:gdLst/>
              <a:ahLst/>
              <a:cxnLst/>
              <a:rect l="l" t="t" r="r" b="b"/>
              <a:pathLst>
                <a:path w="3488" h="4637" extrusionOk="0">
                  <a:moveTo>
                    <a:pt x="3064" y="1"/>
                  </a:moveTo>
                  <a:cubicBezTo>
                    <a:pt x="2320" y="1"/>
                    <a:pt x="1552" y="207"/>
                    <a:pt x="852" y="631"/>
                  </a:cubicBezTo>
                  <a:cubicBezTo>
                    <a:pt x="1102" y="670"/>
                    <a:pt x="1347" y="719"/>
                    <a:pt x="1577" y="792"/>
                  </a:cubicBezTo>
                  <a:cubicBezTo>
                    <a:pt x="539" y="1718"/>
                    <a:pt x="0" y="3163"/>
                    <a:pt x="299" y="4637"/>
                  </a:cubicBezTo>
                  <a:cubicBezTo>
                    <a:pt x="416" y="4617"/>
                    <a:pt x="524" y="4598"/>
                    <a:pt x="642" y="4573"/>
                  </a:cubicBezTo>
                  <a:cubicBezTo>
                    <a:pt x="363" y="3221"/>
                    <a:pt x="857" y="1899"/>
                    <a:pt x="1807" y="1052"/>
                  </a:cubicBezTo>
                  <a:cubicBezTo>
                    <a:pt x="1856" y="1287"/>
                    <a:pt x="1920" y="1512"/>
                    <a:pt x="2008" y="1728"/>
                  </a:cubicBezTo>
                  <a:cubicBezTo>
                    <a:pt x="2238" y="1091"/>
                    <a:pt x="2718" y="454"/>
                    <a:pt x="3487" y="23"/>
                  </a:cubicBezTo>
                  <a:cubicBezTo>
                    <a:pt x="3348" y="8"/>
                    <a:pt x="3206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 rot="19320000" flipH="1">
              <a:off x="4925745" y="3781643"/>
              <a:ext cx="1030674" cy="359258"/>
            </a:xfrm>
            <a:custGeom>
              <a:avLst/>
              <a:gdLst/>
              <a:ahLst/>
              <a:cxnLst/>
              <a:rect l="l" t="t" r="r" b="b"/>
              <a:pathLst>
                <a:path w="5594" h="1974" extrusionOk="0">
                  <a:moveTo>
                    <a:pt x="5593" y="0"/>
                  </a:moveTo>
                  <a:lnTo>
                    <a:pt x="5593" y="0"/>
                  </a:lnTo>
                  <a:cubicBezTo>
                    <a:pt x="5030" y="335"/>
                    <a:pt x="4448" y="475"/>
                    <a:pt x="3913" y="475"/>
                  </a:cubicBezTo>
                  <a:cubicBezTo>
                    <a:pt x="3727" y="475"/>
                    <a:pt x="3546" y="458"/>
                    <a:pt x="3375" y="426"/>
                  </a:cubicBezTo>
                  <a:lnTo>
                    <a:pt x="3375" y="426"/>
                  </a:lnTo>
                  <a:cubicBezTo>
                    <a:pt x="3517" y="608"/>
                    <a:pt x="3678" y="779"/>
                    <a:pt x="3860" y="936"/>
                  </a:cubicBezTo>
                  <a:cubicBezTo>
                    <a:pt x="3485" y="1059"/>
                    <a:pt x="3093" y="1121"/>
                    <a:pt x="2699" y="1121"/>
                  </a:cubicBezTo>
                  <a:cubicBezTo>
                    <a:pt x="1823" y="1121"/>
                    <a:pt x="940" y="812"/>
                    <a:pt x="231" y="177"/>
                  </a:cubicBezTo>
                  <a:cubicBezTo>
                    <a:pt x="152" y="265"/>
                    <a:pt x="74" y="353"/>
                    <a:pt x="0" y="436"/>
                  </a:cubicBezTo>
                  <a:cubicBezTo>
                    <a:pt x="778" y="1129"/>
                    <a:pt x="1741" y="1467"/>
                    <a:pt x="2700" y="1467"/>
                  </a:cubicBezTo>
                  <a:cubicBezTo>
                    <a:pt x="3131" y="1467"/>
                    <a:pt x="3561" y="1399"/>
                    <a:pt x="3972" y="1264"/>
                  </a:cubicBezTo>
                  <a:lnTo>
                    <a:pt x="3972" y="1264"/>
                  </a:lnTo>
                  <a:cubicBezTo>
                    <a:pt x="3913" y="1504"/>
                    <a:pt x="3840" y="1739"/>
                    <a:pt x="3742" y="1974"/>
                  </a:cubicBezTo>
                  <a:cubicBezTo>
                    <a:pt x="4599" y="1509"/>
                    <a:pt x="5236" y="799"/>
                    <a:pt x="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 rot="17280000" flipV="1">
              <a:off x="5078116" y="1880414"/>
              <a:ext cx="578217" cy="1046797"/>
            </a:xfrm>
            <a:custGeom>
              <a:avLst/>
              <a:gdLst/>
              <a:ahLst/>
              <a:cxnLst/>
              <a:rect l="l" t="t" r="r" b="b"/>
              <a:pathLst>
                <a:path w="3492" h="4637" extrusionOk="0">
                  <a:moveTo>
                    <a:pt x="423" y="1"/>
                  </a:moveTo>
                  <a:cubicBezTo>
                    <a:pt x="281" y="1"/>
                    <a:pt x="140" y="8"/>
                    <a:pt x="0" y="23"/>
                  </a:cubicBezTo>
                  <a:cubicBezTo>
                    <a:pt x="774" y="454"/>
                    <a:pt x="1254" y="1091"/>
                    <a:pt x="1484" y="1728"/>
                  </a:cubicBezTo>
                  <a:cubicBezTo>
                    <a:pt x="1567" y="1512"/>
                    <a:pt x="1636" y="1287"/>
                    <a:pt x="1685" y="1052"/>
                  </a:cubicBezTo>
                  <a:cubicBezTo>
                    <a:pt x="2635" y="1899"/>
                    <a:pt x="3125" y="3221"/>
                    <a:pt x="2850" y="4573"/>
                  </a:cubicBezTo>
                  <a:cubicBezTo>
                    <a:pt x="2963" y="4598"/>
                    <a:pt x="3076" y="4617"/>
                    <a:pt x="3188" y="4637"/>
                  </a:cubicBezTo>
                  <a:cubicBezTo>
                    <a:pt x="3492" y="3163"/>
                    <a:pt x="2948" y="1718"/>
                    <a:pt x="1910" y="792"/>
                  </a:cubicBezTo>
                  <a:cubicBezTo>
                    <a:pt x="2145" y="719"/>
                    <a:pt x="2390" y="670"/>
                    <a:pt x="2640" y="631"/>
                  </a:cubicBezTo>
                  <a:cubicBezTo>
                    <a:pt x="1941" y="207"/>
                    <a:pt x="1169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370232" y="3021630"/>
              <a:ext cx="384688" cy="669209"/>
            </a:xfrm>
            <a:custGeom>
              <a:avLst/>
              <a:gdLst/>
              <a:ahLst/>
              <a:cxnLst/>
              <a:rect l="l" t="t" r="r" b="b"/>
              <a:pathLst>
                <a:path w="1490" h="2592" extrusionOk="0">
                  <a:moveTo>
                    <a:pt x="1391" y="427"/>
                  </a:moveTo>
                  <a:lnTo>
                    <a:pt x="1391" y="2161"/>
                  </a:lnTo>
                  <a:lnTo>
                    <a:pt x="93" y="2161"/>
                  </a:lnTo>
                  <a:lnTo>
                    <a:pt x="93" y="427"/>
                  </a:lnTo>
                  <a:close/>
                  <a:moveTo>
                    <a:pt x="231" y="1"/>
                  </a:moveTo>
                  <a:cubicBezTo>
                    <a:pt x="103" y="1"/>
                    <a:pt x="0" y="99"/>
                    <a:pt x="0" y="226"/>
                  </a:cubicBezTo>
                  <a:lnTo>
                    <a:pt x="0" y="2366"/>
                  </a:lnTo>
                  <a:cubicBezTo>
                    <a:pt x="0" y="2489"/>
                    <a:pt x="103" y="2592"/>
                    <a:pt x="231" y="2592"/>
                  </a:cubicBezTo>
                  <a:lnTo>
                    <a:pt x="1264" y="2592"/>
                  </a:lnTo>
                  <a:cubicBezTo>
                    <a:pt x="1386" y="2592"/>
                    <a:pt x="1489" y="2489"/>
                    <a:pt x="1489" y="2366"/>
                  </a:cubicBezTo>
                  <a:lnTo>
                    <a:pt x="1489" y="226"/>
                  </a:lnTo>
                  <a:cubicBezTo>
                    <a:pt x="1489" y="99"/>
                    <a:pt x="1386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72;p23">
            <a:extLst>
              <a:ext uri="{FF2B5EF4-FFF2-40B4-BE49-F238E27FC236}">
                <a16:creationId xmlns:a16="http://schemas.microsoft.com/office/drawing/2014/main" id="{CFFAA079-45CD-990E-E436-0A70AD641D40}"/>
              </a:ext>
            </a:extLst>
          </p:cNvPr>
          <p:cNvSpPr/>
          <p:nvPr/>
        </p:nvSpPr>
        <p:spPr>
          <a:xfrm>
            <a:off x="3044927" y="2629624"/>
            <a:ext cx="543917" cy="476246"/>
          </a:xfrm>
          <a:custGeom>
            <a:avLst/>
            <a:gdLst/>
            <a:ahLst/>
            <a:cxnLst/>
            <a:rect l="l" t="t" r="r" b="b"/>
            <a:pathLst>
              <a:path w="2631" h="2631" extrusionOk="0">
                <a:moveTo>
                  <a:pt x="1313" y="1"/>
                </a:moveTo>
                <a:cubicBezTo>
                  <a:pt x="589" y="1"/>
                  <a:pt x="1" y="588"/>
                  <a:pt x="1" y="1318"/>
                </a:cubicBezTo>
                <a:cubicBezTo>
                  <a:pt x="1" y="2043"/>
                  <a:pt x="589" y="2630"/>
                  <a:pt x="1313" y="2630"/>
                </a:cubicBezTo>
                <a:cubicBezTo>
                  <a:pt x="2043" y="2630"/>
                  <a:pt x="2631" y="2043"/>
                  <a:pt x="2631" y="1318"/>
                </a:cubicBezTo>
                <a:cubicBezTo>
                  <a:pt x="2631" y="588"/>
                  <a:pt x="2043" y="1"/>
                  <a:pt x="1313" y="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88;p26">
            <a:extLst>
              <a:ext uri="{FF2B5EF4-FFF2-40B4-BE49-F238E27FC236}">
                <a16:creationId xmlns:a16="http://schemas.microsoft.com/office/drawing/2014/main" id="{4E4993EF-42D6-CA5F-8CDC-C7AFAFC61C8D}"/>
              </a:ext>
            </a:extLst>
          </p:cNvPr>
          <p:cNvGrpSpPr/>
          <p:nvPr/>
        </p:nvGrpSpPr>
        <p:grpSpPr>
          <a:xfrm>
            <a:off x="3234022" y="2697718"/>
            <a:ext cx="179815" cy="320657"/>
            <a:chOff x="3441375" y="5079600"/>
            <a:chExt cx="141475" cy="311450"/>
          </a:xfrm>
        </p:grpSpPr>
        <p:sp>
          <p:nvSpPr>
            <p:cNvPr id="17" name="Google Shape;989;p26">
              <a:extLst>
                <a:ext uri="{FF2B5EF4-FFF2-40B4-BE49-F238E27FC236}">
                  <a16:creationId xmlns:a16="http://schemas.microsoft.com/office/drawing/2014/main" id="{4504A4EB-E892-C435-6BCA-B052F7901475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90;p26">
              <a:extLst>
                <a:ext uri="{FF2B5EF4-FFF2-40B4-BE49-F238E27FC236}">
                  <a16:creationId xmlns:a16="http://schemas.microsoft.com/office/drawing/2014/main" id="{F097BCD1-05CF-F85A-4FFE-4B2ECB9E1EED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Google Shape;573;p23">
            <a:extLst>
              <a:ext uri="{FF2B5EF4-FFF2-40B4-BE49-F238E27FC236}">
                <a16:creationId xmlns:a16="http://schemas.microsoft.com/office/drawing/2014/main" id="{5CC94B30-2886-3D9D-4193-228192C84448}"/>
              </a:ext>
            </a:extLst>
          </p:cNvPr>
          <p:cNvSpPr txBox="1"/>
          <p:nvPr/>
        </p:nvSpPr>
        <p:spPr>
          <a:xfrm>
            <a:off x="962601" y="2658340"/>
            <a:ext cx="20229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algn="r"/>
            <a:r>
              <a:rPr lang="en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Pokedex</a:t>
            </a: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entry display and storage</a:t>
            </a:r>
            <a:endParaRPr lang="en" sz="11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3" name="Google Shape;584;p23">
            <a:extLst>
              <a:ext uri="{FF2B5EF4-FFF2-40B4-BE49-F238E27FC236}">
                <a16:creationId xmlns:a16="http://schemas.microsoft.com/office/drawing/2014/main" id="{79BF1F67-5F2B-36C7-8D34-88B7A90F1708}"/>
              </a:ext>
            </a:extLst>
          </p:cNvPr>
          <p:cNvSpPr/>
          <p:nvPr/>
        </p:nvSpPr>
        <p:spPr>
          <a:xfrm rot="840000">
            <a:off x="3328253" y="1571612"/>
            <a:ext cx="637341" cy="896404"/>
          </a:xfrm>
          <a:custGeom>
            <a:avLst/>
            <a:gdLst/>
            <a:ahLst/>
            <a:cxnLst/>
            <a:rect l="l" t="t" r="r" b="b"/>
            <a:pathLst>
              <a:path w="3488" h="4637" extrusionOk="0">
                <a:moveTo>
                  <a:pt x="3064" y="1"/>
                </a:moveTo>
                <a:cubicBezTo>
                  <a:pt x="2320" y="1"/>
                  <a:pt x="1552" y="207"/>
                  <a:pt x="852" y="631"/>
                </a:cubicBezTo>
                <a:cubicBezTo>
                  <a:pt x="1102" y="670"/>
                  <a:pt x="1347" y="719"/>
                  <a:pt x="1577" y="792"/>
                </a:cubicBezTo>
                <a:cubicBezTo>
                  <a:pt x="539" y="1718"/>
                  <a:pt x="0" y="3163"/>
                  <a:pt x="299" y="4637"/>
                </a:cubicBezTo>
                <a:cubicBezTo>
                  <a:pt x="416" y="4617"/>
                  <a:pt x="524" y="4598"/>
                  <a:pt x="642" y="4573"/>
                </a:cubicBezTo>
                <a:cubicBezTo>
                  <a:pt x="363" y="3221"/>
                  <a:pt x="857" y="1899"/>
                  <a:pt x="1807" y="1052"/>
                </a:cubicBezTo>
                <a:cubicBezTo>
                  <a:pt x="1856" y="1287"/>
                  <a:pt x="1920" y="1512"/>
                  <a:pt x="2008" y="1728"/>
                </a:cubicBezTo>
                <a:cubicBezTo>
                  <a:pt x="2238" y="1091"/>
                  <a:pt x="2718" y="454"/>
                  <a:pt x="3487" y="23"/>
                </a:cubicBezTo>
                <a:cubicBezTo>
                  <a:pt x="3348" y="8"/>
                  <a:pt x="3206" y="1"/>
                  <a:pt x="30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Dragonite | Pokémon Wiki | Fandom | Pokémon soulsilver, Dragon type ...">
            <a:extLst>
              <a:ext uri="{FF2B5EF4-FFF2-40B4-BE49-F238E27FC236}">
                <a16:creationId xmlns:a16="http://schemas.microsoft.com/office/drawing/2014/main" id="{2FF1ABD5-4FC4-EA2F-090A-BF9B34B2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82" y="-2789"/>
            <a:ext cx="2269455" cy="231413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887" name="Google Shape;1887;p39"/>
          <p:cNvGrpSpPr/>
          <p:nvPr/>
        </p:nvGrpSpPr>
        <p:grpSpPr>
          <a:xfrm>
            <a:off x="457899" y="1114425"/>
            <a:ext cx="8229563" cy="4029103"/>
            <a:chOff x="457899" y="1114425"/>
            <a:chExt cx="8229563" cy="4029103"/>
          </a:xfrm>
        </p:grpSpPr>
        <p:grpSp>
          <p:nvGrpSpPr>
            <p:cNvPr id="1888" name="Google Shape;1888;p39"/>
            <p:cNvGrpSpPr/>
            <p:nvPr/>
          </p:nvGrpSpPr>
          <p:grpSpPr>
            <a:xfrm>
              <a:off x="5736096" y="2938950"/>
              <a:ext cx="2951367" cy="1046904"/>
              <a:chOff x="5736096" y="2938950"/>
              <a:chExt cx="2951367" cy="1046904"/>
            </a:xfrm>
          </p:grpSpPr>
          <p:sp>
            <p:nvSpPr>
              <p:cNvPr id="1889" name="Google Shape;1889;p39"/>
              <p:cNvSpPr/>
              <p:nvPr/>
            </p:nvSpPr>
            <p:spPr>
              <a:xfrm>
                <a:off x="5736096" y="3004715"/>
                <a:ext cx="85560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8888" extrusionOk="0">
                    <a:moveTo>
                      <a:pt x="4431" y="0"/>
                    </a:moveTo>
                    <a:cubicBezTo>
                      <a:pt x="1964" y="0"/>
                      <a:pt x="0" y="1990"/>
                      <a:pt x="0" y="4457"/>
                    </a:cubicBezTo>
                    <a:cubicBezTo>
                      <a:pt x="0" y="6898"/>
                      <a:pt x="1964" y="8887"/>
                      <a:pt x="4431" y="8887"/>
                    </a:cubicBezTo>
                    <a:cubicBezTo>
                      <a:pt x="6872" y="8887"/>
                      <a:pt x="8861" y="6898"/>
                      <a:pt x="8861" y="4457"/>
                    </a:cubicBezTo>
                    <a:cubicBezTo>
                      <a:pt x="8861" y="1990"/>
                      <a:pt x="6872" y="0"/>
                      <a:pt x="44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9"/>
              <p:cNvSpPr/>
              <p:nvPr/>
            </p:nvSpPr>
            <p:spPr>
              <a:xfrm>
                <a:off x="5853882" y="3677356"/>
                <a:ext cx="253727" cy="28539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56" extrusionOk="0">
                    <a:moveTo>
                      <a:pt x="1726" y="0"/>
                    </a:moveTo>
                    <a:cubicBezTo>
                      <a:pt x="1619" y="0"/>
                      <a:pt x="1511" y="21"/>
                      <a:pt x="1407" y="63"/>
                    </a:cubicBezTo>
                    <a:cubicBezTo>
                      <a:pt x="929" y="223"/>
                      <a:pt x="691" y="753"/>
                      <a:pt x="850" y="1204"/>
                    </a:cubicBezTo>
                    <a:lnTo>
                      <a:pt x="876" y="1231"/>
                    </a:lnTo>
                    <a:cubicBezTo>
                      <a:pt x="876" y="1231"/>
                      <a:pt x="903" y="1231"/>
                      <a:pt x="903" y="1257"/>
                    </a:cubicBezTo>
                    <a:cubicBezTo>
                      <a:pt x="903" y="1284"/>
                      <a:pt x="929" y="1337"/>
                      <a:pt x="956" y="1416"/>
                    </a:cubicBezTo>
                    <a:cubicBezTo>
                      <a:pt x="982" y="1443"/>
                      <a:pt x="982" y="1496"/>
                      <a:pt x="982" y="1522"/>
                    </a:cubicBezTo>
                    <a:cubicBezTo>
                      <a:pt x="1009" y="1576"/>
                      <a:pt x="982" y="1602"/>
                      <a:pt x="1009" y="1655"/>
                    </a:cubicBezTo>
                    <a:cubicBezTo>
                      <a:pt x="1009" y="1682"/>
                      <a:pt x="1009" y="1735"/>
                      <a:pt x="1009" y="1788"/>
                    </a:cubicBezTo>
                    <a:cubicBezTo>
                      <a:pt x="982" y="1814"/>
                      <a:pt x="982" y="1841"/>
                      <a:pt x="982" y="1841"/>
                    </a:cubicBezTo>
                    <a:lnTo>
                      <a:pt x="956" y="1920"/>
                    </a:lnTo>
                    <a:cubicBezTo>
                      <a:pt x="956" y="1947"/>
                      <a:pt x="956" y="1973"/>
                      <a:pt x="929" y="1973"/>
                    </a:cubicBezTo>
                    <a:lnTo>
                      <a:pt x="903" y="2053"/>
                    </a:lnTo>
                    <a:cubicBezTo>
                      <a:pt x="876" y="2106"/>
                      <a:pt x="823" y="2133"/>
                      <a:pt x="797" y="2186"/>
                    </a:cubicBezTo>
                    <a:cubicBezTo>
                      <a:pt x="744" y="2212"/>
                      <a:pt x="691" y="2265"/>
                      <a:pt x="664" y="2292"/>
                    </a:cubicBezTo>
                    <a:cubicBezTo>
                      <a:pt x="611" y="2318"/>
                      <a:pt x="558" y="2345"/>
                      <a:pt x="505" y="2371"/>
                    </a:cubicBezTo>
                    <a:cubicBezTo>
                      <a:pt x="505" y="2371"/>
                      <a:pt x="478" y="2398"/>
                      <a:pt x="452" y="2398"/>
                    </a:cubicBezTo>
                    <a:cubicBezTo>
                      <a:pt x="425" y="2424"/>
                      <a:pt x="399" y="2424"/>
                      <a:pt x="372" y="2424"/>
                    </a:cubicBezTo>
                    <a:cubicBezTo>
                      <a:pt x="346" y="2451"/>
                      <a:pt x="293" y="2451"/>
                      <a:pt x="266" y="2478"/>
                    </a:cubicBezTo>
                    <a:cubicBezTo>
                      <a:pt x="213" y="2504"/>
                      <a:pt x="186" y="2504"/>
                      <a:pt x="186" y="2504"/>
                    </a:cubicBezTo>
                    <a:lnTo>
                      <a:pt x="160" y="2504"/>
                    </a:lnTo>
                    <a:cubicBezTo>
                      <a:pt x="80" y="2531"/>
                      <a:pt x="27" y="2584"/>
                      <a:pt x="27" y="2663"/>
                    </a:cubicBezTo>
                    <a:cubicBezTo>
                      <a:pt x="1" y="2769"/>
                      <a:pt x="80" y="2875"/>
                      <a:pt x="186" y="2875"/>
                    </a:cubicBezTo>
                    <a:cubicBezTo>
                      <a:pt x="186" y="2875"/>
                      <a:pt x="213" y="2902"/>
                      <a:pt x="293" y="2902"/>
                    </a:cubicBezTo>
                    <a:cubicBezTo>
                      <a:pt x="319" y="2902"/>
                      <a:pt x="372" y="2929"/>
                      <a:pt x="425" y="2929"/>
                    </a:cubicBezTo>
                    <a:cubicBezTo>
                      <a:pt x="452" y="2929"/>
                      <a:pt x="478" y="2955"/>
                      <a:pt x="531" y="2955"/>
                    </a:cubicBezTo>
                    <a:lnTo>
                      <a:pt x="850" y="2955"/>
                    </a:lnTo>
                    <a:cubicBezTo>
                      <a:pt x="929" y="2955"/>
                      <a:pt x="1009" y="2929"/>
                      <a:pt x="1115" y="2929"/>
                    </a:cubicBezTo>
                    <a:cubicBezTo>
                      <a:pt x="1221" y="2902"/>
                      <a:pt x="1301" y="2875"/>
                      <a:pt x="1407" y="2822"/>
                    </a:cubicBezTo>
                    <a:cubicBezTo>
                      <a:pt x="1460" y="2822"/>
                      <a:pt x="1513" y="2796"/>
                      <a:pt x="1566" y="2769"/>
                    </a:cubicBezTo>
                    <a:cubicBezTo>
                      <a:pt x="1619" y="2743"/>
                      <a:pt x="1672" y="2716"/>
                      <a:pt x="1699" y="2663"/>
                    </a:cubicBezTo>
                    <a:cubicBezTo>
                      <a:pt x="1752" y="2637"/>
                      <a:pt x="1805" y="2610"/>
                      <a:pt x="1858" y="2557"/>
                    </a:cubicBezTo>
                    <a:cubicBezTo>
                      <a:pt x="1884" y="2531"/>
                      <a:pt x="1937" y="2478"/>
                      <a:pt x="1964" y="2451"/>
                    </a:cubicBezTo>
                    <a:cubicBezTo>
                      <a:pt x="2070" y="2371"/>
                      <a:pt x="2123" y="2265"/>
                      <a:pt x="2203" y="2186"/>
                    </a:cubicBezTo>
                    <a:cubicBezTo>
                      <a:pt x="2256" y="2106"/>
                      <a:pt x="2309" y="2000"/>
                      <a:pt x="2362" y="1920"/>
                    </a:cubicBezTo>
                    <a:cubicBezTo>
                      <a:pt x="2388" y="1814"/>
                      <a:pt x="2441" y="1735"/>
                      <a:pt x="2468" y="1655"/>
                    </a:cubicBezTo>
                    <a:cubicBezTo>
                      <a:pt x="2495" y="1576"/>
                      <a:pt x="2521" y="1496"/>
                      <a:pt x="2548" y="1416"/>
                    </a:cubicBezTo>
                    <a:cubicBezTo>
                      <a:pt x="2548" y="1363"/>
                      <a:pt x="2574" y="1310"/>
                      <a:pt x="2574" y="1257"/>
                    </a:cubicBezTo>
                    <a:cubicBezTo>
                      <a:pt x="2574" y="1231"/>
                      <a:pt x="2574" y="1204"/>
                      <a:pt x="2574" y="1178"/>
                    </a:cubicBezTo>
                    <a:cubicBezTo>
                      <a:pt x="2601" y="1151"/>
                      <a:pt x="2601" y="1125"/>
                      <a:pt x="2601" y="1098"/>
                    </a:cubicBezTo>
                    <a:cubicBezTo>
                      <a:pt x="2601" y="1071"/>
                      <a:pt x="2601" y="1071"/>
                      <a:pt x="2601" y="1071"/>
                    </a:cubicBezTo>
                    <a:cubicBezTo>
                      <a:pt x="2627" y="912"/>
                      <a:pt x="2601" y="753"/>
                      <a:pt x="2548" y="594"/>
                    </a:cubicBezTo>
                    <a:cubicBezTo>
                      <a:pt x="2425" y="226"/>
                      <a:pt x="2083" y="0"/>
                      <a:pt x="1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9"/>
              <p:cNvSpPr txBox="1"/>
              <p:nvPr/>
            </p:nvSpPr>
            <p:spPr>
              <a:xfrm>
                <a:off x="7019463" y="330965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2" name="Google Shape;1892;p39"/>
              <p:cNvSpPr txBox="1"/>
              <p:nvPr/>
            </p:nvSpPr>
            <p:spPr>
              <a:xfrm>
                <a:off x="7019462" y="293895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93" name="Google Shape;1893;p39"/>
            <p:cNvGrpSpPr/>
            <p:nvPr/>
          </p:nvGrpSpPr>
          <p:grpSpPr>
            <a:xfrm>
              <a:off x="5933339" y="1302200"/>
              <a:ext cx="2754124" cy="1046904"/>
              <a:chOff x="5933339" y="1302200"/>
              <a:chExt cx="2754124" cy="1046904"/>
            </a:xfrm>
          </p:grpSpPr>
          <p:sp>
            <p:nvSpPr>
              <p:cNvPr id="1894" name="Google Shape;1894;p39"/>
              <p:cNvSpPr/>
              <p:nvPr/>
            </p:nvSpPr>
            <p:spPr>
              <a:xfrm>
                <a:off x="5933339" y="1347489"/>
                <a:ext cx="85811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8" h="8888" extrusionOk="0">
                    <a:moveTo>
                      <a:pt x="4431" y="1"/>
                    </a:moveTo>
                    <a:cubicBezTo>
                      <a:pt x="1990" y="1"/>
                      <a:pt x="0" y="1990"/>
                      <a:pt x="0" y="4457"/>
                    </a:cubicBezTo>
                    <a:cubicBezTo>
                      <a:pt x="0" y="6898"/>
                      <a:pt x="1990" y="8888"/>
                      <a:pt x="4431" y="8888"/>
                    </a:cubicBezTo>
                    <a:cubicBezTo>
                      <a:pt x="6898" y="8888"/>
                      <a:pt x="8888" y="6898"/>
                      <a:pt x="8888" y="4457"/>
                    </a:cubicBezTo>
                    <a:cubicBezTo>
                      <a:pt x="8888" y="1990"/>
                      <a:pt x="6898" y="1"/>
                      <a:pt x="4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9"/>
              <p:cNvSpPr/>
              <p:nvPr/>
            </p:nvSpPr>
            <p:spPr>
              <a:xfrm>
                <a:off x="6053732" y="2020420"/>
                <a:ext cx="251024" cy="28510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953" extrusionOk="0">
                    <a:moveTo>
                      <a:pt x="1698" y="1"/>
                    </a:moveTo>
                    <a:cubicBezTo>
                      <a:pt x="1592" y="1"/>
                      <a:pt x="1485" y="20"/>
                      <a:pt x="1380" y="61"/>
                    </a:cubicBezTo>
                    <a:cubicBezTo>
                      <a:pt x="929" y="220"/>
                      <a:pt x="690" y="751"/>
                      <a:pt x="849" y="1202"/>
                    </a:cubicBezTo>
                    <a:lnTo>
                      <a:pt x="849" y="1228"/>
                    </a:lnTo>
                    <a:lnTo>
                      <a:pt x="876" y="1228"/>
                    </a:lnTo>
                    <a:cubicBezTo>
                      <a:pt x="876" y="1228"/>
                      <a:pt x="876" y="1255"/>
                      <a:pt x="876" y="1255"/>
                    </a:cubicBezTo>
                    <a:cubicBezTo>
                      <a:pt x="902" y="1281"/>
                      <a:pt x="929" y="1334"/>
                      <a:pt x="955" y="1414"/>
                    </a:cubicBezTo>
                    <a:cubicBezTo>
                      <a:pt x="955" y="1440"/>
                      <a:pt x="955" y="1493"/>
                      <a:pt x="982" y="1520"/>
                    </a:cubicBezTo>
                    <a:cubicBezTo>
                      <a:pt x="982" y="1573"/>
                      <a:pt x="982" y="1600"/>
                      <a:pt x="982" y="1653"/>
                    </a:cubicBezTo>
                    <a:cubicBezTo>
                      <a:pt x="982" y="1679"/>
                      <a:pt x="982" y="1732"/>
                      <a:pt x="982" y="1785"/>
                    </a:cubicBezTo>
                    <a:cubicBezTo>
                      <a:pt x="982" y="1812"/>
                      <a:pt x="982" y="1838"/>
                      <a:pt x="982" y="1865"/>
                    </a:cubicBezTo>
                    <a:lnTo>
                      <a:pt x="955" y="1918"/>
                    </a:lnTo>
                    <a:cubicBezTo>
                      <a:pt x="955" y="1944"/>
                      <a:pt x="929" y="1971"/>
                      <a:pt x="929" y="1997"/>
                    </a:cubicBezTo>
                    <a:lnTo>
                      <a:pt x="876" y="2051"/>
                    </a:lnTo>
                    <a:cubicBezTo>
                      <a:pt x="849" y="2104"/>
                      <a:pt x="822" y="2130"/>
                      <a:pt x="796" y="2183"/>
                    </a:cubicBezTo>
                    <a:cubicBezTo>
                      <a:pt x="743" y="2210"/>
                      <a:pt x="690" y="2263"/>
                      <a:pt x="637" y="2289"/>
                    </a:cubicBezTo>
                    <a:cubicBezTo>
                      <a:pt x="610" y="2316"/>
                      <a:pt x="557" y="2342"/>
                      <a:pt x="504" y="2369"/>
                    </a:cubicBezTo>
                    <a:cubicBezTo>
                      <a:pt x="478" y="2369"/>
                      <a:pt x="451" y="2395"/>
                      <a:pt x="451" y="2395"/>
                    </a:cubicBezTo>
                    <a:cubicBezTo>
                      <a:pt x="425" y="2422"/>
                      <a:pt x="398" y="2422"/>
                      <a:pt x="371" y="2422"/>
                    </a:cubicBezTo>
                    <a:cubicBezTo>
                      <a:pt x="318" y="2448"/>
                      <a:pt x="292" y="2448"/>
                      <a:pt x="265" y="2475"/>
                    </a:cubicBezTo>
                    <a:cubicBezTo>
                      <a:pt x="212" y="2502"/>
                      <a:pt x="159" y="2502"/>
                      <a:pt x="159" y="2502"/>
                    </a:cubicBezTo>
                    <a:lnTo>
                      <a:pt x="133" y="2528"/>
                    </a:lnTo>
                    <a:cubicBezTo>
                      <a:pt x="80" y="2528"/>
                      <a:pt x="27" y="2581"/>
                      <a:pt x="0" y="2661"/>
                    </a:cubicBezTo>
                    <a:cubicBezTo>
                      <a:pt x="0" y="2767"/>
                      <a:pt x="53" y="2873"/>
                      <a:pt x="159" y="2873"/>
                    </a:cubicBezTo>
                    <a:cubicBezTo>
                      <a:pt x="159" y="2873"/>
                      <a:pt x="212" y="2899"/>
                      <a:pt x="292" y="2899"/>
                    </a:cubicBezTo>
                    <a:cubicBezTo>
                      <a:pt x="318" y="2926"/>
                      <a:pt x="371" y="2926"/>
                      <a:pt x="425" y="2926"/>
                    </a:cubicBezTo>
                    <a:cubicBezTo>
                      <a:pt x="451" y="2926"/>
                      <a:pt x="478" y="2953"/>
                      <a:pt x="504" y="2953"/>
                    </a:cubicBezTo>
                    <a:lnTo>
                      <a:pt x="822" y="2953"/>
                    </a:lnTo>
                    <a:cubicBezTo>
                      <a:pt x="929" y="2953"/>
                      <a:pt x="1008" y="2926"/>
                      <a:pt x="1114" y="2926"/>
                    </a:cubicBezTo>
                    <a:cubicBezTo>
                      <a:pt x="1194" y="2899"/>
                      <a:pt x="1300" y="2873"/>
                      <a:pt x="1406" y="2846"/>
                    </a:cubicBezTo>
                    <a:cubicBezTo>
                      <a:pt x="1459" y="2820"/>
                      <a:pt x="1486" y="2793"/>
                      <a:pt x="1539" y="2767"/>
                    </a:cubicBezTo>
                    <a:cubicBezTo>
                      <a:pt x="1592" y="2740"/>
                      <a:pt x="1645" y="2714"/>
                      <a:pt x="1698" y="2661"/>
                    </a:cubicBezTo>
                    <a:cubicBezTo>
                      <a:pt x="1751" y="2634"/>
                      <a:pt x="1778" y="2608"/>
                      <a:pt x="1831" y="2581"/>
                    </a:cubicBezTo>
                    <a:cubicBezTo>
                      <a:pt x="1884" y="2528"/>
                      <a:pt x="1910" y="2502"/>
                      <a:pt x="1963" y="2448"/>
                    </a:cubicBezTo>
                    <a:cubicBezTo>
                      <a:pt x="2043" y="2369"/>
                      <a:pt x="2122" y="2263"/>
                      <a:pt x="2175" y="2183"/>
                    </a:cubicBezTo>
                    <a:cubicBezTo>
                      <a:pt x="2229" y="2104"/>
                      <a:pt x="2308" y="1997"/>
                      <a:pt x="2335" y="1918"/>
                    </a:cubicBezTo>
                    <a:cubicBezTo>
                      <a:pt x="2388" y="1812"/>
                      <a:pt x="2414" y="1732"/>
                      <a:pt x="2441" y="1653"/>
                    </a:cubicBezTo>
                    <a:cubicBezTo>
                      <a:pt x="2494" y="1573"/>
                      <a:pt x="2494" y="1493"/>
                      <a:pt x="2520" y="1440"/>
                    </a:cubicBezTo>
                    <a:cubicBezTo>
                      <a:pt x="2547" y="1361"/>
                      <a:pt x="2547" y="1308"/>
                      <a:pt x="2573" y="1255"/>
                    </a:cubicBezTo>
                    <a:cubicBezTo>
                      <a:pt x="2573" y="1228"/>
                      <a:pt x="2573" y="1202"/>
                      <a:pt x="2573" y="1175"/>
                    </a:cubicBezTo>
                    <a:cubicBezTo>
                      <a:pt x="2573" y="1149"/>
                      <a:pt x="2573" y="1122"/>
                      <a:pt x="2573" y="1095"/>
                    </a:cubicBezTo>
                    <a:cubicBezTo>
                      <a:pt x="2573" y="1069"/>
                      <a:pt x="2573" y="1069"/>
                      <a:pt x="2573" y="1069"/>
                    </a:cubicBezTo>
                    <a:cubicBezTo>
                      <a:pt x="2600" y="910"/>
                      <a:pt x="2600" y="751"/>
                      <a:pt x="2547" y="591"/>
                    </a:cubicBezTo>
                    <a:cubicBezTo>
                      <a:pt x="2423" y="240"/>
                      <a:pt x="2073" y="1"/>
                      <a:pt x="1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9"/>
              <p:cNvSpPr txBox="1"/>
              <p:nvPr/>
            </p:nvSpPr>
            <p:spPr>
              <a:xfrm>
                <a:off x="7019463" y="167290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7" name="Google Shape;1897;p39"/>
              <p:cNvSpPr txBox="1"/>
              <p:nvPr/>
            </p:nvSpPr>
            <p:spPr>
              <a:xfrm>
                <a:off x="7019462" y="130220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98" name="Google Shape;1898;p39"/>
            <p:cNvGrpSpPr/>
            <p:nvPr/>
          </p:nvGrpSpPr>
          <p:grpSpPr>
            <a:xfrm>
              <a:off x="457899" y="2938950"/>
              <a:ext cx="2862921" cy="1046904"/>
              <a:chOff x="457899" y="2938950"/>
              <a:chExt cx="2862921" cy="1046904"/>
            </a:xfrm>
          </p:grpSpPr>
          <p:sp>
            <p:nvSpPr>
              <p:cNvPr id="1899" name="Google Shape;1899;p39"/>
              <p:cNvSpPr/>
              <p:nvPr/>
            </p:nvSpPr>
            <p:spPr>
              <a:xfrm>
                <a:off x="2462706" y="3004715"/>
                <a:ext cx="85811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8" h="8888" extrusionOk="0">
                    <a:moveTo>
                      <a:pt x="4431" y="0"/>
                    </a:moveTo>
                    <a:cubicBezTo>
                      <a:pt x="1990" y="0"/>
                      <a:pt x="1" y="1990"/>
                      <a:pt x="1" y="4457"/>
                    </a:cubicBezTo>
                    <a:cubicBezTo>
                      <a:pt x="1" y="6898"/>
                      <a:pt x="1990" y="8887"/>
                      <a:pt x="4431" y="8887"/>
                    </a:cubicBezTo>
                    <a:cubicBezTo>
                      <a:pt x="6898" y="8887"/>
                      <a:pt x="8888" y="6898"/>
                      <a:pt x="8888" y="4457"/>
                    </a:cubicBezTo>
                    <a:cubicBezTo>
                      <a:pt x="8888" y="1990"/>
                      <a:pt x="6898" y="0"/>
                      <a:pt x="4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9"/>
              <p:cNvSpPr/>
              <p:nvPr/>
            </p:nvSpPr>
            <p:spPr>
              <a:xfrm>
                <a:off x="2946787" y="3677356"/>
                <a:ext cx="253727" cy="28539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56" extrusionOk="0">
                    <a:moveTo>
                      <a:pt x="902" y="0"/>
                    </a:moveTo>
                    <a:cubicBezTo>
                      <a:pt x="545" y="0"/>
                      <a:pt x="203" y="226"/>
                      <a:pt x="80" y="594"/>
                    </a:cubicBezTo>
                    <a:cubicBezTo>
                      <a:pt x="27" y="753"/>
                      <a:pt x="1" y="912"/>
                      <a:pt x="27" y="1071"/>
                    </a:cubicBezTo>
                    <a:cubicBezTo>
                      <a:pt x="27" y="1071"/>
                      <a:pt x="27" y="1071"/>
                      <a:pt x="54" y="1098"/>
                    </a:cubicBezTo>
                    <a:cubicBezTo>
                      <a:pt x="54" y="1125"/>
                      <a:pt x="54" y="1151"/>
                      <a:pt x="54" y="1178"/>
                    </a:cubicBezTo>
                    <a:cubicBezTo>
                      <a:pt x="54" y="1204"/>
                      <a:pt x="54" y="1231"/>
                      <a:pt x="54" y="1257"/>
                    </a:cubicBezTo>
                    <a:cubicBezTo>
                      <a:pt x="54" y="1310"/>
                      <a:pt x="80" y="1363"/>
                      <a:pt x="107" y="1416"/>
                    </a:cubicBezTo>
                    <a:cubicBezTo>
                      <a:pt x="107" y="1496"/>
                      <a:pt x="133" y="1576"/>
                      <a:pt x="160" y="1655"/>
                    </a:cubicBezTo>
                    <a:cubicBezTo>
                      <a:pt x="186" y="1735"/>
                      <a:pt x="239" y="1814"/>
                      <a:pt x="266" y="1920"/>
                    </a:cubicBezTo>
                    <a:cubicBezTo>
                      <a:pt x="319" y="2000"/>
                      <a:pt x="372" y="2106"/>
                      <a:pt x="425" y="2186"/>
                    </a:cubicBezTo>
                    <a:cubicBezTo>
                      <a:pt x="505" y="2265"/>
                      <a:pt x="558" y="2371"/>
                      <a:pt x="664" y="2451"/>
                    </a:cubicBezTo>
                    <a:cubicBezTo>
                      <a:pt x="690" y="2478"/>
                      <a:pt x="744" y="2531"/>
                      <a:pt x="770" y="2557"/>
                    </a:cubicBezTo>
                    <a:cubicBezTo>
                      <a:pt x="823" y="2610"/>
                      <a:pt x="876" y="2637"/>
                      <a:pt x="929" y="2663"/>
                    </a:cubicBezTo>
                    <a:cubicBezTo>
                      <a:pt x="982" y="2716"/>
                      <a:pt x="1009" y="2743"/>
                      <a:pt x="1062" y="2769"/>
                    </a:cubicBezTo>
                    <a:cubicBezTo>
                      <a:pt x="1115" y="2796"/>
                      <a:pt x="1168" y="2822"/>
                      <a:pt x="1221" y="2822"/>
                    </a:cubicBezTo>
                    <a:cubicBezTo>
                      <a:pt x="1327" y="2875"/>
                      <a:pt x="1433" y="2902"/>
                      <a:pt x="1513" y="2929"/>
                    </a:cubicBezTo>
                    <a:cubicBezTo>
                      <a:pt x="1619" y="2929"/>
                      <a:pt x="1699" y="2955"/>
                      <a:pt x="1778" y="2955"/>
                    </a:cubicBezTo>
                    <a:lnTo>
                      <a:pt x="2123" y="2955"/>
                    </a:lnTo>
                    <a:cubicBezTo>
                      <a:pt x="2150" y="2955"/>
                      <a:pt x="2176" y="2929"/>
                      <a:pt x="2203" y="2929"/>
                    </a:cubicBezTo>
                    <a:cubicBezTo>
                      <a:pt x="2256" y="2929"/>
                      <a:pt x="2309" y="2902"/>
                      <a:pt x="2335" y="2902"/>
                    </a:cubicBezTo>
                    <a:cubicBezTo>
                      <a:pt x="2415" y="2902"/>
                      <a:pt x="2468" y="2875"/>
                      <a:pt x="2468" y="2875"/>
                    </a:cubicBezTo>
                    <a:cubicBezTo>
                      <a:pt x="2574" y="2875"/>
                      <a:pt x="2627" y="2769"/>
                      <a:pt x="2601" y="2663"/>
                    </a:cubicBezTo>
                    <a:cubicBezTo>
                      <a:pt x="2601" y="2584"/>
                      <a:pt x="2548" y="2531"/>
                      <a:pt x="2494" y="2504"/>
                    </a:cubicBezTo>
                    <a:lnTo>
                      <a:pt x="2468" y="2504"/>
                    </a:lnTo>
                    <a:cubicBezTo>
                      <a:pt x="2468" y="2504"/>
                      <a:pt x="2415" y="2504"/>
                      <a:pt x="2362" y="2478"/>
                    </a:cubicBezTo>
                    <a:cubicBezTo>
                      <a:pt x="2335" y="2451"/>
                      <a:pt x="2282" y="2451"/>
                      <a:pt x="2256" y="2424"/>
                    </a:cubicBezTo>
                    <a:cubicBezTo>
                      <a:pt x="2229" y="2424"/>
                      <a:pt x="2203" y="2424"/>
                      <a:pt x="2176" y="2398"/>
                    </a:cubicBezTo>
                    <a:cubicBezTo>
                      <a:pt x="2150" y="2398"/>
                      <a:pt x="2150" y="2371"/>
                      <a:pt x="2123" y="2371"/>
                    </a:cubicBezTo>
                    <a:cubicBezTo>
                      <a:pt x="2070" y="2345"/>
                      <a:pt x="2017" y="2318"/>
                      <a:pt x="1964" y="2292"/>
                    </a:cubicBezTo>
                    <a:cubicBezTo>
                      <a:pt x="1937" y="2265"/>
                      <a:pt x="1884" y="2212"/>
                      <a:pt x="1831" y="2186"/>
                    </a:cubicBezTo>
                    <a:cubicBezTo>
                      <a:pt x="1805" y="2133"/>
                      <a:pt x="1752" y="2106"/>
                      <a:pt x="1725" y="2053"/>
                    </a:cubicBezTo>
                    <a:lnTo>
                      <a:pt x="1699" y="1973"/>
                    </a:lnTo>
                    <a:cubicBezTo>
                      <a:pt x="1672" y="1973"/>
                      <a:pt x="1672" y="1947"/>
                      <a:pt x="1672" y="1920"/>
                    </a:cubicBezTo>
                    <a:lnTo>
                      <a:pt x="1646" y="1841"/>
                    </a:lnTo>
                    <a:cubicBezTo>
                      <a:pt x="1646" y="1841"/>
                      <a:pt x="1646" y="1814"/>
                      <a:pt x="1646" y="1788"/>
                    </a:cubicBezTo>
                    <a:cubicBezTo>
                      <a:pt x="1619" y="1735"/>
                      <a:pt x="1646" y="1682"/>
                      <a:pt x="1619" y="1655"/>
                    </a:cubicBezTo>
                    <a:cubicBezTo>
                      <a:pt x="1646" y="1602"/>
                      <a:pt x="1646" y="1576"/>
                      <a:pt x="1646" y="1522"/>
                    </a:cubicBezTo>
                    <a:cubicBezTo>
                      <a:pt x="1646" y="1496"/>
                      <a:pt x="1672" y="1443"/>
                      <a:pt x="1672" y="1416"/>
                    </a:cubicBezTo>
                    <a:cubicBezTo>
                      <a:pt x="1699" y="1337"/>
                      <a:pt x="1725" y="1284"/>
                      <a:pt x="1725" y="1257"/>
                    </a:cubicBezTo>
                    <a:cubicBezTo>
                      <a:pt x="1752" y="1231"/>
                      <a:pt x="1752" y="1231"/>
                      <a:pt x="1752" y="1231"/>
                    </a:cubicBezTo>
                    <a:lnTo>
                      <a:pt x="1778" y="1231"/>
                    </a:lnTo>
                    <a:lnTo>
                      <a:pt x="1778" y="1204"/>
                    </a:lnTo>
                    <a:cubicBezTo>
                      <a:pt x="1937" y="753"/>
                      <a:pt x="1699" y="223"/>
                      <a:pt x="1221" y="63"/>
                    </a:cubicBezTo>
                    <a:cubicBezTo>
                      <a:pt x="1117" y="21"/>
                      <a:pt x="1009" y="0"/>
                      <a:pt x="9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9"/>
              <p:cNvSpPr txBox="1"/>
              <p:nvPr/>
            </p:nvSpPr>
            <p:spPr>
              <a:xfrm>
                <a:off x="457900" y="330965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2" name="Google Shape;1902;p39"/>
              <p:cNvSpPr txBox="1"/>
              <p:nvPr/>
            </p:nvSpPr>
            <p:spPr>
              <a:xfrm>
                <a:off x="457899" y="293895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03" name="Google Shape;1903;p39"/>
            <p:cNvGrpSpPr/>
            <p:nvPr/>
          </p:nvGrpSpPr>
          <p:grpSpPr>
            <a:xfrm>
              <a:off x="457899" y="1302200"/>
              <a:ext cx="2752858" cy="1046904"/>
              <a:chOff x="457899" y="1302200"/>
              <a:chExt cx="2752858" cy="1046904"/>
            </a:xfrm>
          </p:grpSpPr>
          <p:sp>
            <p:nvSpPr>
              <p:cNvPr id="1904" name="Google Shape;1904;p39"/>
              <p:cNvSpPr/>
              <p:nvPr/>
            </p:nvSpPr>
            <p:spPr>
              <a:xfrm>
                <a:off x="2352547" y="1360330"/>
                <a:ext cx="858211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9" h="8888" extrusionOk="0">
                    <a:moveTo>
                      <a:pt x="4431" y="0"/>
                    </a:moveTo>
                    <a:cubicBezTo>
                      <a:pt x="1991" y="0"/>
                      <a:pt x="1" y="1990"/>
                      <a:pt x="1" y="4431"/>
                    </a:cubicBezTo>
                    <a:cubicBezTo>
                      <a:pt x="1" y="6898"/>
                      <a:pt x="1991" y="8888"/>
                      <a:pt x="4431" y="8888"/>
                    </a:cubicBezTo>
                    <a:cubicBezTo>
                      <a:pt x="6899" y="8888"/>
                      <a:pt x="8888" y="6898"/>
                      <a:pt x="8888" y="4431"/>
                    </a:cubicBezTo>
                    <a:cubicBezTo>
                      <a:pt x="8888" y="1990"/>
                      <a:pt x="6899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9"/>
              <p:cNvSpPr/>
              <p:nvPr/>
            </p:nvSpPr>
            <p:spPr>
              <a:xfrm>
                <a:off x="2836628" y="2031716"/>
                <a:ext cx="253727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69" extrusionOk="0">
                    <a:moveTo>
                      <a:pt x="933" y="1"/>
                    </a:moveTo>
                    <a:cubicBezTo>
                      <a:pt x="565" y="1"/>
                      <a:pt x="206" y="229"/>
                      <a:pt x="81" y="607"/>
                    </a:cubicBezTo>
                    <a:cubicBezTo>
                      <a:pt x="27" y="766"/>
                      <a:pt x="1" y="925"/>
                      <a:pt x="27" y="1058"/>
                    </a:cubicBezTo>
                    <a:cubicBezTo>
                      <a:pt x="27" y="1058"/>
                      <a:pt x="27" y="1058"/>
                      <a:pt x="27" y="1085"/>
                    </a:cubicBezTo>
                    <a:cubicBezTo>
                      <a:pt x="27" y="1085"/>
                      <a:pt x="27" y="1085"/>
                      <a:pt x="27" y="1111"/>
                    </a:cubicBezTo>
                    <a:cubicBezTo>
                      <a:pt x="27" y="1138"/>
                      <a:pt x="54" y="1138"/>
                      <a:pt x="54" y="1191"/>
                    </a:cubicBezTo>
                    <a:cubicBezTo>
                      <a:pt x="54" y="1191"/>
                      <a:pt x="54" y="1217"/>
                      <a:pt x="54" y="1244"/>
                    </a:cubicBezTo>
                    <a:cubicBezTo>
                      <a:pt x="54" y="1297"/>
                      <a:pt x="81" y="1376"/>
                      <a:pt x="107" y="1429"/>
                    </a:cubicBezTo>
                    <a:cubicBezTo>
                      <a:pt x="107" y="1509"/>
                      <a:pt x="134" y="1589"/>
                      <a:pt x="160" y="1668"/>
                    </a:cubicBezTo>
                    <a:cubicBezTo>
                      <a:pt x="187" y="1748"/>
                      <a:pt x="240" y="1827"/>
                      <a:pt x="266" y="1907"/>
                    </a:cubicBezTo>
                    <a:cubicBezTo>
                      <a:pt x="319" y="2013"/>
                      <a:pt x="372" y="2093"/>
                      <a:pt x="425" y="2199"/>
                    </a:cubicBezTo>
                    <a:cubicBezTo>
                      <a:pt x="505" y="2278"/>
                      <a:pt x="558" y="2385"/>
                      <a:pt x="664" y="2464"/>
                    </a:cubicBezTo>
                    <a:cubicBezTo>
                      <a:pt x="691" y="2491"/>
                      <a:pt x="744" y="2544"/>
                      <a:pt x="770" y="2570"/>
                    </a:cubicBezTo>
                    <a:cubicBezTo>
                      <a:pt x="823" y="2597"/>
                      <a:pt x="876" y="2650"/>
                      <a:pt x="929" y="2676"/>
                    </a:cubicBezTo>
                    <a:cubicBezTo>
                      <a:pt x="956" y="2703"/>
                      <a:pt x="1009" y="2729"/>
                      <a:pt x="1062" y="2756"/>
                    </a:cubicBezTo>
                    <a:cubicBezTo>
                      <a:pt x="1115" y="2782"/>
                      <a:pt x="1168" y="2809"/>
                      <a:pt x="1221" y="2836"/>
                    </a:cubicBezTo>
                    <a:cubicBezTo>
                      <a:pt x="1327" y="2889"/>
                      <a:pt x="1407" y="2915"/>
                      <a:pt x="1513" y="2942"/>
                    </a:cubicBezTo>
                    <a:cubicBezTo>
                      <a:pt x="1619" y="2942"/>
                      <a:pt x="1699" y="2942"/>
                      <a:pt x="1778" y="2968"/>
                    </a:cubicBezTo>
                    <a:lnTo>
                      <a:pt x="2017" y="2968"/>
                    </a:lnTo>
                    <a:cubicBezTo>
                      <a:pt x="2044" y="2968"/>
                      <a:pt x="2070" y="2942"/>
                      <a:pt x="2123" y="2942"/>
                    </a:cubicBezTo>
                    <a:lnTo>
                      <a:pt x="2203" y="2942"/>
                    </a:lnTo>
                    <a:cubicBezTo>
                      <a:pt x="2256" y="2915"/>
                      <a:pt x="2309" y="2915"/>
                      <a:pt x="2336" y="2915"/>
                    </a:cubicBezTo>
                    <a:cubicBezTo>
                      <a:pt x="2415" y="2889"/>
                      <a:pt x="2442" y="2889"/>
                      <a:pt x="2442" y="2889"/>
                    </a:cubicBezTo>
                    <a:cubicBezTo>
                      <a:pt x="2548" y="2862"/>
                      <a:pt x="2627" y="2756"/>
                      <a:pt x="2601" y="2676"/>
                    </a:cubicBezTo>
                    <a:cubicBezTo>
                      <a:pt x="2601" y="2597"/>
                      <a:pt x="2548" y="2544"/>
                      <a:pt x="2495" y="2517"/>
                    </a:cubicBezTo>
                    <a:lnTo>
                      <a:pt x="2442" y="2517"/>
                    </a:lnTo>
                    <a:cubicBezTo>
                      <a:pt x="2442" y="2517"/>
                      <a:pt x="2415" y="2491"/>
                      <a:pt x="2362" y="2464"/>
                    </a:cubicBezTo>
                    <a:cubicBezTo>
                      <a:pt x="2336" y="2464"/>
                      <a:pt x="2282" y="2438"/>
                      <a:pt x="2256" y="2438"/>
                    </a:cubicBezTo>
                    <a:cubicBezTo>
                      <a:pt x="2229" y="2438"/>
                      <a:pt x="2203" y="2411"/>
                      <a:pt x="2176" y="2411"/>
                    </a:cubicBezTo>
                    <a:cubicBezTo>
                      <a:pt x="2150" y="2411"/>
                      <a:pt x="2123" y="2385"/>
                      <a:pt x="2123" y="2385"/>
                    </a:cubicBezTo>
                    <a:cubicBezTo>
                      <a:pt x="2070" y="2358"/>
                      <a:pt x="2017" y="2331"/>
                      <a:pt x="1964" y="2305"/>
                    </a:cubicBezTo>
                    <a:cubicBezTo>
                      <a:pt x="1938" y="2252"/>
                      <a:pt x="1885" y="2225"/>
                      <a:pt x="1831" y="2199"/>
                    </a:cubicBezTo>
                    <a:cubicBezTo>
                      <a:pt x="1805" y="2146"/>
                      <a:pt x="1752" y="2093"/>
                      <a:pt x="1725" y="2066"/>
                    </a:cubicBezTo>
                    <a:lnTo>
                      <a:pt x="1699" y="1987"/>
                    </a:lnTo>
                    <a:cubicBezTo>
                      <a:pt x="1672" y="1960"/>
                      <a:pt x="1672" y="1960"/>
                      <a:pt x="1672" y="1934"/>
                    </a:cubicBezTo>
                    <a:lnTo>
                      <a:pt x="1646" y="1854"/>
                    </a:lnTo>
                    <a:cubicBezTo>
                      <a:pt x="1646" y="1827"/>
                      <a:pt x="1646" y="1801"/>
                      <a:pt x="1646" y="1801"/>
                    </a:cubicBezTo>
                    <a:cubicBezTo>
                      <a:pt x="1619" y="1748"/>
                      <a:pt x="1619" y="1695"/>
                      <a:pt x="1619" y="1668"/>
                    </a:cubicBezTo>
                    <a:cubicBezTo>
                      <a:pt x="1646" y="1615"/>
                      <a:pt x="1646" y="1562"/>
                      <a:pt x="1646" y="1536"/>
                    </a:cubicBezTo>
                    <a:cubicBezTo>
                      <a:pt x="1646" y="1483"/>
                      <a:pt x="1672" y="1456"/>
                      <a:pt x="1672" y="1403"/>
                    </a:cubicBezTo>
                    <a:cubicBezTo>
                      <a:pt x="1699" y="1350"/>
                      <a:pt x="1725" y="1297"/>
                      <a:pt x="1725" y="1244"/>
                    </a:cubicBezTo>
                    <a:lnTo>
                      <a:pt x="1752" y="1244"/>
                    </a:lnTo>
                    <a:cubicBezTo>
                      <a:pt x="1752" y="1244"/>
                      <a:pt x="1752" y="1244"/>
                      <a:pt x="1752" y="1217"/>
                    </a:cubicBezTo>
                    <a:lnTo>
                      <a:pt x="1778" y="1217"/>
                    </a:lnTo>
                    <a:cubicBezTo>
                      <a:pt x="1938" y="740"/>
                      <a:pt x="1699" y="236"/>
                      <a:pt x="1221" y="50"/>
                    </a:cubicBezTo>
                    <a:cubicBezTo>
                      <a:pt x="1127" y="17"/>
                      <a:pt x="1030" y="1"/>
                      <a:pt x="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9"/>
              <p:cNvSpPr txBox="1"/>
              <p:nvPr/>
            </p:nvSpPr>
            <p:spPr>
              <a:xfrm>
                <a:off x="457900" y="167290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7" name="Google Shape;1907;p39"/>
              <p:cNvSpPr txBox="1"/>
              <p:nvPr/>
            </p:nvSpPr>
            <p:spPr>
              <a:xfrm>
                <a:off x="457899" y="130220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08" name="Google Shape;1908;p39"/>
            <p:cNvGrpSpPr/>
            <p:nvPr/>
          </p:nvGrpSpPr>
          <p:grpSpPr>
            <a:xfrm>
              <a:off x="3382209" y="1114425"/>
              <a:ext cx="2517933" cy="4029103"/>
              <a:chOff x="3382209" y="1114425"/>
              <a:chExt cx="2517933" cy="4029103"/>
            </a:xfrm>
          </p:grpSpPr>
          <p:sp>
            <p:nvSpPr>
              <p:cNvPr id="1909" name="Google Shape;1909;p39"/>
              <p:cNvSpPr/>
              <p:nvPr/>
            </p:nvSpPr>
            <p:spPr>
              <a:xfrm>
                <a:off x="3932907" y="3483683"/>
                <a:ext cx="1250000" cy="1659845"/>
              </a:xfrm>
              <a:custGeom>
                <a:avLst/>
                <a:gdLst/>
                <a:ahLst/>
                <a:cxnLst/>
                <a:rect l="l" t="t" r="r" b="b"/>
                <a:pathLst>
                  <a:path w="12947" h="17192" extrusionOk="0">
                    <a:moveTo>
                      <a:pt x="1" y="0"/>
                    </a:moveTo>
                    <a:lnTo>
                      <a:pt x="1" y="17191"/>
                    </a:lnTo>
                    <a:lnTo>
                      <a:pt x="12947" y="17191"/>
                    </a:lnTo>
                    <a:lnTo>
                      <a:pt x="12947" y="0"/>
                    </a:ln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9"/>
              <p:cNvSpPr/>
              <p:nvPr/>
            </p:nvSpPr>
            <p:spPr>
              <a:xfrm>
                <a:off x="4637306" y="3483683"/>
                <a:ext cx="545590" cy="1659845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17192" extrusionOk="0">
                    <a:moveTo>
                      <a:pt x="0" y="0"/>
                    </a:moveTo>
                    <a:lnTo>
                      <a:pt x="0" y="17191"/>
                    </a:lnTo>
                    <a:lnTo>
                      <a:pt x="5651" y="17191"/>
                    </a:lnTo>
                    <a:lnTo>
                      <a:pt x="5651" y="0"/>
                    </a:ln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9"/>
              <p:cNvSpPr/>
              <p:nvPr/>
            </p:nvSpPr>
            <p:spPr>
              <a:xfrm>
                <a:off x="3932907" y="3483683"/>
                <a:ext cx="1250000" cy="386866"/>
              </a:xfrm>
              <a:custGeom>
                <a:avLst/>
                <a:gdLst/>
                <a:ahLst/>
                <a:cxnLst/>
                <a:rect l="l" t="t" r="r" b="b"/>
                <a:pathLst>
                  <a:path w="12947" h="4007" extrusionOk="0">
                    <a:moveTo>
                      <a:pt x="1" y="0"/>
                    </a:moveTo>
                    <a:lnTo>
                      <a:pt x="1" y="4006"/>
                    </a:lnTo>
                    <a:lnTo>
                      <a:pt x="12947" y="4006"/>
                    </a:lnTo>
                    <a:lnTo>
                      <a:pt x="12947" y="0"/>
                    </a:ln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9"/>
              <p:cNvSpPr/>
              <p:nvPr/>
            </p:nvSpPr>
            <p:spPr>
              <a:xfrm>
                <a:off x="4719274" y="1268900"/>
                <a:ext cx="1114255" cy="628041"/>
              </a:xfrm>
              <a:custGeom>
                <a:avLst/>
                <a:gdLst/>
                <a:ahLst/>
                <a:cxnLst/>
                <a:rect l="l" t="t" r="r" b="b"/>
                <a:pathLst>
                  <a:path w="11541" h="6505" extrusionOk="0">
                    <a:moveTo>
                      <a:pt x="8946" y="0"/>
                    </a:moveTo>
                    <a:cubicBezTo>
                      <a:pt x="8725" y="0"/>
                      <a:pt x="8500" y="32"/>
                      <a:pt x="8277" y="98"/>
                    </a:cubicBezTo>
                    <a:lnTo>
                      <a:pt x="1963" y="1876"/>
                    </a:lnTo>
                    <a:cubicBezTo>
                      <a:pt x="716" y="2247"/>
                      <a:pt x="0" y="3547"/>
                      <a:pt x="345" y="4794"/>
                    </a:cubicBezTo>
                    <a:cubicBezTo>
                      <a:pt x="531" y="5431"/>
                      <a:pt x="929" y="5908"/>
                      <a:pt x="1459" y="6200"/>
                    </a:cubicBezTo>
                    <a:cubicBezTo>
                      <a:pt x="1810" y="6393"/>
                      <a:pt x="2207" y="6505"/>
                      <a:pt x="2620" y="6505"/>
                    </a:cubicBezTo>
                    <a:cubicBezTo>
                      <a:pt x="2831" y="6505"/>
                      <a:pt x="3047" y="6475"/>
                      <a:pt x="3263" y="6412"/>
                    </a:cubicBezTo>
                    <a:lnTo>
                      <a:pt x="9551" y="4608"/>
                    </a:lnTo>
                    <a:cubicBezTo>
                      <a:pt x="10798" y="4263"/>
                      <a:pt x="11541" y="2963"/>
                      <a:pt x="11169" y="1690"/>
                    </a:cubicBezTo>
                    <a:cubicBezTo>
                      <a:pt x="10886" y="666"/>
                      <a:pt x="9959" y="0"/>
                      <a:pt x="8946" y="0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9"/>
              <p:cNvSpPr/>
              <p:nvPr/>
            </p:nvSpPr>
            <p:spPr>
              <a:xfrm>
                <a:off x="3382209" y="1831575"/>
                <a:ext cx="742933" cy="1652217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17113" extrusionOk="0">
                    <a:moveTo>
                      <a:pt x="2123" y="1"/>
                    </a:moveTo>
                    <a:cubicBezTo>
                      <a:pt x="956" y="1"/>
                      <a:pt x="1" y="956"/>
                      <a:pt x="1" y="2123"/>
                    </a:cubicBezTo>
                    <a:lnTo>
                      <a:pt x="1" y="11753"/>
                    </a:lnTo>
                    <a:cubicBezTo>
                      <a:pt x="1" y="12310"/>
                      <a:pt x="213" y="12867"/>
                      <a:pt x="611" y="13265"/>
                    </a:cubicBezTo>
                    <a:lnTo>
                      <a:pt x="3848" y="16502"/>
                    </a:lnTo>
                    <a:cubicBezTo>
                      <a:pt x="4272" y="16900"/>
                      <a:pt x="4803" y="17112"/>
                      <a:pt x="5360" y="17112"/>
                    </a:cubicBezTo>
                    <a:cubicBezTo>
                      <a:pt x="5890" y="17112"/>
                      <a:pt x="6447" y="16900"/>
                      <a:pt x="6872" y="16502"/>
                    </a:cubicBezTo>
                    <a:cubicBezTo>
                      <a:pt x="7694" y="15679"/>
                      <a:pt x="7694" y="14326"/>
                      <a:pt x="6872" y="13504"/>
                    </a:cubicBezTo>
                    <a:lnTo>
                      <a:pt x="4245" y="10878"/>
                    </a:lnTo>
                    <a:lnTo>
                      <a:pt x="4245" y="2123"/>
                    </a:lnTo>
                    <a:cubicBezTo>
                      <a:pt x="4245" y="956"/>
                      <a:pt x="3290" y="1"/>
                      <a:pt x="2123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9"/>
              <p:cNvSpPr/>
              <p:nvPr/>
            </p:nvSpPr>
            <p:spPr>
              <a:xfrm>
                <a:off x="3646069" y="1880234"/>
                <a:ext cx="479069" cy="1603557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16609" extrusionOk="0">
                    <a:moveTo>
                      <a:pt x="743" y="1"/>
                    </a:moveTo>
                    <a:cubicBezTo>
                      <a:pt x="292" y="372"/>
                      <a:pt x="0" y="956"/>
                      <a:pt x="0" y="1619"/>
                    </a:cubicBezTo>
                    <a:lnTo>
                      <a:pt x="0" y="11249"/>
                    </a:lnTo>
                    <a:cubicBezTo>
                      <a:pt x="0" y="11806"/>
                      <a:pt x="213" y="12363"/>
                      <a:pt x="610" y="12761"/>
                    </a:cubicBezTo>
                    <a:lnTo>
                      <a:pt x="1008" y="13133"/>
                    </a:lnTo>
                    <a:lnTo>
                      <a:pt x="1008" y="15865"/>
                    </a:lnTo>
                    <a:lnTo>
                      <a:pt x="1115" y="15998"/>
                    </a:lnTo>
                    <a:cubicBezTo>
                      <a:pt x="1539" y="16396"/>
                      <a:pt x="2070" y="16608"/>
                      <a:pt x="2627" y="16608"/>
                    </a:cubicBezTo>
                    <a:cubicBezTo>
                      <a:pt x="3157" y="16608"/>
                      <a:pt x="3714" y="16396"/>
                      <a:pt x="4139" y="15998"/>
                    </a:cubicBezTo>
                    <a:cubicBezTo>
                      <a:pt x="4961" y="15175"/>
                      <a:pt x="4961" y="13822"/>
                      <a:pt x="4139" y="13000"/>
                    </a:cubicBezTo>
                    <a:lnTo>
                      <a:pt x="1512" y="10374"/>
                    </a:lnTo>
                    <a:lnTo>
                      <a:pt x="1512" y="1619"/>
                    </a:lnTo>
                    <a:cubicBezTo>
                      <a:pt x="1512" y="956"/>
                      <a:pt x="1221" y="372"/>
                      <a:pt x="743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9"/>
              <p:cNvSpPr/>
              <p:nvPr/>
            </p:nvSpPr>
            <p:spPr>
              <a:xfrm>
                <a:off x="3971333" y="1114425"/>
                <a:ext cx="212694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2" extrusionOk="0">
                    <a:moveTo>
                      <a:pt x="239" y="0"/>
                    </a:moveTo>
                    <a:cubicBezTo>
                      <a:pt x="107" y="0"/>
                      <a:pt x="1" y="106"/>
                      <a:pt x="1" y="239"/>
                    </a:cubicBezTo>
                    <a:cubicBezTo>
                      <a:pt x="1" y="345"/>
                      <a:pt x="107" y="451"/>
                      <a:pt x="239" y="451"/>
                    </a:cubicBezTo>
                    <a:lnTo>
                      <a:pt x="1990" y="451"/>
                    </a:lnTo>
                    <a:cubicBezTo>
                      <a:pt x="2123" y="451"/>
                      <a:pt x="2202" y="345"/>
                      <a:pt x="2202" y="239"/>
                    </a:cubicBezTo>
                    <a:cubicBezTo>
                      <a:pt x="2202" y="106"/>
                      <a:pt x="2123" y="0"/>
                      <a:pt x="1990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9"/>
              <p:cNvSpPr/>
              <p:nvPr/>
            </p:nvSpPr>
            <p:spPr>
              <a:xfrm>
                <a:off x="3792047" y="1147734"/>
                <a:ext cx="1544567" cy="259983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26928" extrusionOk="0">
                    <a:moveTo>
                      <a:pt x="1115" y="0"/>
                    </a:moveTo>
                    <a:cubicBezTo>
                      <a:pt x="505" y="0"/>
                      <a:pt x="0" y="504"/>
                      <a:pt x="0" y="1114"/>
                    </a:cubicBezTo>
                    <a:lnTo>
                      <a:pt x="0" y="25813"/>
                    </a:lnTo>
                    <a:cubicBezTo>
                      <a:pt x="0" y="26424"/>
                      <a:pt x="505" y="26928"/>
                      <a:pt x="1115" y="26928"/>
                    </a:cubicBezTo>
                    <a:lnTo>
                      <a:pt x="14884" y="26928"/>
                    </a:lnTo>
                    <a:cubicBezTo>
                      <a:pt x="15494" y="26928"/>
                      <a:pt x="15998" y="26424"/>
                      <a:pt x="15998" y="25813"/>
                    </a:cubicBezTo>
                    <a:lnTo>
                      <a:pt x="15998" y="1114"/>
                    </a:lnTo>
                    <a:cubicBezTo>
                      <a:pt x="15998" y="504"/>
                      <a:pt x="15494" y="0"/>
                      <a:pt x="14884" y="0"/>
                    </a:cubicBezTo>
                    <a:close/>
                  </a:path>
                </a:pathLst>
              </a:custGeom>
              <a:solidFill>
                <a:srgbClr val="312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9"/>
              <p:cNvSpPr/>
              <p:nvPr/>
            </p:nvSpPr>
            <p:spPr>
              <a:xfrm>
                <a:off x="3781813" y="1198903"/>
                <a:ext cx="1565035" cy="2494884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25841" extrusionOk="0">
                    <a:moveTo>
                      <a:pt x="0" y="1"/>
                    </a:moveTo>
                    <a:lnTo>
                      <a:pt x="0" y="25840"/>
                    </a:lnTo>
                    <a:lnTo>
                      <a:pt x="16210" y="25840"/>
                    </a:lnTo>
                    <a:lnTo>
                      <a:pt x="162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9"/>
              <p:cNvSpPr/>
              <p:nvPr/>
            </p:nvSpPr>
            <p:spPr>
              <a:xfrm>
                <a:off x="4491329" y="3568162"/>
                <a:ext cx="146076" cy="14607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513" extrusionOk="0">
                    <a:moveTo>
                      <a:pt x="743" y="1"/>
                    </a:moveTo>
                    <a:cubicBezTo>
                      <a:pt x="318" y="1"/>
                      <a:pt x="0" y="345"/>
                      <a:pt x="0" y="770"/>
                    </a:cubicBezTo>
                    <a:cubicBezTo>
                      <a:pt x="0" y="1168"/>
                      <a:pt x="318" y="1513"/>
                      <a:pt x="743" y="1513"/>
                    </a:cubicBezTo>
                    <a:cubicBezTo>
                      <a:pt x="1167" y="1513"/>
                      <a:pt x="1512" y="1168"/>
                      <a:pt x="1512" y="770"/>
                    </a:cubicBezTo>
                    <a:cubicBezTo>
                      <a:pt x="1512" y="345"/>
                      <a:pt x="1167" y="1"/>
                      <a:pt x="743" y="1"/>
                    </a:cubicBezTo>
                    <a:close/>
                  </a:path>
                </a:pathLst>
              </a:custGeom>
              <a:solidFill>
                <a:srgbClr val="312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9"/>
              <p:cNvSpPr/>
              <p:nvPr/>
            </p:nvSpPr>
            <p:spPr>
              <a:xfrm>
                <a:off x="4514307" y="3593747"/>
                <a:ext cx="97416" cy="97416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09" fill="none" extrusionOk="0">
                    <a:moveTo>
                      <a:pt x="1009" y="505"/>
                    </a:moveTo>
                    <a:cubicBezTo>
                      <a:pt x="1009" y="770"/>
                      <a:pt x="797" y="1009"/>
                      <a:pt x="505" y="1009"/>
                    </a:cubicBezTo>
                    <a:cubicBezTo>
                      <a:pt x="240" y="1009"/>
                      <a:pt x="1" y="770"/>
                      <a:pt x="1" y="505"/>
                    </a:cubicBezTo>
                    <a:cubicBezTo>
                      <a:pt x="1" y="213"/>
                      <a:pt x="240" y="1"/>
                      <a:pt x="505" y="1"/>
                    </a:cubicBezTo>
                    <a:cubicBezTo>
                      <a:pt x="797" y="1"/>
                      <a:pt x="1009" y="213"/>
                      <a:pt x="1009" y="505"/>
                    </a:cubicBezTo>
                    <a:close/>
                  </a:path>
                </a:pathLst>
              </a:custGeom>
              <a:noFill/>
              <a:ln w="2650" cap="flat" cmpd="sng">
                <a:solidFill>
                  <a:srgbClr val="000000"/>
                </a:solidFill>
                <a:prstDash val="solid"/>
                <a:miter lim="265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9"/>
              <p:cNvSpPr/>
              <p:nvPr/>
            </p:nvSpPr>
            <p:spPr>
              <a:xfrm>
                <a:off x="4445180" y="1183552"/>
                <a:ext cx="212694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2" extrusionOk="0">
                    <a:moveTo>
                      <a:pt x="239" y="1"/>
                    </a:moveTo>
                    <a:cubicBezTo>
                      <a:pt x="107" y="1"/>
                      <a:pt x="0" y="107"/>
                      <a:pt x="0" y="213"/>
                    </a:cubicBezTo>
                    <a:cubicBezTo>
                      <a:pt x="0" y="345"/>
                      <a:pt x="107" y="452"/>
                      <a:pt x="239" y="452"/>
                    </a:cubicBezTo>
                    <a:lnTo>
                      <a:pt x="1990" y="452"/>
                    </a:lnTo>
                    <a:cubicBezTo>
                      <a:pt x="2123" y="452"/>
                      <a:pt x="2202" y="345"/>
                      <a:pt x="2202" y="213"/>
                    </a:cubicBezTo>
                    <a:cubicBezTo>
                      <a:pt x="2202" y="107"/>
                      <a:pt x="2123" y="1"/>
                      <a:pt x="1990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9"/>
              <p:cNvSpPr/>
              <p:nvPr/>
            </p:nvSpPr>
            <p:spPr>
              <a:xfrm>
                <a:off x="4691082" y="1183552"/>
                <a:ext cx="43639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213" y="1"/>
                    </a:moveTo>
                    <a:cubicBezTo>
                      <a:pt x="80" y="1"/>
                      <a:pt x="0" y="107"/>
                      <a:pt x="0" y="213"/>
                    </a:cubicBezTo>
                    <a:cubicBezTo>
                      <a:pt x="0" y="345"/>
                      <a:pt x="80" y="452"/>
                      <a:pt x="213" y="452"/>
                    </a:cubicBezTo>
                    <a:cubicBezTo>
                      <a:pt x="345" y="452"/>
                      <a:pt x="451" y="345"/>
                      <a:pt x="451" y="213"/>
                    </a:cubicBezTo>
                    <a:cubicBezTo>
                      <a:pt x="451" y="107"/>
                      <a:pt x="345" y="1"/>
                      <a:pt x="213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9"/>
              <p:cNvSpPr/>
              <p:nvPr/>
            </p:nvSpPr>
            <p:spPr>
              <a:xfrm>
                <a:off x="4883209" y="1267452"/>
                <a:ext cx="945200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346" extrusionOk="0">
                    <a:moveTo>
                      <a:pt x="7216" y="0"/>
                    </a:moveTo>
                    <a:cubicBezTo>
                      <a:pt x="6613" y="0"/>
                      <a:pt x="6009" y="233"/>
                      <a:pt x="5545" y="697"/>
                    </a:cubicBezTo>
                    <a:lnTo>
                      <a:pt x="929" y="5340"/>
                    </a:lnTo>
                    <a:cubicBezTo>
                      <a:pt x="0" y="6242"/>
                      <a:pt x="0" y="7754"/>
                      <a:pt x="929" y="8656"/>
                    </a:cubicBezTo>
                    <a:cubicBezTo>
                      <a:pt x="1380" y="9133"/>
                      <a:pt x="1990" y="9345"/>
                      <a:pt x="2573" y="9345"/>
                    </a:cubicBezTo>
                    <a:cubicBezTo>
                      <a:pt x="3184" y="9345"/>
                      <a:pt x="3794" y="9133"/>
                      <a:pt x="4245" y="8656"/>
                    </a:cubicBezTo>
                    <a:lnTo>
                      <a:pt x="8887" y="4040"/>
                    </a:lnTo>
                    <a:cubicBezTo>
                      <a:pt x="9789" y="3111"/>
                      <a:pt x="9789" y="1625"/>
                      <a:pt x="8887" y="697"/>
                    </a:cubicBezTo>
                    <a:cubicBezTo>
                      <a:pt x="8423" y="233"/>
                      <a:pt x="7820" y="0"/>
                      <a:pt x="7216" y="0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9"/>
              <p:cNvSpPr/>
              <p:nvPr/>
            </p:nvSpPr>
            <p:spPr>
              <a:xfrm>
                <a:off x="4883209" y="1267452"/>
                <a:ext cx="945200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346" extrusionOk="0">
                    <a:moveTo>
                      <a:pt x="7216" y="0"/>
                    </a:moveTo>
                    <a:cubicBezTo>
                      <a:pt x="6613" y="0"/>
                      <a:pt x="6009" y="233"/>
                      <a:pt x="5545" y="697"/>
                    </a:cubicBezTo>
                    <a:lnTo>
                      <a:pt x="929" y="5340"/>
                    </a:lnTo>
                    <a:cubicBezTo>
                      <a:pt x="0" y="6242"/>
                      <a:pt x="0" y="7754"/>
                      <a:pt x="929" y="8656"/>
                    </a:cubicBezTo>
                    <a:cubicBezTo>
                      <a:pt x="1380" y="9133"/>
                      <a:pt x="1990" y="9345"/>
                      <a:pt x="2573" y="9345"/>
                    </a:cubicBezTo>
                    <a:cubicBezTo>
                      <a:pt x="3184" y="9345"/>
                      <a:pt x="3794" y="9133"/>
                      <a:pt x="4245" y="8656"/>
                    </a:cubicBezTo>
                    <a:lnTo>
                      <a:pt x="8887" y="4040"/>
                    </a:lnTo>
                    <a:cubicBezTo>
                      <a:pt x="9789" y="3111"/>
                      <a:pt x="9789" y="1625"/>
                      <a:pt x="8887" y="697"/>
                    </a:cubicBezTo>
                    <a:cubicBezTo>
                      <a:pt x="8423" y="233"/>
                      <a:pt x="7820" y="0"/>
                      <a:pt x="7216" y="0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9"/>
              <p:cNvSpPr/>
              <p:nvPr/>
            </p:nvSpPr>
            <p:spPr>
              <a:xfrm>
                <a:off x="4947219" y="1309063"/>
                <a:ext cx="881189" cy="860721"/>
              </a:xfrm>
              <a:custGeom>
                <a:avLst/>
                <a:gdLst/>
                <a:ahLst/>
                <a:cxnLst/>
                <a:rect l="l" t="t" r="r" b="b"/>
                <a:pathLst>
                  <a:path w="9127" h="8915" extrusionOk="0">
                    <a:moveTo>
                      <a:pt x="7906" y="1"/>
                    </a:moveTo>
                    <a:lnTo>
                      <a:pt x="7906" y="1"/>
                    </a:lnTo>
                    <a:cubicBezTo>
                      <a:pt x="8543" y="929"/>
                      <a:pt x="8463" y="2203"/>
                      <a:pt x="7641" y="3025"/>
                    </a:cubicBezTo>
                    <a:lnTo>
                      <a:pt x="2998" y="7668"/>
                    </a:lnTo>
                    <a:cubicBezTo>
                      <a:pt x="2547" y="8119"/>
                      <a:pt x="1937" y="8357"/>
                      <a:pt x="1353" y="8357"/>
                    </a:cubicBezTo>
                    <a:cubicBezTo>
                      <a:pt x="876" y="8357"/>
                      <a:pt x="398" y="8198"/>
                      <a:pt x="0" y="7906"/>
                    </a:cubicBezTo>
                    <a:lnTo>
                      <a:pt x="0" y="7906"/>
                    </a:lnTo>
                    <a:cubicBezTo>
                      <a:pt x="80" y="8039"/>
                      <a:pt x="159" y="8145"/>
                      <a:pt x="266" y="8225"/>
                    </a:cubicBezTo>
                    <a:cubicBezTo>
                      <a:pt x="717" y="8702"/>
                      <a:pt x="1327" y="8914"/>
                      <a:pt x="1910" y="8914"/>
                    </a:cubicBezTo>
                    <a:cubicBezTo>
                      <a:pt x="2521" y="8914"/>
                      <a:pt x="3131" y="8702"/>
                      <a:pt x="3582" y="8225"/>
                    </a:cubicBezTo>
                    <a:lnTo>
                      <a:pt x="8224" y="3609"/>
                    </a:lnTo>
                    <a:cubicBezTo>
                      <a:pt x="9126" y="2680"/>
                      <a:pt x="9126" y="1194"/>
                      <a:pt x="8224" y="266"/>
                    </a:cubicBezTo>
                    <a:cubicBezTo>
                      <a:pt x="8118" y="160"/>
                      <a:pt x="8012" y="80"/>
                      <a:pt x="7906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9"/>
              <p:cNvSpPr/>
              <p:nvPr/>
            </p:nvSpPr>
            <p:spPr>
              <a:xfrm>
                <a:off x="4954846" y="1838622"/>
                <a:ext cx="945297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1" h="9346" extrusionOk="0">
                    <a:moveTo>
                      <a:pt x="7214" y="1"/>
                    </a:moveTo>
                    <a:cubicBezTo>
                      <a:pt x="6613" y="1"/>
                      <a:pt x="6010" y="233"/>
                      <a:pt x="5546" y="697"/>
                    </a:cubicBezTo>
                    <a:lnTo>
                      <a:pt x="903" y="5340"/>
                    </a:lnTo>
                    <a:cubicBezTo>
                      <a:pt x="1" y="6242"/>
                      <a:pt x="1" y="7727"/>
                      <a:pt x="903" y="8656"/>
                    </a:cubicBezTo>
                    <a:cubicBezTo>
                      <a:pt x="1380" y="9107"/>
                      <a:pt x="1964" y="9346"/>
                      <a:pt x="2574" y="9346"/>
                    </a:cubicBezTo>
                    <a:cubicBezTo>
                      <a:pt x="3184" y="9346"/>
                      <a:pt x="3768" y="9107"/>
                      <a:pt x="4246" y="8656"/>
                    </a:cubicBezTo>
                    <a:lnTo>
                      <a:pt x="8862" y="4013"/>
                    </a:lnTo>
                    <a:cubicBezTo>
                      <a:pt x="9790" y="3111"/>
                      <a:pt x="9790" y="1625"/>
                      <a:pt x="8862" y="697"/>
                    </a:cubicBezTo>
                    <a:cubicBezTo>
                      <a:pt x="8411" y="233"/>
                      <a:pt x="7814" y="1"/>
                      <a:pt x="7214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9"/>
              <p:cNvSpPr/>
              <p:nvPr/>
            </p:nvSpPr>
            <p:spPr>
              <a:xfrm>
                <a:off x="5016346" y="1880234"/>
                <a:ext cx="883796" cy="860721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8915" extrusionOk="0">
                    <a:moveTo>
                      <a:pt x="7933" y="1"/>
                    </a:moveTo>
                    <a:lnTo>
                      <a:pt x="7933" y="1"/>
                    </a:lnTo>
                    <a:cubicBezTo>
                      <a:pt x="8570" y="929"/>
                      <a:pt x="8490" y="2203"/>
                      <a:pt x="7668" y="3025"/>
                    </a:cubicBezTo>
                    <a:lnTo>
                      <a:pt x="3025" y="7641"/>
                    </a:lnTo>
                    <a:cubicBezTo>
                      <a:pt x="2574" y="8119"/>
                      <a:pt x="1964" y="8331"/>
                      <a:pt x="1354" y="8331"/>
                    </a:cubicBezTo>
                    <a:cubicBezTo>
                      <a:pt x="876" y="8331"/>
                      <a:pt x="425" y="8198"/>
                      <a:pt x="1" y="7906"/>
                    </a:cubicBezTo>
                    <a:lnTo>
                      <a:pt x="1" y="7906"/>
                    </a:lnTo>
                    <a:cubicBezTo>
                      <a:pt x="80" y="8013"/>
                      <a:pt x="160" y="8119"/>
                      <a:pt x="266" y="8225"/>
                    </a:cubicBezTo>
                    <a:cubicBezTo>
                      <a:pt x="743" y="8676"/>
                      <a:pt x="1327" y="8915"/>
                      <a:pt x="1937" y="8915"/>
                    </a:cubicBezTo>
                    <a:cubicBezTo>
                      <a:pt x="2547" y="8915"/>
                      <a:pt x="3131" y="8676"/>
                      <a:pt x="3609" y="8225"/>
                    </a:cubicBezTo>
                    <a:lnTo>
                      <a:pt x="8225" y="3582"/>
                    </a:lnTo>
                    <a:cubicBezTo>
                      <a:pt x="9153" y="2680"/>
                      <a:pt x="9153" y="1194"/>
                      <a:pt x="8225" y="266"/>
                    </a:cubicBezTo>
                    <a:cubicBezTo>
                      <a:pt x="8145" y="160"/>
                      <a:pt x="8039" y="80"/>
                      <a:pt x="7933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9"/>
              <p:cNvSpPr/>
              <p:nvPr/>
            </p:nvSpPr>
            <p:spPr>
              <a:xfrm>
                <a:off x="5026580" y="2496879"/>
                <a:ext cx="858211" cy="812737"/>
              </a:xfrm>
              <a:custGeom>
                <a:avLst/>
                <a:gdLst/>
                <a:ahLst/>
                <a:cxnLst/>
                <a:rect l="l" t="t" r="r" b="b"/>
                <a:pathLst>
                  <a:path w="8889" h="8418" extrusionOk="0">
                    <a:moveTo>
                      <a:pt x="6292" y="1"/>
                    </a:moveTo>
                    <a:cubicBezTo>
                      <a:pt x="5691" y="1"/>
                      <a:pt x="5094" y="233"/>
                      <a:pt x="4643" y="697"/>
                    </a:cubicBezTo>
                    <a:lnTo>
                      <a:pt x="929" y="4385"/>
                    </a:lnTo>
                    <a:cubicBezTo>
                      <a:pt x="1" y="5313"/>
                      <a:pt x="1" y="6799"/>
                      <a:pt x="929" y="7727"/>
                    </a:cubicBezTo>
                    <a:cubicBezTo>
                      <a:pt x="1380" y="8178"/>
                      <a:pt x="1990" y="8417"/>
                      <a:pt x="2601" y="8417"/>
                    </a:cubicBezTo>
                    <a:cubicBezTo>
                      <a:pt x="3184" y="8417"/>
                      <a:pt x="3794" y="8178"/>
                      <a:pt x="4245" y="7727"/>
                    </a:cubicBezTo>
                    <a:lnTo>
                      <a:pt x="7960" y="4013"/>
                    </a:lnTo>
                    <a:cubicBezTo>
                      <a:pt x="8888" y="3085"/>
                      <a:pt x="8888" y="1599"/>
                      <a:pt x="7960" y="697"/>
                    </a:cubicBezTo>
                    <a:cubicBezTo>
                      <a:pt x="7495" y="233"/>
                      <a:pt x="6892" y="1"/>
                      <a:pt x="6292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9"/>
              <p:cNvSpPr/>
              <p:nvPr/>
            </p:nvSpPr>
            <p:spPr>
              <a:xfrm>
                <a:off x="5090589" y="2538490"/>
                <a:ext cx="794200" cy="771125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7" extrusionOk="0">
                    <a:moveTo>
                      <a:pt x="6978" y="1"/>
                    </a:moveTo>
                    <a:lnTo>
                      <a:pt x="6978" y="1"/>
                    </a:lnTo>
                    <a:cubicBezTo>
                      <a:pt x="7641" y="903"/>
                      <a:pt x="7535" y="2176"/>
                      <a:pt x="6713" y="2999"/>
                    </a:cubicBezTo>
                    <a:lnTo>
                      <a:pt x="3025" y="6713"/>
                    </a:lnTo>
                    <a:cubicBezTo>
                      <a:pt x="2548" y="7164"/>
                      <a:pt x="1964" y="7402"/>
                      <a:pt x="1354" y="7402"/>
                    </a:cubicBezTo>
                    <a:cubicBezTo>
                      <a:pt x="876" y="7402"/>
                      <a:pt x="399" y="7270"/>
                      <a:pt x="1" y="6978"/>
                    </a:cubicBezTo>
                    <a:lnTo>
                      <a:pt x="1" y="6978"/>
                    </a:lnTo>
                    <a:cubicBezTo>
                      <a:pt x="81" y="7084"/>
                      <a:pt x="160" y="7190"/>
                      <a:pt x="266" y="7296"/>
                    </a:cubicBezTo>
                    <a:cubicBezTo>
                      <a:pt x="717" y="7747"/>
                      <a:pt x="1327" y="7986"/>
                      <a:pt x="1938" y="7986"/>
                    </a:cubicBezTo>
                    <a:cubicBezTo>
                      <a:pt x="2521" y="7986"/>
                      <a:pt x="3131" y="7747"/>
                      <a:pt x="3582" y="7296"/>
                    </a:cubicBezTo>
                    <a:lnTo>
                      <a:pt x="7297" y="3582"/>
                    </a:lnTo>
                    <a:cubicBezTo>
                      <a:pt x="8225" y="2654"/>
                      <a:pt x="8225" y="1168"/>
                      <a:pt x="7297" y="266"/>
                    </a:cubicBezTo>
                    <a:cubicBezTo>
                      <a:pt x="7190" y="160"/>
                      <a:pt x="7084" y="80"/>
                      <a:pt x="6978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9"/>
              <p:cNvSpPr/>
              <p:nvPr/>
            </p:nvSpPr>
            <p:spPr>
              <a:xfrm>
                <a:off x="3874014" y="4003588"/>
                <a:ext cx="1380629" cy="532846"/>
              </a:xfrm>
              <a:custGeom>
                <a:avLst/>
                <a:gdLst/>
                <a:ahLst/>
                <a:cxnLst/>
                <a:rect l="l" t="t" r="r" b="b"/>
                <a:pathLst>
                  <a:path w="14300" h="5519" extrusionOk="0">
                    <a:moveTo>
                      <a:pt x="0" y="1"/>
                    </a:moveTo>
                    <a:lnTo>
                      <a:pt x="0" y="5519"/>
                    </a:lnTo>
                    <a:lnTo>
                      <a:pt x="14300" y="5519"/>
                    </a:lnTo>
                    <a:lnTo>
                      <a:pt x="14300" y="1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9"/>
              <p:cNvSpPr/>
              <p:nvPr/>
            </p:nvSpPr>
            <p:spPr>
              <a:xfrm>
                <a:off x="4642423" y="4003588"/>
                <a:ext cx="612208" cy="532846"/>
              </a:xfrm>
              <a:custGeom>
                <a:avLst/>
                <a:gdLst/>
                <a:ahLst/>
                <a:cxnLst/>
                <a:rect l="l" t="t" r="r" b="b"/>
                <a:pathLst>
                  <a:path w="6341" h="5519" extrusionOk="0">
                    <a:moveTo>
                      <a:pt x="0" y="1"/>
                    </a:moveTo>
                    <a:lnTo>
                      <a:pt x="0" y="5519"/>
                    </a:lnTo>
                    <a:lnTo>
                      <a:pt x="6341" y="5519"/>
                    </a:lnTo>
                    <a:lnTo>
                      <a:pt x="6341" y="1"/>
                    </a:ln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9"/>
              <p:cNvSpPr/>
              <p:nvPr/>
            </p:nvSpPr>
            <p:spPr>
              <a:xfrm>
                <a:off x="3874014" y="4415939"/>
                <a:ext cx="1380629" cy="120491"/>
              </a:xfrm>
              <a:custGeom>
                <a:avLst/>
                <a:gdLst/>
                <a:ahLst/>
                <a:cxnLst/>
                <a:rect l="l" t="t" r="r" b="b"/>
                <a:pathLst>
                  <a:path w="14300" h="1248" extrusionOk="0">
                    <a:moveTo>
                      <a:pt x="0" y="1"/>
                    </a:moveTo>
                    <a:lnTo>
                      <a:pt x="0" y="1248"/>
                    </a:lnTo>
                    <a:lnTo>
                      <a:pt x="14300" y="1248"/>
                    </a:lnTo>
                    <a:lnTo>
                      <a:pt x="14300" y="1"/>
                    </a:ln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9"/>
              <p:cNvSpPr/>
              <p:nvPr/>
            </p:nvSpPr>
            <p:spPr>
              <a:xfrm>
                <a:off x="3802281" y="4472323"/>
                <a:ext cx="1524099" cy="671198"/>
              </a:xfrm>
              <a:custGeom>
                <a:avLst/>
                <a:gdLst/>
                <a:ahLst/>
                <a:cxnLst/>
                <a:rect l="l" t="t" r="r" b="b"/>
                <a:pathLst>
                  <a:path w="15786" h="6952" extrusionOk="0">
                    <a:moveTo>
                      <a:pt x="1" y="0"/>
                    </a:moveTo>
                    <a:lnTo>
                      <a:pt x="1" y="6951"/>
                    </a:lnTo>
                    <a:lnTo>
                      <a:pt x="15786" y="6951"/>
                    </a:lnTo>
                    <a:lnTo>
                      <a:pt x="157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9"/>
              <p:cNvSpPr/>
              <p:nvPr/>
            </p:nvSpPr>
            <p:spPr>
              <a:xfrm>
                <a:off x="4657774" y="4472323"/>
                <a:ext cx="668591" cy="671198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6952" extrusionOk="0">
                    <a:moveTo>
                      <a:pt x="0" y="0"/>
                    </a:moveTo>
                    <a:lnTo>
                      <a:pt x="0" y="6951"/>
                    </a:lnTo>
                    <a:lnTo>
                      <a:pt x="6925" y="6951"/>
                    </a:lnTo>
                    <a:lnTo>
                      <a:pt x="6925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9"/>
              <p:cNvSpPr/>
              <p:nvPr/>
            </p:nvSpPr>
            <p:spPr>
              <a:xfrm>
                <a:off x="4019992" y="4108631"/>
                <a:ext cx="212694" cy="21520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229" extrusionOk="0">
                    <a:moveTo>
                      <a:pt x="1115" y="0"/>
                    </a:moveTo>
                    <a:cubicBezTo>
                      <a:pt x="505" y="0"/>
                      <a:pt x="1" y="504"/>
                      <a:pt x="1" y="1114"/>
                    </a:cubicBezTo>
                    <a:cubicBezTo>
                      <a:pt x="1" y="1725"/>
                      <a:pt x="505" y="2229"/>
                      <a:pt x="1115" y="2229"/>
                    </a:cubicBezTo>
                    <a:cubicBezTo>
                      <a:pt x="1725" y="2229"/>
                      <a:pt x="2203" y="1725"/>
                      <a:pt x="2203" y="1114"/>
                    </a:cubicBezTo>
                    <a:cubicBezTo>
                      <a:pt x="2203" y="504"/>
                      <a:pt x="1725" y="0"/>
                      <a:pt x="1115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9"/>
              <p:cNvSpPr/>
              <p:nvPr/>
            </p:nvSpPr>
            <p:spPr>
              <a:xfrm>
                <a:off x="4009758" y="4103514"/>
                <a:ext cx="233162" cy="22736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355" extrusionOk="0">
                    <a:moveTo>
                      <a:pt x="2110" y="0"/>
                    </a:moveTo>
                    <a:cubicBezTo>
                      <a:pt x="2037" y="0"/>
                      <a:pt x="1964" y="27"/>
                      <a:pt x="1911" y="80"/>
                    </a:cubicBezTo>
                    <a:lnTo>
                      <a:pt x="107" y="1857"/>
                    </a:lnTo>
                    <a:cubicBezTo>
                      <a:pt x="0" y="1963"/>
                      <a:pt x="0" y="2149"/>
                      <a:pt x="107" y="2255"/>
                    </a:cubicBezTo>
                    <a:cubicBezTo>
                      <a:pt x="173" y="2322"/>
                      <a:pt x="246" y="2355"/>
                      <a:pt x="319" y="2355"/>
                    </a:cubicBezTo>
                    <a:cubicBezTo>
                      <a:pt x="392" y="2355"/>
                      <a:pt x="465" y="2322"/>
                      <a:pt x="531" y="2255"/>
                    </a:cubicBezTo>
                    <a:lnTo>
                      <a:pt x="2309" y="478"/>
                    </a:lnTo>
                    <a:cubicBezTo>
                      <a:pt x="2415" y="372"/>
                      <a:pt x="2415" y="186"/>
                      <a:pt x="2309" y="80"/>
                    </a:cubicBezTo>
                    <a:cubicBezTo>
                      <a:pt x="2255" y="27"/>
                      <a:pt x="2183" y="0"/>
                      <a:pt x="2110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9"/>
              <p:cNvSpPr/>
              <p:nvPr/>
            </p:nvSpPr>
            <p:spPr>
              <a:xfrm>
                <a:off x="4045576" y="4136823"/>
                <a:ext cx="161524" cy="16142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0" y="0"/>
                    </a:moveTo>
                    <a:cubicBezTo>
                      <a:pt x="372" y="0"/>
                      <a:pt x="1" y="371"/>
                      <a:pt x="1" y="822"/>
                    </a:cubicBezTo>
                    <a:cubicBezTo>
                      <a:pt x="1" y="1273"/>
                      <a:pt x="372" y="1671"/>
                      <a:pt x="850" y="1671"/>
                    </a:cubicBezTo>
                    <a:cubicBezTo>
                      <a:pt x="1301" y="1671"/>
                      <a:pt x="1672" y="1273"/>
                      <a:pt x="1672" y="822"/>
                    </a:cubicBezTo>
                    <a:cubicBezTo>
                      <a:pt x="1672" y="371"/>
                      <a:pt x="1301" y="0"/>
                      <a:pt x="8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9"/>
              <p:cNvSpPr/>
              <p:nvPr/>
            </p:nvSpPr>
            <p:spPr>
              <a:xfrm>
                <a:off x="4145501" y="2028820"/>
                <a:ext cx="822295" cy="540569"/>
              </a:xfrm>
              <a:custGeom>
                <a:avLst/>
                <a:gdLst/>
                <a:ahLst/>
                <a:cxnLst/>
                <a:rect l="l" t="t" r="r" b="b"/>
                <a:pathLst>
                  <a:path w="8517" h="5599" extrusionOk="0">
                    <a:moveTo>
                      <a:pt x="6129" y="690"/>
                    </a:moveTo>
                    <a:lnTo>
                      <a:pt x="7774" y="2335"/>
                    </a:lnTo>
                    <a:lnTo>
                      <a:pt x="6819" y="3263"/>
                    </a:lnTo>
                    <a:lnTo>
                      <a:pt x="6076" y="2521"/>
                    </a:lnTo>
                    <a:lnTo>
                      <a:pt x="6076" y="4908"/>
                    </a:lnTo>
                    <a:lnTo>
                      <a:pt x="2441" y="4908"/>
                    </a:lnTo>
                    <a:lnTo>
                      <a:pt x="2441" y="2521"/>
                    </a:lnTo>
                    <a:lnTo>
                      <a:pt x="1672" y="3290"/>
                    </a:lnTo>
                    <a:lnTo>
                      <a:pt x="743" y="2361"/>
                    </a:lnTo>
                    <a:lnTo>
                      <a:pt x="2441" y="690"/>
                    </a:lnTo>
                    <a:close/>
                    <a:moveTo>
                      <a:pt x="2441" y="0"/>
                    </a:moveTo>
                    <a:cubicBezTo>
                      <a:pt x="2256" y="0"/>
                      <a:pt x="2070" y="80"/>
                      <a:pt x="1964" y="186"/>
                    </a:cubicBezTo>
                    <a:lnTo>
                      <a:pt x="266" y="1884"/>
                    </a:lnTo>
                    <a:cubicBezTo>
                      <a:pt x="1" y="2149"/>
                      <a:pt x="1" y="2574"/>
                      <a:pt x="266" y="2839"/>
                    </a:cubicBezTo>
                    <a:lnTo>
                      <a:pt x="1194" y="3768"/>
                    </a:lnTo>
                    <a:cubicBezTo>
                      <a:pt x="1327" y="3900"/>
                      <a:pt x="1513" y="3980"/>
                      <a:pt x="1672" y="3980"/>
                    </a:cubicBezTo>
                    <a:cubicBezTo>
                      <a:pt x="1698" y="3980"/>
                      <a:pt x="1725" y="3953"/>
                      <a:pt x="1751" y="3953"/>
                    </a:cubicBezTo>
                    <a:lnTo>
                      <a:pt x="1751" y="4908"/>
                    </a:lnTo>
                    <a:cubicBezTo>
                      <a:pt x="1751" y="5306"/>
                      <a:pt x="2070" y="5598"/>
                      <a:pt x="2441" y="5598"/>
                    </a:cubicBezTo>
                    <a:lnTo>
                      <a:pt x="6076" y="5598"/>
                    </a:lnTo>
                    <a:cubicBezTo>
                      <a:pt x="6474" y="5598"/>
                      <a:pt x="6766" y="5306"/>
                      <a:pt x="6766" y="4908"/>
                    </a:cubicBezTo>
                    <a:lnTo>
                      <a:pt x="6766" y="3953"/>
                    </a:lnTo>
                    <a:lnTo>
                      <a:pt x="6819" y="3953"/>
                    </a:lnTo>
                    <a:cubicBezTo>
                      <a:pt x="7004" y="3953"/>
                      <a:pt x="7190" y="3874"/>
                      <a:pt x="7323" y="3768"/>
                    </a:cubicBezTo>
                    <a:lnTo>
                      <a:pt x="8251" y="2812"/>
                    </a:lnTo>
                    <a:cubicBezTo>
                      <a:pt x="8517" y="2547"/>
                      <a:pt x="8517" y="2123"/>
                      <a:pt x="8251" y="1857"/>
                    </a:cubicBezTo>
                    <a:lnTo>
                      <a:pt x="6606" y="186"/>
                    </a:lnTo>
                    <a:cubicBezTo>
                      <a:pt x="6474" y="80"/>
                      <a:pt x="6315" y="0"/>
                      <a:pt x="6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4440063" y="2057011"/>
                <a:ext cx="228045" cy="140959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460" extrusionOk="0">
                    <a:moveTo>
                      <a:pt x="292" y="0"/>
                    </a:moveTo>
                    <a:cubicBezTo>
                      <a:pt x="133" y="0"/>
                      <a:pt x="0" y="133"/>
                      <a:pt x="0" y="292"/>
                    </a:cubicBezTo>
                    <a:cubicBezTo>
                      <a:pt x="0" y="929"/>
                      <a:pt x="531" y="1459"/>
                      <a:pt x="1168" y="1459"/>
                    </a:cubicBezTo>
                    <a:cubicBezTo>
                      <a:pt x="1831" y="1459"/>
                      <a:pt x="2362" y="929"/>
                      <a:pt x="2362" y="292"/>
                    </a:cubicBezTo>
                    <a:cubicBezTo>
                      <a:pt x="2362" y="133"/>
                      <a:pt x="2229" y="0"/>
                      <a:pt x="2070" y="0"/>
                    </a:cubicBezTo>
                    <a:cubicBezTo>
                      <a:pt x="1911" y="0"/>
                      <a:pt x="1778" y="133"/>
                      <a:pt x="1778" y="292"/>
                    </a:cubicBezTo>
                    <a:cubicBezTo>
                      <a:pt x="1778" y="610"/>
                      <a:pt x="1513" y="876"/>
                      <a:pt x="1168" y="876"/>
                    </a:cubicBezTo>
                    <a:cubicBezTo>
                      <a:pt x="849" y="876"/>
                      <a:pt x="584" y="610"/>
                      <a:pt x="584" y="292"/>
                    </a:cubicBezTo>
                    <a:cubicBezTo>
                      <a:pt x="584" y="133"/>
                      <a:pt x="451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3899599" y="1265521"/>
                <a:ext cx="1326852" cy="2269446"/>
              </a:xfrm>
              <a:custGeom>
                <a:avLst/>
                <a:gdLst/>
                <a:ahLst/>
                <a:cxnLst/>
                <a:rect l="l" t="t" r="r" b="b"/>
                <a:pathLst>
                  <a:path w="13743" h="23506" extrusionOk="0">
                    <a:moveTo>
                      <a:pt x="1" y="1"/>
                    </a:moveTo>
                    <a:lnTo>
                      <a:pt x="1" y="23506"/>
                    </a:lnTo>
                    <a:lnTo>
                      <a:pt x="13743" y="1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0" name="Google Shape;1940;p39"/>
          <p:cNvGrpSpPr/>
          <p:nvPr/>
        </p:nvGrpSpPr>
        <p:grpSpPr>
          <a:xfrm>
            <a:off x="2511365" y="1595904"/>
            <a:ext cx="561038" cy="371515"/>
            <a:chOff x="2511365" y="1595904"/>
            <a:chExt cx="561038" cy="371515"/>
          </a:xfrm>
        </p:grpSpPr>
        <p:sp>
          <p:nvSpPr>
            <p:cNvPr id="1941" name="Google Shape;1941;p39"/>
            <p:cNvSpPr/>
            <p:nvPr/>
          </p:nvSpPr>
          <p:spPr>
            <a:xfrm>
              <a:off x="2511365" y="1595904"/>
              <a:ext cx="561038" cy="371515"/>
            </a:xfrm>
            <a:custGeom>
              <a:avLst/>
              <a:gdLst/>
              <a:ahLst/>
              <a:cxnLst/>
              <a:rect l="l" t="t" r="r" b="b"/>
              <a:pathLst>
                <a:path w="5811" h="3848" extrusionOk="0">
                  <a:moveTo>
                    <a:pt x="5068" y="744"/>
                  </a:moveTo>
                  <a:lnTo>
                    <a:pt x="5068" y="3105"/>
                  </a:lnTo>
                  <a:lnTo>
                    <a:pt x="743" y="3105"/>
                  </a:lnTo>
                  <a:lnTo>
                    <a:pt x="743" y="744"/>
                  </a:lnTo>
                  <a:close/>
                  <a:moveTo>
                    <a:pt x="372" y="1"/>
                  </a:moveTo>
                  <a:cubicBezTo>
                    <a:pt x="160" y="1"/>
                    <a:pt x="1" y="160"/>
                    <a:pt x="1" y="372"/>
                  </a:cubicBezTo>
                  <a:lnTo>
                    <a:pt x="1" y="3476"/>
                  </a:lnTo>
                  <a:cubicBezTo>
                    <a:pt x="1" y="3688"/>
                    <a:pt x="160" y="3848"/>
                    <a:pt x="372" y="3848"/>
                  </a:cubicBezTo>
                  <a:lnTo>
                    <a:pt x="5439" y="3848"/>
                  </a:lnTo>
                  <a:cubicBezTo>
                    <a:pt x="5625" y="3848"/>
                    <a:pt x="5811" y="3688"/>
                    <a:pt x="5811" y="3476"/>
                  </a:cubicBezTo>
                  <a:lnTo>
                    <a:pt x="5811" y="372"/>
                  </a:lnTo>
                  <a:cubicBezTo>
                    <a:pt x="5811" y="160"/>
                    <a:pt x="5625" y="1"/>
                    <a:pt x="5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2511365" y="1782915"/>
              <a:ext cx="561038" cy="71831"/>
            </a:xfrm>
            <a:custGeom>
              <a:avLst/>
              <a:gdLst/>
              <a:ahLst/>
              <a:cxnLst/>
              <a:rect l="l" t="t" r="r" b="b"/>
              <a:pathLst>
                <a:path w="5811" h="744" extrusionOk="0">
                  <a:moveTo>
                    <a:pt x="372" y="1"/>
                  </a:moveTo>
                  <a:cubicBezTo>
                    <a:pt x="160" y="1"/>
                    <a:pt x="1" y="186"/>
                    <a:pt x="1" y="372"/>
                  </a:cubicBezTo>
                  <a:cubicBezTo>
                    <a:pt x="1" y="584"/>
                    <a:pt x="160" y="743"/>
                    <a:pt x="372" y="743"/>
                  </a:cubicBezTo>
                  <a:lnTo>
                    <a:pt x="5439" y="743"/>
                  </a:lnTo>
                  <a:cubicBezTo>
                    <a:pt x="5625" y="743"/>
                    <a:pt x="5811" y="584"/>
                    <a:pt x="5811" y="372"/>
                  </a:cubicBezTo>
                  <a:cubicBezTo>
                    <a:pt x="5811" y="186"/>
                    <a:pt x="5625" y="1"/>
                    <a:pt x="5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9"/>
          <p:cNvGrpSpPr/>
          <p:nvPr/>
        </p:nvGrpSpPr>
        <p:grpSpPr>
          <a:xfrm>
            <a:off x="2577982" y="3153204"/>
            <a:ext cx="625049" cy="499535"/>
            <a:chOff x="2577982" y="3153204"/>
            <a:chExt cx="625049" cy="499535"/>
          </a:xfrm>
        </p:grpSpPr>
        <p:sp>
          <p:nvSpPr>
            <p:cNvPr id="1944" name="Google Shape;1944;p39"/>
            <p:cNvSpPr/>
            <p:nvPr/>
          </p:nvSpPr>
          <p:spPr>
            <a:xfrm>
              <a:off x="2577982" y="3275239"/>
              <a:ext cx="625049" cy="229011"/>
            </a:xfrm>
            <a:custGeom>
              <a:avLst/>
              <a:gdLst/>
              <a:ahLst/>
              <a:cxnLst/>
              <a:rect l="l" t="t" r="r" b="b"/>
              <a:pathLst>
                <a:path w="6474" h="2372" extrusionOk="0">
                  <a:moveTo>
                    <a:pt x="265" y="0"/>
                  </a:moveTo>
                  <a:cubicBezTo>
                    <a:pt x="239" y="0"/>
                    <a:pt x="213" y="4"/>
                    <a:pt x="186" y="10"/>
                  </a:cubicBezTo>
                  <a:cubicBezTo>
                    <a:pt x="80" y="63"/>
                    <a:pt x="0" y="143"/>
                    <a:pt x="0" y="275"/>
                  </a:cubicBezTo>
                  <a:lnTo>
                    <a:pt x="0" y="2106"/>
                  </a:lnTo>
                  <a:cubicBezTo>
                    <a:pt x="0" y="2265"/>
                    <a:pt x="133" y="2371"/>
                    <a:pt x="292" y="2371"/>
                  </a:cubicBezTo>
                  <a:lnTo>
                    <a:pt x="3237" y="2371"/>
                  </a:lnTo>
                  <a:cubicBezTo>
                    <a:pt x="3396" y="2371"/>
                    <a:pt x="3529" y="2265"/>
                    <a:pt x="3529" y="2106"/>
                  </a:cubicBezTo>
                  <a:cubicBezTo>
                    <a:pt x="3529" y="1973"/>
                    <a:pt x="3396" y="1841"/>
                    <a:pt x="3237" y="1841"/>
                  </a:cubicBezTo>
                  <a:lnTo>
                    <a:pt x="558" y="1841"/>
                  </a:lnTo>
                  <a:lnTo>
                    <a:pt x="558" y="939"/>
                  </a:lnTo>
                  <a:lnTo>
                    <a:pt x="956" y="1337"/>
                  </a:lnTo>
                  <a:cubicBezTo>
                    <a:pt x="995" y="1396"/>
                    <a:pt x="1065" y="1426"/>
                    <a:pt x="1142" y="1426"/>
                  </a:cubicBezTo>
                  <a:cubicBezTo>
                    <a:pt x="1168" y="1426"/>
                    <a:pt x="1194" y="1423"/>
                    <a:pt x="1221" y="1416"/>
                  </a:cubicBezTo>
                  <a:cubicBezTo>
                    <a:pt x="2372" y="1053"/>
                    <a:pt x="3240" y="921"/>
                    <a:pt x="3891" y="921"/>
                  </a:cubicBezTo>
                  <a:cubicBezTo>
                    <a:pt x="4621" y="921"/>
                    <a:pt x="5079" y="1087"/>
                    <a:pt x="5359" y="1284"/>
                  </a:cubicBezTo>
                  <a:cubicBezTo>
                    <a:pt x="5625" y="1469"/>
                    <a:pt x="5784" y="1682"/>
                    <a:pt x="5863" y="1841"/>
                  </a:cubicBezTo>
                  <a:lnTo>
                    <a:pt x="4351" y="1841"/>
                  </a:lnTo>
                  <a:cubicBezTo>
                    <a:pt x="4192" y="1841"/>
                    <a:pt x="4059" y="1973"/>
                    <a:pt x="4059" y="2106"/>
                  </a:cubicBezTo>
                  <a:cubicBezTo>
                    <a:pt x="4059" y="2265"/>
                    <a:pt x="4192" y="2371"/>
                    <a:pt x="4351" y="2371"/>
                  </a:cubicBezTo>
                  <a:lnTo>
                    <a:pt x="6208" y="2371"/>
                  </a:lnTo>
                  <a:cubicBezTo>
                    <a:pt x="6288" y="2371"/>
                    <a:pt x="6368" y="2345"/>
                    <a:pt x="6421" y="2292"/>
                  </a:cubicBezTo>
                  <a:cubicBezTo>
                    <a:pt x="6447" y="2239"/>
                    <a:pt x="6474" y="2159"/>
                    <a:pt x="6474" y="2079"/>
                  </a:cubicBezTo>
                  <a:cubicBezTo>
                    <a:pt x="6474" y="2053"/>
                    <a:pt x="6421" y="1337"/>
                    <a:pt x="5678" y="833"/>
                  </a:cubicBezTo>
                  <a:cubicBezTo>
                    <a:pt x="5232" y="531"/>
                    <a:pt x="4636" y="378"/>
                    <a:pt x="3901" y="378"/>
                  </a:cubicBezTo>
                  <a:cubicBezTo>
                    <a:pt x="3150" y="378"/>
                    <a:pt x="2253" y="537"/>
                    <a:pt x="1221" y="859"/>
                  </a:cubicBezTo>
                  <a:lnTo>
                    <a:pt x="478" y="90"/>
                  </a:lnTo>
                  <a:cubicBezTo>
                    <a:pt x="418" y="30"/>
                    <a:pt x="344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2864820" y="3414459"/>
              <a:ext cx="158917" cy="238279"/>
            </a:xfrm>
            <a:custGeom>
              <a:avLst/>
              <a:gdLst/>
              <a:ahLst/>
              <a:cxnLst/>
              <a:rect l="l" t="t" r="r" b="b"/>
              <a:pathLst>
                <a:path w="1646" h="2468" extrusionOk="0">
                  <a:moveTo>
                    <a:pt x="1088" y="558"/>
                  </a:moveTo>
                  <a:lnTo>
                    <a:pt x="1088" y="1380"/>
                  </a:lnTo>
                  <a:cubicBezTo>
                    <a:pt x="1088" y="1460"/>
                    <a:pt x="1062" y="1805"/>
                    <a:pt x="558" y="1911"/>
                  </a:cubicBezTo>
                  <a:lnTo>
                    <a:pt x="558" y="558"/>
                  </a:lnTo>
                  <a:close/>
                  <a:moveTo>
                    <a:pt x="266" y="1"/>
                  </a:moveTo>
                  <a:cubicBezTo>
                    <a:pt x="133" y="1"/>
                    <a:pt x="1" y="133"/>
                    <a:pt x="1" y="266"/>
                  </a:cubicBezTo>
                  <a:lnTo>
                    <a:pt x="1" y="2203"/>
                  </a:lnTo>
                  <a:cubicBezTo>
                    <a:pt x="1" y="2362"/>
                    <a:pt x="133" y="2468"/>
                    <a:pt x="266" y="2468"/>
                  </a:cubicBezTo>
                  <a:cubicBezTo>
                    <a:pt x="1619" y="2468"/>
                    <a:pt x="1646" y="1380"/>
                    <a:pt x="1646" y="1380"/>
                  </a:cubicBezTo>
                  <a:lnTo>
                    <a:pt x="1646" y="266"/>
                  </a:lnTo>
                  <a:cubicBezTo>
                    <a:pt x="1646" y="133"/>
                    <a:pt x="1513" y="1"/>
                    <a:pt x="1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2864820" y="3153204"/>
              <a:ext cx="158917" cy="207577"/>
            </a:xfrm>
            <a:custGeom>
              <a:avLst/>
              <a:gdLst/>
              <a:ahLst/>
              <a:cxnLst/>
              <a:rect l="l" t="t" r="r" b="b"/>
              <a:pathLst>
                <a:path w="1646" h="2150" extrusionOk="0">
                  <a:moveTo>
                    <a:pt x="266" y="1"/>
                  </a:moveTo>
                  <a:cubicBezTo>
                    <a:pt x="133" y="1"/>
                    <a:pt x="1" y="133"/>
                    <a:pt x="1" y="293"/>
                  </a:cubicBezTo>
                  <a:lnTo>
                    <a:pt x="1" y="1884"/>
                  </a:lnTo>
                  <a:cubicBezTo>
                    <a:pt x="1" y="2044"/>
                    <a:pt x="133" y="2150"/>
                    <a:pt x="266" y="2150"/>
                  </a:cubicBezTo>
                  <a:cubicBezTo>
                    <a:pt x="425" y="2150"/>
                    <a:pt x="558" y="2044"/>
                    <a:pt x="558" y="1884"/>
                  </a:cubicBezTo>
                  <a:lnTo>
                    <a:pt x="558" y="584"/>
                  </a:lnTo>
                  <a:cubicBezTo>
                    <a:pt x="1062" y="664"/>
                    <a:pt x="1088" y="1035"/>
                    <a:pt x="1088" y="1115"/>
                  </a:cubicBezTo>
                  <a:lnTo>
                    <a:pt x="1088" y="1805"/>
                  </a:lnTo>
                  <a:cubicBezTo>
                    <a:pt x="1088" y="1964"/>
                    <a:pt x="1221" y="2070"/>
                    <a:pt x="1380" y="2070"/>
                  </a:cubicBezTo>
                  <a:cubicBezTo>
                    <a:pt x="1513" y="2070"/>
                    <a:pt x="1646" y="1964"/>
                    <a:pt x="1646" y="1805"/>
                  </a:cubicBezTo>
                  <a:lnTo>
                    <a:pt x="1646" y="1115"/>
                  </a:lnTo>
                  <a:cubicBezTo>
                    <a:pt x="1646" y="1088"/>
                    <a:pt x="16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9"/>
          <p:cNvGrpSpPr/>
          <p:nvPr/>
        </p:nvGrpSpPr>
        <p:grpSpPr>
          <a:xfrm>
            <a:off x="6143326" y="1563947"/>
            <a:ext cx="438133" cy="426547"/>
            <a:chOff x="6143326" y="1563947"/>
            <a:chExt cx="438133" cy="426547"/>
          </a:xfrm>
        </p:grpSpPr>
        <p:sp>
          <p:nvSpPr>
            <p:cNvPr id="1948" name="Google Shape;1948;p39"/>
            <p:cNvSpPr/>
            <p:nvPr/>
          </p:nvSpPr>
          <p:spPr>
            <a:xfrm>
              <a:off x="6143326" y="1563947"/>
              <a:ext cx="438133" cy="426547"/>
            </a:xfrm>
            <a:custGeom>
              <a:avLst/>
              <a:gdLst/>
              <a:ahLst/>
              <a:cxnLst/>
              <a:rect l="l" t="t" r="r" b="b"/>
              <a:pathLst>
                <a:path w="4538" h="4418" extrusionOk="0">
                  <a:moveTo>
                    <a:pt x="4020" y="0"/>
                  </a:moveTo>
                  <a:cubicBezTo>
                    <a:pt x="3900" y="0"/>
                    <a:pt x="3781" y="40"/>
                    <a:pt x="3688" y="120"/>
                  </a:cubicBezTo>
                  <a:lnTo>
                    <a:pt x="186" y="3648"/>
                  </a:lnTo>
                  <a:cubicBezTo>
                    <a:pt x="1" y="3807"/>
                    <a:pt x="1" y="4099"/>
                    <a:pt x="186" y="4285"/>
                  </a:cubicBezTo>
                  <a:cubicBezTo>
                    <a:pt x="266" y="4364"/>
                    <a:pt x="399" y="4417"/>
                    <a:pt x="505" y="4417"/>
                  </a:cubicBezTo>
                  <a:cubicBezTo>
                    <a:pt x="637" y="4417"/>
                    <a:pt x="743" y="4364"/>
                    <a:pt x="850" y="4285"/>
                  </a:cubicBezTo>
                  <a:lnTo>
                    <a:pt x="4351" y="783"/>
                  </a:lnTo>
                  <a:cubicBezTo>
                    <a:pt x="4537" y="597"/>
                    <a:pt x="4537" y="305"/>
                    <a:pt x="4351" y="120"/>
                  </a:cubicBezTo>
                  <a:cubicBezTo>
                    <a:pt x="4259" y="40"/>
                    <a:pt x="4139" y="0"/>
                    <a:pt x="4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6422537" y="1813617"/>
              <a:ext cx="120491" cy="123098"/>
            </a:xfrm>
            <a:custGeom>
              <a:avLst/>
              <a:gdLst/>
              <a:ahLst/>
              <a:cxnLst/>
              <a:rect l="l" t="t" r="r" b="b"/>
              <a:pathLst>
                <a:path w="1248" h="1275" extrusionOk="0">
                  <a:moveTo>
                    <a:pt x="637" y="1"/>
                  </a:moveTo>
                  <a:cubicBezTo>
                    <a:pt x="292" y="1"/>
                    <a:pt x="0" y="293"/>
                    <a:pt x="0" y="638"/>
                  </a:cubicBezTo>
                  <a:cubicBezTo>
                    <a:pt x="0" y="982"/>
                    <a:pt x="292" y="1274"/>
                    <a:pt x="637" y="1274"/>
                  </a:cubicBezTo>
                  <a:cubicBezTo>
                    <a:pt x="982" y="1274"/>
                    <a:pt x="1247" y="982"/>
                    <a:pt x="1247" y="638"/>
                  </a:cubicBezTo>
                  <a:cubicBezTo>
                    <a:pt x="1247" y="293"/>
                    <a:pt x="982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6191985" y="1595904"/>
              <a:ext cx="123098" cy="120491"/>
            </a:xfrm>
            <a:custGeom>
              <a:avLst/>
              <a:gdLst/>
              <a:ahLst/>
              <a:cxnLst/>
              <a:rect l="l" t="t" r="r" b="b"/>
              <a:pathLst>
                <a:path w="1275" h="1248" extrusionOk="0">
                  <a:moveTo>
                    <a:pt x="637" y="1"/>
                  </a:moveTo>
                  <a:cubicBezTo>
                    <a:pt x="292" y="1"/>
                    <a:pt x="1" y="266"/>
                    <a:pt x="1" y="611"/>
                  </a:cubicBezTo>
                  <a:cubicBezTo>
                    <a:pt x="1" y="956"/>
                    <a:pt x="292" y="1248"/>
                    <a:pt x="637" y="1248"/>
                  </a:cubicBezTo>
                  <a:cubicBezTo>
                    <a:pt x="982" y="1248"/>
                    <a:pt x="1274" y="956"/>
                    <a:pt x="1274" y="611"/>
                  </a:cubicBezTo>
                  <a:cubicBezTo>
                    <a:pt x="1274" y="266"/>
                    <a:pt x="982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39"/>
          <p:cNvGrpSpPr/>
          <p:nvPr/>
        </p:nvGrpSpPr>
        <p:grpSpPr>
          <a:xfrm>
            <a:off x="5889797" y="3219821"/>
            <a:ext cx="512372" cy="402215"/>
            <a:chOff x="5889797" y="3219821"/>
            <a:chExt cx="512372" cy="402215"/>
          </a:xfrm>
        </p:grpSpPr>
        <p:sp>
          <p:nvSpPr>
            <p:cNvPr id="1952" name="Google Shape;1952;p39"/>
            <p:cNvSpPr/>
            <p:nvPr/>
          </p:nvSpPr>
          <p:spPr>
            <a:xfrm>
              <a:off x="5992232" y="3219821"/>
              <a:ext cx="407334" cy="315131"/>
            </a:xfrm>
            <a:custGeom>
              <a:avLst/>
              <a:gdLst/>
              <a:ahLst/>
              <a:cxnLst/>
              <a:rect l="l" t="t" r="r" b="b"/>
              <a:pathLst>
                <a:path w="4219" h="3264" extrusionOk="0">
                  <a:moveTo>
                    <a:pt x="425" y="1"/>
                  </a:moveTo>
                  <a:cubicBezTo>
                    <a:pt x="186" y="1"/>
                    <a:pt x="0" y="186"/>
                    <a:pt x="0" y="398"/>
                  </a:cubicBezTo>
                  <a:lnTo>
                    <a:pt x="0" y="2839"/>
                  </a:lnTo>
                  <a:cubicBezTo>
                    <a:pt x="0" y="3078"/>
                    <a:pt x="186" y="3264"/>
                    <a:pt x="425" y="3264"/>
                  </a:cubicBezTo>
                  <a:cubicBezTo>
                    <a:pt x="637" y="3264"/>
                    <a:pt x="823" y="3078"/>
                    <a:pt x="823" y="2839"/>
                  </a:cubicBezTo>
                  <a:lnTo>
                    <a:pt x="823" y="823"/>
                  </a:lnTo>
                  <a:lnTo>
                    <a:pt x="3396" y="823"/>
                  </a:lnTo>
                  <a:lnTo>
                    <a:pt x="3396" y="2839"/>
                  </a:lnTo>
                  <a:cubicBezTo>
                    <a:pt x="3396" y="3078"/>
                    <a:pt x="3582" y="3264"/>
                    <a:pt x="3821" y="3264"/>
                  </a:cubicBezTo>
                  <a:cubicBezTo>
                    <a:pt x="4033" y="3264"/>
                    <a:pt x="4219" y="3078"/>
                    <a:pt x="4219" y="2839"/>
                  </a:cubicBezTo>
                  <a:lnTo>
                    <a:pt x="4219" y="398"/>
                  </a:lnTo>
                  <a:cubicBezTo>
                    <a:pt x="4219" y="186"/>
                    <a:pt x="4033" y="1"/>
                    <a:pt x="3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5992232" y="3337608"/>
              <a:ext cx="407334" cy="79555"/>
            </a:xfrm>
            <a:custGeom>
              <a:avLst/>
              <a:gdLst/>
              <a:ahLst/>
              <a:cxnLst/>
              <a:rect l="l" t="t" r="r" b="b"/>
              <a:pathLst>
                <a:path w="4219" h="824" extrusionOk="0">
                  <a:moveTo>
                    <a:pt x="425" y="1"/>
                  </a:moveTo>
                  <a:cubicBezTo>
                    <a:pt x="186" y="1"/>
                    <a:pt x="0" y="187"/>
                    <a:pt x="0" y="399"/>
                  </a:cubicBezTo>
                  <a:cubicBezTo>
                    <a:pt x="0" y="638"/>
                    <a:pt x="186" y="823"/>
                    <a:pt x="425" y="823"/>
                  </a:cubicBezTo>
                  <a:lnTo>
                    <a:pt x="3821" y="823"/>
                  </a:lnTo>
                  <a:cubicBezTo>
                    <a:pt x="4033" y="823"/>
                    <a:pt x="4219" y="638"/>
                    <a:pt x="4219" y="399"/>
                  </a:cubicBezTo>
                  <a:cubicBezTo>
                    <a:pt x="4219" y="187"/>
                    <a:pt x="4033" y="1"/>
                    <a:pt x="3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5889797" y="3437534"/>
              <a:ext cx="184502" cy="18450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5" y="1"/>
                  </a:moveTo>
                  <a:cubicBezTo>
                    <a:pt x="425" y="1"/>
                    <a:pt x="0" y="425"/>
                    <a:pt x="0" y="956"/>
                  </a:cubicBezTo>
                  <a:cubicBezTo>
                    <a:pt x="0" y="1486"/>
                    <a:pt x="425" y="1911"/>
                    <a:pt x="955" y="1911"/>
                  </a:cubicBezTo>
                  <a:cubicBezTo>
                    <a:pt x="1486" y="1911"/>
                    <a:pt x="1910" y="1486"/>
                    <a:pt x="1910" y="956"/>
                  </a:cubicBezTo>
                  <a:cubicBezTo>
                    <a:pt x="1910" y="425"/>
                    <a:pt x="1486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6217570" y="3437534"/>
              <a:ext cx="184599" cy="184502"/>
            </a:xfrm>
            <a:custGeom>
              <a:avLst/>
              <a:gdLst/>
              <a:ahLst/>
              <a:cxnLst/>
              <a:rect l="l" t="t" r="r" b="b"/>
              <a:pathLst>
                <a:path w="1912" h="1911" extrusionOk="0">
                  <a:moveTo>
                    <a:pt x="956" y="1"/>
                  </a:moveTo>
                  <a:cubicBezTo>
                    <a:pt x="425" y="1"/>
                    <a:pt x="1" y="425"/>
                    <a:pt x="1" y="956"/>
                  </a:cubicBezTo>
                  <a:cubicBezTo>
                    <a:pt x="1" y="1486"/>
                    <a:pt x="425" y="1911"/>
                    <a:pt x="956" y="1911"/>
                  </a:cubicBezTo>
                  <a:cubicBezTo>
                    <a:pt x="1460" y="1911"/>
                    <a:pt x="1911" y="1486"/>
                    <a:pt x="1911" y="956"/>
                  </a:cubicBezTo>
                  <a:cubicBezTo>
                    <a:pt x="1911" y="425"/>
                    <a:pt x="1460" y="1"/>
                    <a:pt x="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 </a:t>
            </a:r>
            <a:endParaRPr/>
          </a:p>
        </p:txBody>
      </p:sp>
      <p:grpSp>
        <p:nvGrpSpPr>
          <p:cNvPr id="1961" name="Google Shape;1961;p40"/>
          <p:cNvGrpSpPr/>
          <p:nvPr/>
        </p:nvGrpSpPr>
        <p:grpSpPr>
          <a:xfrm>
            <a:off x="4745100" y="1168850"/>
            <a:ext cx="3941700" cy="1594560"/>
            <a:chOff x="4745100" y="1168850"/>
            <a:chExt cx="3941700" cy="1594560"/>
          </a:xfrm>
        </p:grpSpPr>
        <p:sp>
          <p:nvSpPr>
            <p:cNvPr id="1962" name="Google Shape;1962;p40"/>
            <p:cNvSpPr txBox="1"/>
            <p:nvPr/>
          </p:nvSpPr>
          <p:spPr>
            <a:xfrm>
              <a:off x="7612200" y="116885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7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5595920" y="1540069"/>
              <a:ext cx="2616275" cy="1055662"/>
            </a:xfrm>
            <a:custGeom>
              <a:avLst/>
              <a:gdLst/>
              <a:ahLst/>
              <a:cxnLst/>
              <a:rect l="l" t="t" r="r" b="b"/>
              <a:pathLst>
                <a:path w="32875" h="13265" extrusionOk="0">
                  <a:moveTo>
                    <a:pt x="3823" y="1"/>
                  </a:moveTo>
                  <a:lnTo>
                    <a:pt x="1" y="6633"/>
                  </a:lnTo>
                  <a:lnTo>
                    <a:pt x="3823" y="13264"/>
                  </a:lnTo>
                  <a:lnTo>
                    <a:pt x="29040" y="13264"/>
                  </a:lnTo>
                  <a:lnTo>
                    <a:pt x="32874" y="6633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5653777" y="1590286"/>
              <a:ext cx="2500562" cy="955229"/>
            </a:xfrm>
            <a:custGeom>
              <a:avLst/>
              <a:gdLst/>
              <a:ahLst/>
              <a:cxnLst/>
              <a:rect l="l" t="t" r="r" b="b"/>
              <a:pathLst>
                <a:path w="31421" h="12003" extrusionOk="0">
                  <a:moveTo>
                    <a:pt x="3465" y="1"/>
                  </a:moveTo>
                  <a:lnTo>
                    <a:pt x="0" y="6002"/>
                  </a:lnTo>
                  <a:lnTo>
                    <a:pt x="3465" y="12002"/>
                  </a:lnTo>
                  <a:lnTo>
                    <a:pt x="27956" y="12002"/>
                  </a:lnTo>
                  <a:lnTo>
                    <a:pt x="31421" y="6002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4745100" y="1407484"/>
              <a:ext cx="1566343" cy="1355927"/>
            </a:xfrm>
            <a:custGeom>
              <a:avLst/>
              <a:gdLst/>
              <a:ahLst/>
              <a:cxnLst/>
              <a:rect l="l" t="t" r="r" b="b"/>
              <a:pathLst>
                <a:path w="19682" h="17038" extrusionOk="0">
                  <a:moveTo>
                    <a:pt x="4917" y="0"/>
                  </a:moveTo>
                  <a:lnTo>
                    <a:pt x="0" y="8513"/>
                  </a:lnTo>
                  <a:lnTo>
                    <a:pt x="4917" y="17038"/>
                  </a:lnTo>
                  <a:lnTo>
                    <a:pt x="14752" y="17038"/>
                  </a:lnTo>
                  <a:lnTo>
                    <a:pt x="19681" y="8513"/>
                  </a:lnTo>
                  <a:lnTo>
                    <a:pt x="14752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4840759" y="1489852"/>
              <a:ext cx="1374947" cy="1191111"/>
            </a:xfrm>
            <a:custGeom>
              <a:avLst/>
              <a:gdLst/>
              <a:ahLst/>
              <a:cxnLst/>
              <a:rect l="l" t="t" r="r" b="b"/>
              <a:pathLst>
                <a:path w="17277" h="14967" extrusionOk="0">
                  <a:moveTo>
                    <a:pt x="4311" y="1"/>
                  </a:moveTo>
                  <a:lnTo>
                    <a:pt x="1" y="7478"/>
                  </a:lnTo>
                  <a:lnTo>
                    <a:pt x="4311" y="14967"/>
                  </a:lnTo>
                  <a:lnTo>
                    <a:pt x="12955" y="14967"/>
                  </a:lnTo>
                  <a:lnTo>
                    <a:pt x="17277" y="7478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 txBox="1"/>
            <p:nvPr/>
          </p:nvSpPr>
          <p:spPr>
            <a:xfrm>
              <a:off x="6462250" y="17298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40"/>
            <p:cNvSpPr txBox="1"/>
            <p:nvPr/>
          </p:nvSpPr>
          <p:spPr>
            <a:xfrm>
              <a:off x="6462250" y="11917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69" name="Google Shape;1969;p40"/>
          <p:cNvGrpSpPr/>
          <p:nvPr/>
        </p:nvGrpSpPr>
        <p:grpSpPr>
          <a:xfrm>
            <a:off x="5335238" y="1722113"/>
            <a:ext cx="385979" cy="659067"/>
            <a:chOff x="10575525" y="2123725"/>
            <a:chExt cx="385979" cy="659067"/>
          </a:xfrm>
        </p:grpSpPr>
        <p:sp>
          <p:nvSpPr>
            <p:cNvPr id="1970" name="Google Shape;1970;p40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40"/>
          <p:cNvGrpSpPr/>
          <p:nvPr/>
        </p:nvGrpSpPr>
        <p:grpSpPr>
          <a:xfrm>
            <a:off x="470125" y="3118550"/>
            <a:ext cx="3949375" cy="1571552"/>
            <a:chOff x="470125" y="3118550"/>
            <a:chExt cx="3949375" cy="1571552"/>
          </a:xfrm>
        </p:grpSpPr>
        <p:sp>
          <p:nvSpPr>
            <p:cNvPr id="1976" name="Google Shape;1976;p40"/>
            <p:cNvSpPr txBox="1"/>
            <p:nvPr/>
          </p:nvSpPr>
          <p:spPr>
            <a:xfrm>
              <a:off x="3344900" y="316740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7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1321025" y="3466760"/>
              <a:ext cx="2616195" cy="1054707"/>
            </a:xfrm>
            <a:custGeom>
              <a:avLst/>
              <a:gdLst/>
              <a:ahLst/>
              <a:cxnLst/>
              <a:rect l="l" t="t" r="r" b="b"/>
              <a:pathLst>
                <a:path w="32874" h="13253" extrusionOk="0">
                  <a:moveTo>
                    <a:pt x="3835" y="1"/>
                  </a:moveTo>
                  <a:lnTo>
                    <a:pt x="1" y="6632"/>
                  </a:lnTo>
                  <a:lnTo>
                    <a:pt x="3835" y="13252"/>
                  </a:lnTo>
                  <a:lnTo>
                    <a:pt x="29052" y="13252"/>
                  </a:lnTo>
                  <a:lnTo>
                    <a:pt x="32874" y="6632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1378881" y="3516977"/>
              <a:ext cx="2500562" cy="954274"/>
            </a:xfrm>
            <a:custGeom>
              <a:avLst/>
              <a:gdLst/>
              <a:ahLst/>
              <a:cxnLst/>
              <a:rect l="l" t="t" r="r" b="b"/>
              <a:pathLst>
                <a:path w="31421" h="11991" extrusionOk="0">
                  <a:moveTo>
                    <a:pt x="3465" y="1"/>
                  </a:moveTo>
                  <a:lnTo>
                    <a:pt x="0" y="6001"/>
                  </a:lnTo>
                  <a:lnTo>
                    <a:pt x="3465" y="11990"/>
                  </a:lnTo>
                  <a:lnTo>
                    <a:pt x="27956" y="11990"/>
                  </a:lnTo>
                  <a:lnTo>
                    <a:pt x="31421" y="6001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470125" y="3334096"/>
              <a:ext cx="1566343" cy="1356006"/>
            </a:xfrm>
            <a:custGeom>
              <a:avLst/>
              <a:gdLst/>
              <a:ahLst/>
              <a:cxnLst/>
              <a:rect l="l" t="t" r="r" b="b"/>
              <a:pathLst>
                <a:path w="19682" h="17039" extrusionOk="0">
                  <a:moveTo>
                    <a:pt x="4918" y="1"/>
                  </a:moveTo>
                  <a:lnTo>
                    <a:pt x="1" y="8514"/>
                  </a:lnTo>
                  <a:lnTo>
                    <a:pt x="4918" y="17039"/>
                  </a:lnTo>
                  <a:lnTo>
                    <a:pt x="14765" y="17039"/>
                  </a:lnTo>
                  <a:lnTo>
                    <a:pt x="19682" y="8514"/>
                  </a:lnTo>
                  <a:lnTo>
                    <a:pt x="1476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565863" y="3416544"/>
              <a:ext cx="1374947" cy="1190156"/>
            </a:xfrm>
            <a:custGeom>
              <a:avLst/>
              <a:gdLst/>
              <a:ahLst/>
              <a:cxnLst/>
              <a:rect l="l" t="t" r="r" b="b"/>
              <a:pathLst>
                <a:path w="17277" h="14955" extrusionOk="0">
                  <a:moveTo>
                    <a:pt x="4322" y="1"/>
                  </a:moveTo>
                  <a:lnTo>
                    <a:pt x="0" y="7478"/>
                  </a:lnTo>
                  <a:lnTo>
                    <a:pt x="4322" y="14955"/>
                  </a:lnTo>
                  <a:lnTo>
                    <a:pt x="12954" y="14955"/>
                  </a:lnTo>
                  <a:lnTo>
                    <a:pt x="17276" y="747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 txBox="1"/>
            <p:nvPr/>
          </p:nvSpPr>
          <p:spPr>
            <a:xfrm>
              <a:off x="2145575" y="36607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2" name="Google Shape;1982;p40"/>
            <p:cNvSpPr txBox="1"/>
            <p:nvPr/>
          </p:nvSpPr>
          <p:spPr>
            <a:xfrm>
              <a:off x="2145575" y="31185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3" name="Google Shape;1983;p40"/>
          <p:cNvGrpSpPr/>
          <p:nvPr/>
        </p:nvGrpSpPr>
        <p:grpSpPr>
          <a:xfrm>
            <a:off x="1060104" y="3705258"/>
            <a:ext cx="386383" cy="659067"/>
            <a:chOff x="11091242" y="2124963"/>
            <a:chExt cx="386383" cy="659067"/>
          </a:xfrm>
        </p:grpSpPr>
        <p:sp>
          <p:nvSpPr>
            <p:cNvPr id="1984" name="Google Shape;1984;p40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0"/>
          <p:cNvGrpSpPr/>
          <p:nvPr/>
        </p:nvGrpSpPr>
        <p:grpSpPr>
          <a:xfrm>
            <a:off x="470125" y="1168850"/>
            <a:ext cx="3969411" cy="1578792"/>
            <a:chOff x="470125" y="1168850"/>
            <a:chExt cx="3969411" cy="1578792"/>
          </a:xfrm>
        </p:grpSpPr>
        <p:sp>
          <p:nvSpPr>
            <p:cNvPr id="1988" name="Google Shape;1988;p40"/>
            <p:cNvSpPr txBox="1"/>
            <p:nvPr/>
          </p:nvSpPr>
          <p:spPr>
            <a:xfrm>
              <a:off x="3360436" y="1189750"/>
              <a:ext cx="10791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7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1321025" y="1524300"/>
              <a:ext cx="2616195" cy="1054707"/>
            </a:xfrm>
            <a:custGeom>
              <a:avLst/>
              <a:gdLst/>
              <a:ahLst/>
              <a:cxnLst/>
              <a:rect l="l" t="t" r="r" b="b"/>
              <a:pathLst>
                <a:path w="32874" h="13253" extrusionOk="0">
                  <a:moveTo>
                    <a:pt x="3834" y="1"/>
                  </a:moveTo>
                  <a:lnTo>
                    <a:pt x="0" y="6621"/>
                  </a:lnTo>
                  <a:lnTo>
                    <a:pt x="3834" y="13253"/>
                  </a:lnTo>
                  <a:lnTo>
                    <a:pt x="29051" y="13253"/>
                  </a:lnTo>
                  <a:lnTo>
                    <a:pt x="32873" y="6621"/>
                  </a:lnTo>
                  <a:lnTo>
                    <a:pt x="29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1378802" y="1574517"/>
              <a:ext cx="2500562" cy="954274"/>
            </a:xfrm>
            <a:custGeom>
              <a:avLst/>
              <a:gdLst/>
              <a:ahLst/>
              <a:cxnLst/>
              <a:rect l="l" t="t" r="r" b="b"/>
              <a:pathLst>
                <a:path w="31421" h="11991" extrusionOk="0">
                  <a:moveTo>
                    <a:pt x="3465" y="1"/>
                  </a:moveTo>
                  <a:lnTo>
                    <a:pt x="0" y="5990"/>
                  </a:lnTo>
                  <a:lnTo>
                    <a:pt x="3465" y="11991"/>
                  </a:lnTo>
                  <a:lnTo>
                    <a:pt x="27956" y="11991"/>
                  </a:lnTo>
                  <a:lnTo>
                    <a:pt x="31421" y="5990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70125" y="1390760"/>
              <a:ext cx="1566343" cy="1356882"/>
            </a:xfrm>
            <a:custGeom>
              <a:avLst/>
              <a:gdLst/>
              <a:ahLst/>
              <a:cxnLst/>
              <a:rect l="l" t="t" r="r" b="b"/>
              <a:pathLst>
                <a:path w="19682" h="17050" extrusionOk="0">
                  <a:moveTo>
                    <a:pt x="4929" y="0"/>
                  </a:moveTo>
                  <a:lnTo>
                    <a:pt x="0" y="8525"/>
                  </a:lnTo>
                  <a:lnTo>
                    <a:pt x="4929" y="17050"/>
                  </a:lnTo>
                  <a:lnTo>
                    <a:pt x="14764" y="17050"/>
                  </a:lnTo>
                  <a:lnTo>
                    <a:pt x="19681" y="8525"/>
                  </a:lnTo>
                  <a:lnTo>
                    <a:pt x="14764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565784" y="1474084"/>
              <a:ext cx="1374947" cy="1190236"/>
            </a:xfrm>
            <a:custGeom>
              <a:avLst/>
              <a:gdLst/>
              <a:ahLst/>
              <a:cxnLst/>
              <a:rect l="l" t="t" r="r" b="b"/>
              <a:pathLst>
                <a:path w="17277" h="14956" extrusionOk="0">
                  <a:moveTo>
                    <a:pt x="4323" y="1"/>
                  </a:moveTo>
                  <a:lnTo>
                    <a:pt x="1" y="7478"/>
                  </a:lnTo>
                  <a:lnTo>
                    <a:pt x="4323" y="14955"/>
                  </a:lnTo>
                  <a:lnTo>
                    <a:pt x="12967" y="14955"/>
                  </a:lnTo>
                  <a:lnTo>
                    <a:pt x="17277" y="7478"/>
                  </a:lnTo>
                  <a:lnTo>
                    <a:pt x="12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 txBox="1"/>
            <p:nvPr/>
          </p:nvSpPr>
          <p:spPr>
            <a:xfrm>
              <a:off x="2151586" y="1713554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40"/>
            <p:cNvSpPr txBox="1"/>
            <p:nvPr/>
          </p:nvSpPr>
          <p:spPr>
            <a:xfrm>
              <a:off x="2151586" y="1168850"/>
              <a:ext cx="1209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95" name="Google Shape;1995;p40"/>
          <p:cNvGrpSpPr/>
          <p:nvPr/>
        </p:nvGrpSpPr>
        <p:grpSpPr>
          <a:xfrm>
            <a:off x="1060311" y="1722113"/>
            <a:ext cx="385979" cy="659067"/>
            <a:chOff x="10052800" y="2124963"/>
            <a:chExt cx="385979" cy="659067"/>
          </a:xfrm>
        </p:grpSpPr>
        <p:sp>
          <p:nvSpPr>
            <p:cNvPr id="1996" name="Google Shape;1996;p40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40"/>
          <p:cNvGrpSpPr/>
          <p:nvPr/>
        </p:nvGrpSpPr>
        <p:grpSpPr>
          <a:xfrm>
            <a:off x="4745100" y="3118550"/>
            <a:ext cx="3941700" cy="1594560"/>
            <a:chOff x="4745100" y="3118550"/>
            <a:chExt cx="3941700" cy="1594560"/>
          </a:xfrm>
        </p:grpSpPr>
        <p:sp>
          <p:nvSpPr>
            <p:cNvPr id="2000" name="Google Shape;2000;p40"/>
            <p:cNvSpPr txBox="1"/>
            <p:nvPr/>
          </p:nvSpPr>
          <p:spPr>
            <a:xfrm>
              <a:off x="7612200" y="311855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7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5595920" y="3489769"/>
              <a:ext cx="2616275" cy="1055662"/>
            </a:xfrm>
            <a:custGeom>
              <a:avLst/>
              <a:gdLst/>
              <a:ahLst/>
              <a:cxnLst/>
              <a:rect l="l" t="t" r="r" b="b"/>
              <a:pathLst>
                <a:path w="32875" h="13265" extrusionOk="0">
                  <a:moveTo>
                    <a:pt x="3823" y="1"/>
                  </a:moveTo>
                  <a:lnTo>
                    <a:pt x="1" y="6633"/>
                  </a:lnTo>
                  <a:lnTo>
                    <a:pt x="3823" y="13264"/>
                  </a:lnTo>
                  <a:lnTo>
                    <a:pt x="29040" y="13264"/>
                  </a:lnTo>
                  <a:lnTo>
                    <a:pt x="32874" y="6633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5653777" y="3539986"/>
              <a:ext cx="2500562" cy="955229"/>
            </a:xfrm>
            <a:custGeom>
              <a:avLst/>
              <a:gdLst/>
              <a:ahLst/>
              <a:cxnLst/>
              <a:rect l="l" t="t" r="r" b="b"/>
              <a:pathLst>
                <a:path w="31421" h="12003" extrusionOk="0">
                  <a:moveTo>
                    <a:pt x="3465" y="1"/>
                  </a:moveTo>
                  <a:lnTo>
                    <a:pt x="0" y="6002"/>
                  </a:lnTo>
                  <a:lnTo>
                    <a:pt x="3465" y="12002"/>
                  </a:lnTo>
                  <a:lnTo>
                    <a:pt x="27956" y="12002"/>
                  </a:lnTo>
                  <a:lnTo>
                    <a:pt x="31421" y="6002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745100" y="3357184"/>
              <a:ext cx="1566343" cy="1355927"/>
            </a:xfrm>
            <a:custGeom>
              <a:avLst/>
              <a:gdLst/>
              <a:ahLst/>
              <a:cxnLst/>
              <a:rect l="l" t="t" r="r" b="b"/>
              <a:pathLst>
                <a:path w="19682" h="17038" extrusionOk="0">
                  <a:moveTo>
                    <a:pt x="4917" y="0"/>
                  </a:moveTo>
                  <a:lnTo>
                    <a:pt x="0" y="8513"/>
                  </a:lnTo>
                  <a:lnTo>
                    <a:pt x="4917" y="17038"/>
                  </a:lnTo>
                  <a:lnTo>
                    <a:pt x="14752" y="17038"/>
                  </a:lnTo>
                  <a:lnTo>
                    <a:pt x="19681" y="8513"/>
                  </a:lnTo>
                  <a:lnTo>
                    <a:pt x="14752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4840759" y="3439552"/>
              <a:ext cx="1374947" cy="1191111"/>
            </a:xfrm>
            <a:custGeom>
              <a:avLst/>
              <a:gdLst/>
              <a:ahLst/>
              <a:cxnLst/>
              <a:rect l="l" t="t" r="r" b="b"/>
              <a:pathLst>
                <a:path w="17277" h="14967" extrusionOk="0">
                  <a:moveTo>
                    <a:pt x="4311" y="1"/>
                  </a:moveTo>
                  <a:lnTo>
                    <a:pt x="1" y="7478"/>
                  </a:lnTo>
                  <a:lnTo>
                    <a:pt x="4311" y="14967"/>
                  </a:lnTo>
                  <a:lnTo>
                    <a:pt x="12955" y="14967"/>
                  </a:lnTo>
                  <a:lnTo>
                    <a:pt x="17277" y="7478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 txBox="1"/>
            <p:nvPr/>
          </p:nvSpPr>
          <p:spPr>
            <a:xfrm>
              <a:off x="6462250" y="36795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p40"/>
            <p:cNvSpPr txBox="1"/>
            <p:nvPr/>
          </p:nvSpPr>
          <p:spPr>
            <a:xfrm>
              <a:off x="6462250" y="31414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7" name="Google Shape;2007;p40"/>
          <p:cNvGrpSpPr/>
          <p:nvPr/>
        </p:nvGrpSpPr>
        <p:grpSpPr>
          <a:xfrm>
            <a:off x="5335467" y="3705961"/>
            <a:ext cx="385627" cy="658365"/>
            <a:chOff x="5281441" y="3483518"/>
            <a:chExt cx="424699" cy="724752"/>
          </a:xfrm>
        </p:grpSpPr>
        <p:sp>
          <p:nvSpPr>
            <p:cNvPr id="2008" name="Google Shape;2008;p40"/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8" name="Google Shape;2018;p41"/>
          <p:cNvGrpSpPr/>
          <p:nvPr/>
        </p:nvGrpSpPr>
        <p:grpSpPr>
          <a:xfrm>
            <a:off x="469200" y="1216650"/>
            <a:ext cx="8217592" cy="3121718"/>
            <a:chOff x="469200" y="1216650"/>
            <a:chExt cx="8217592" cy="3121718"/>
          </a:xfrm>
        </p:grpSpPr>
        <p:sp>
          <p:nvSpPr>
            <p:cNvPr id="2019" name="Google Shape;2019;p41"/>
            <p:cNvSpPr/>
            <p:nvPr/>
          </p:nvSpPr>
          <p:spPr>
            <a:xfrm>
              <a:off x="469200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08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56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411059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20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56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4352918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20" y="3608"/>
                  </a:lnTo>
                  <a:lnTo>
                    <a:pt x="0" y="7216"/>
                  </a:lnTo>
                  <a:lnTo>
                    <a:pt x="9549" y="7216"/>
                  </a:lnTo>
                  <a:lnTo>
                    <a:pt x="12657" y="3608"/>
                  </a:lnTo>
                  <a:lnTo>
                    <a:pt x="9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6297045" y="1216650"/>
              <a:ext cx="2389747" cy="1363734"/>
            </a:xfrm>
            <a:custGeom>
              <a:avLst/>
              <a:gdLst/>
              <a:ahLst/>
              <a:cxnLst/>
              <a:rect l="l" t="t" r="r" b="b"/>
              <a:pathLst>
                <a:path w="12645" h="7216" extrusionOk="0">
                  <a:moveTo>
                    <a:pt x="0" y="0"/>
                  </a:moveTo>
                  <a:lnTo>
                    <a:pt x="3108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45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1315113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32" y="284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1058656" y="3104458"/>
              <a:ext cx="538047" cy="27214"/>
            </a:xfrm>
            <a:custGeom>
              <a:avLst/>
              <a:gdLst/>
              <a:ahLst/>
              <a:cxnLst/>
              <a:rect l="l" t="t" r="r" b="b"/>
              <a:pathLst>
                <a:path w="2847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3034344" y="3104458"/>
              <a:ext cx="537858" cy="27214"/>
            </a:xfrm>
            <a:custGeom>
              <a:avLst/>
              <a:gdLst/>
              <a:ahLst/>
              <a:cxnLst/>
              <a:rect l="l" t="t" r="r" b="b"/>
              <a:pathLst>
                <a:path w="284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5009843" y="3104458"/>
              <a:ext cx="535780" cy="27214"/>
            </a:xfrm>
            <a:custGeom>
              <a:avLst/>
              <a:gdLst/>
              <a:ahLst/>
              <a:cxnLst/>
              <a:rect l="l" t="t" r="r" b="b"/>
              <a:pathLst>
                <a:path w="2835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835" y="144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6983263" y="3104458"/>
              <a:ext cx="538047" cy="27214"/>
            </a:xfrm>
            <a:custGeom>
              <a:avLst/>
              <a:gdLst/>
              <a:ahLst/>
              <a:cxnLst/>
              <a:rect l="l" t="t" r="r" b="b"/>
              <a:pathLst>
                <a:path w="2847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3290802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131" y="284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5264222" y="2580203"/>
              <a:ext cx="27214" cy="538047"/>
            </a:xfrm>
            <a:custGeom>
              <a:avLst/>
              <a:gdLst/>
              <a:ahLst/>
              <a:cxnLst/>
              <a:rect l="l" t="t" r="r" b="b"/>
              <a:pathLst>
                <a:path w="144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143" y="284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7239721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32" y="284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 txBox="1"/>
            <p:nvPr/>
          </p:nvSpPr>
          <p:spPr>
            <a:xfrm>
              <a:off x="4444987" y="36538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2" name="Google Shape;2032;p41"/>
            <p:cNvSpPr txBox="1"/>
            <p:nvPr/>
          </p:nvSpPr>
          <p:spPr>
            <a:xfrm>
              <a:off x="4444987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41"/>
            <p:cNvSpPr txBox="1"/>
            <p:nvPr/>
          </p:nvSpPr>
          <p:spPr>
            <a:xfrm>
              <a:off x="493587" y="36621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4" name="Google Shape;2034;p41"/>
            <p:cNvSpPr txBox="1"/>
            <p:nvPr/>
          </p:nvSpPr>
          <p:spPr>
            <a:xfrm>
              <a:off x="493587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41"/>
            <p:cNvSpPr txBox="1"/>
            <p:nvPr/>
          </p:nvSpPr>
          <p:spPr>
            <a:xfrm>
              <a:off x="2469283" y="36602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p41"/>
            <p:cNvSpPr txBox="1"/>
            <p:nvPr/>
          </p:nvSpPr>
          <p:spPr>
            <a:xfrm>
              <a:off x="2469283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7" name="Google Shape;2037;p41"/>
            <p:cNvSpPr txBox="1"/>
            <p:nvPr/>
          </p:nvSpPr>
          <p:spPr>
            <a:xfrm>
              <a:off x="6420679" y="36621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8" name="Google Shape;2038;p41"/>
            <p:cNvSpPr txBox="1"/>
            <p:nvPr/>
          </p:nvSpPr>
          <p:spPr>
            <a:xfrm>
              <a:off x="6420679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39" name="Google Shape;2039;p4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2040" name="Google Shape;2040;p41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1504872" y="1624740"/>
            <a:ext cx="320671" cy="547553"/>
            <a:chOff x="10052800" y="2124963"/>
            <a:chExt cx="385979" cy="659067"/>
          </a:xfrm>
        </p:grpSpPr>
        <p:sp>
          <p:nvSpPr>
            <p:cNvPr id="2042" name="Google Shape;2042;p41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41"/>
          <p:cNvGrpSpPr/>
          <p:nvPr/>
        </p:nvGrpSpPr>
        <p:grpSpPr>
          <a:xfrm>
            <a:off x="5388590" y="1624740"/>
            <a:ext cx="320671" cy="547553"/>
            <a:chOff x="10575525" y="2123725"/>
            <a:chExt cx="385979" cy="659067"/>
          </a:xfrm>
        </p:grpSpPr>
        <p:sp>
          <p:nvSpPr>
            <p:cNvPr id="2046" name="Google Shape;2046;p41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41"/>
          <p:cNvGrpSpPr/>
          <p:nvPr/>
        </p:nvGrpSpPr>
        <p:grpSpPr>
          <a:xfrm>
            <a:off x="3446563" y="1624740"/>
            <a:ext cx="321007" cy="547553"/>
            <a:chOff x="11091242" y="2124963"/>
            <a:chExt cx="386383" cy="659067"/>
          </a:xfrm>
        </p:grpSpPr>
        <p:sp>
          <p:nvSpPr>
            <p:cNvPr id="2052" name="Google Shape;2052;p41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41"/>
          <p:cNvGrpSpPr/>
          <p:nvPr/>
        </p:nvGrpSpPr>
        <p:grpSpPr>
          <a:xfrm>
            <a:off x="7331103" y="1623916"/>
            <a:ext cx="321631" cy="549201"/>
            <a:chOff x="9099050" y="396013"/>
            <a:chExt cx="764150" cy="1304825"/>
          </a:xfrm>
        </p:grpSpPr>
        <p:sp>
          <p:nvSpPr>
            <p:cNvPr id="2056" name="Google Shape;2056;p41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4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066" name="Google Shape;2066;p42"/>
          <p:cNvGrpSpPr/>
          <p:nvPr/>
        </p:nvGrpSpPr>
        <p:grpSpPr>
          <a:xfrm>
            <a:off x="457875" y="1158000"/>
            <a:ext cx="8229473" cy="3560575"/>
            <a:chOff x="457875" y="1158000"/>
            <a:chExt cx="8229473" cy="3560575"/>
          </a:xfrm>
        </p:grpSpPr>
        <p:grpSp>
          <p:nvGrpSpPr>
            <p:cNvPr id="2067" name="Google Shape;2067;p42"/>
            <p:cNvGrpSpPr/>
            <p:nvPr/>
          </p:nvGrpSpPr>
          <p:grpSpPr>
            <a:xfrm>
              <a:off x="457875" y="1158000"/>
              <a:ext cx="3903792" cy="3560575"/>
              <a:chOff x="457875" y="1158000"/>
              <a:chExt cx="3903792" cy="3560575"/>
            </a:xfrm>
          </p:grpSpPr>
          <p:grpSp>
            <p:nvGrpSpPr>
              <p:cNvPr id="2068" name="Google Shape;2068;p42"/>
              <p:cNvGrpSpPr/>
              <p:nvPr/>
            </p:nvGrpSpPr>
            <p:grpSpPr>
              <a:xfrm>
                <a:off x="2812825" y="1158000"/>
                <a:ext cx="1548842" cy="3560575"/>
                <a:chOff x="2812825" y="1158000"/>
                <a:chExt cx="1548842" cy="3560575"/>
              </a:xfrm>
            </p:grpSpPr>
            <p:sp>
              <p:nvSpPr>
                <p:cNvPr id="2069" name="Google Shape;2069;p42"/>
                <p:cNvSpPr/>
                <p:nvPr/>
              </p:nvSpPr>
              <p:spPr>
                <a:xfrm>
                  <a:off x="2921335" y="3818236"/>
                  <a:ext cx="1208429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1" h="10246" extrusionOk="0">
                      <a:moveTo>
                        <a:pt x="4191" y="0"/>
                      </a:moveTo>
                      <a:cubicBezTo>
                        <a:pt x="3932" y="0"/>
                        <a:pt x="3673" y="57"/>
                        <a:pt x="3477" y="170"/>
                      </a:cubicBezTo>
                      <a:lnTo>
                        <a:pt x="393" y="1611"/>
                      </a:lnTo>
                      <a:cubicBezTo>
                        <a:pt x="0" y="1837"/>
                        <a:pt x="0" y="2206"/>
                        <a:pt x="393" y="2444"/>
                      </a:cubicBezTo>
                      <a:lnTo>
                        <a:pt x="13526" y="10076"/>
                      </a:lnTo>
                      <a:cubicBezTo>
                        <a:pt x="13722" y="10189"/>
                        <a:pt x="13981" y="10246"/>
                        <a:pt x="14240" y="10246"/>
                      </a:cubicBezTo>
                      <a:cubicBezTo>
                        <a:pt x="14499" y="10246"/>
                        <a:pt x="14758" y="10189"/>
                        <a:pt x="14954" y="10076"/>
                      </a:cubicBezTo>
                      <a:lnTo>
                        <a:pt x="18026" y="8635"/>
                      </a:lnTo>
                      <a:cubicBezTo>
                        <a:pt x="18431" y="8397"/>
                        <a:pt x="18431" y="8028"/>
                        <a:pt x="18038" y="7802"/>
                      </a:cubicBezTo>
                      <a:lnTo>
                        <a:pt x="4905" y="170"/>
                      </a:lnTo>
                      <a:cubicBezTo>
                        <a:pt x="4709" y="57"/>
                        <a:pt x="4450" y="0"/>
                        <a:pt x="41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2"/>
                <p:cNvSpPr/>
                <p:nvPr/>
              </p:nvSpPr>
              <p:spPr>
                <a:xfrm>
                  <a:off x="3086034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26" y="986"/>
                      </a:moveTo>
                      <a:cubicBezTo>
                        <a:pt x="17" y="991"/>
                        <a:pt x="9" y="996"/>
                        <a:pt x="0" y="1001"/>
                      </a:cubicBezTo>
                      <a:lnTo>
                        <a:pt x="26" y="986"/>
                      </a:lnTo>
                      <a:close/>
                      <a:moveTo>
                        <a:pt x="2143" y="1"/>
                      </a:moveTo>
                      <a:cubicBezTo>
                        <a:pt x="2120" y="1"/>
                        <a:pt x="2096" y="13"/>
                        <a:pt x="2072" y="13"/>
                      </a:cubicBezTo>
                      <a:lnTo>
                        <a:pt x="1977" y="13"/>
                      </a:lnTo>
                      <a:cubicBezTo>
                        <a:pt x="1917" y="25"/>
                        <a:pt x="1858" y="25"/>
                        <a:pt x="1810" y="37"/>
                      </a:cubicBezTo>
                      <a:lnTo>
                        <a:pt x="1798" y="37"/>
                      </a:lnTo>
                      <a:cubicBezTo>
                        <a:pt x="1786" y="49"/>
                        <a:pt x="1774" y="49"/>
                        <a:pt x="1762" y="49"/>
                      </a:cubicBezTo>
                      <a:cubicBezTo>
                        <a:pt x="1703" y="60"/>
                        <a:pt x="1655" y="72"/>
                        <a:pt x="1596" y="96"/>
                      </a:cubicBezTo>
                      <a:cubicBezTo>
                        <a:pt x="1584" y="96"/>
                        <a:pt x="1584" y="108"/>
                        <a:pt x="1572" y="108"/>
                      </a:cubicBezTo>
                      <a:cubicBezTo>
                        <a:pt x="1572" y="108"/>
                        <a:pt x="1560" y="108"/>
                        <a:pt x="1548" y="120"/>
                      </a:cubicBezTo>
                      <a:cubicBezTo>
                        <a:pt x="1477" y="144"/>
                        <a:pt x="1417" y="180"/>
                        <a:pt x="1346" y="215"/>
                      </a:cubicBezTo>
                      <a:lnTo>
                        <a:pt x="26" y="986"/>
                      </a:lnTo>
                      <a:lnTo>
                        <a:pt x="26" y="986"/>
                      </a:lnTo>
                      <a:cubicBezTo>
                        <a:pt x="79" y="956"/>
                        <a:pt x="139" y="926"/>
                        <a:pt x="191" y="906"/>
                      </a:cubicBezTo>
                      <a:cubicBezTo>
                        <a:pt x="203" y="894"/>
                        <a:pt x="215" y="894"/>
                        <a:pt x="227" y="894"/>
                      </a:cubicBezTo>
                      <a:cubicBezTo>
                        <a:pt x="286" y="870"/>
                        <a:pt x="346" y="846"/>
                        <a:pt x="417" y="834"/>
                      </a:cubicBezTo>
                      <a:cubicBezTo>
                        <a:pt x="429" y="834"/>
                        <a:pt x="441" y="834"/>
                        <a:pt x="453" y="822"/>
                      </a:cubicBezTo>
                      <a:cubicBezTo>
                        <a:pt x="524" y="811"/>
                        <a:pt x="596" y="799"/>
                        <a:pt x="679" y="799"/>
                      </a:cubicBezTo>
                      <a:lnTo>
                        <a:pt x="977" y="799"/>
                      </a:lnTo>
                      <a:cubicBezTo>
                        <a:pt x="1060" y="811"/>
                        <a:pt x="1143" y="822"/>
                        <a:pt x="1227" y="846"/>
                      </a:cubicBezTo>
                      <a:lnTo>
                        <a:pt x="1262" y="846"/>
                      </a:lnTo>
                      <a:cubicBezTo>
                        <a:pt x="1346" y="870"/>
                        <a:pt x="1429" y="894"/>
                        <a:pt x="1524" y="918"/>
                      </a:cubicBezTo>
                      <a:cubicBezTo>
                        <a:pt x="1536" y="930"/>
                        <a:pt x="1536" y="930"/>
                        <a:pt x="1548" y="930"/>
                      </a:cubicBezTo>
                      <a:cubicBezTo>
                        <a:pt x="1643" y="965"/>
                        <a:pt x="1739" y="1001"/>
                        <a:pt x="1834" y="1049"/>
                      </a:cubicBezTo>
                      <a:lnTo>
                        <a:pt x="1846" y="1049"/>
                      </a:lnTo>
                      <a:cubicBezTo>
                        <a:pt x="1953" y="1096"/>
                        <a:pt x="2048" y="1156"/>
                        <a:pt x="2155" y="1203"/>
                      </a:cubicBezTo>
                      <a:lnTo>
                        <a:pt x="15074" y="8669"/>
                      </a:lnTo>
                      <a:cubicBezTo>
                        <a:pt x="15181" y="8728"/>
                        <a:pt x="15288" y="8800"/>
                        <a:pt x="15383" y="8871"/>
                      </a:cubicBezTo>
                      <a:cubicBezTo>
                        <a:pt x="15383" y="8871"/>
                        <a:pt x="15395" y="8871"/>
                        <a:pt x="15395" y="8883"/>
                      </a:cubicBezTo>
                      <a:cubicBezTo>
                        <a:pt x="15490" y="8942"/>
                        <a:pt x="15586" y="9014"/>
                        <a:pt x="15669" y="9085"/>
                      </a:cubicBezTo>
                      <a:cubicBezTo>
                        <a:pt x="15681" y="9097"/>
                        <a:pt x="15693" y="9097"/>
                        <a:pt x="15705" y="9109"/>
                      </a:cubicBezTo>
                      <a:cubicBezTo>
                        <a:pt x="15788" y="9181"/>
                        <a:pt x="15883" y="9252"/>
                        <a:pt x="15967" y="9335"/>
                      </a:cubicBezTo>
                      <a:cubicBezTo>
                        <a:pt x="15967" y="9347"/>
                        <a:pt x="15978" y="9347"/>
                        <a:pt x="15990" y="9359"/>
                      </a:cubicBezTo>
                      <a:cubicBezTo>
                        <a:pt x="16074" y="9443"/>
                        <a:pt x="16157" y="9526"/>
                        <a:pt x="16240" y="9609"/>
                      </a:cubicBezTo>
                      <a:lnTo>
                        <a:pt x="16264" y="9633"/>
                      </a:lnTo>
                      <a:cubicBezTo>
                        <a:pt x="16348" y="9728"/>
                        <a:pt x="16443" y="9824"/>
                        <a:pt x="16514" y="9931"/>
                      </a:cubicBezTo>
                      <a:lnTo>
                        <a:pt x="16526" y="9931"/>
                      </a:lnTo>
                      <a:cubicBezTo>
                        <a:pt x="16610" y="10026"/>
                        <a:pt x="16693" y="10133"/>
                        <a:pt x="16764" y="10240"/>
                      </a:cubicBezTo>
                      <a:cubicBezTo>
                        <a:pt x="16848" y="10347"/>
                        <a:pt x="16907" y="10443"/>
                        <a:pt x="16979" y="10550"/>
                      </a:cubicBezTo>
                      <a:cubicBezTo>
                        <a:pt x="17026" y="10609"/>
                        <a:pt x="17062" y="10681"/>
                        <a:pt x="17098" y="10740"/>
                      </a:cubicBezTo>
                      <a:cubicBezTo>
                        <a:pt x="17133" y="10800"/>
                        <a:pt x="17169" y="10847"/>
                        <a:pt x="17205" y="10907"/>
                      </a:cubicBezTo>
                      <a:cubicBezTo>
                        <a:pt x="17217" y="10931"/>
                        <a:pt x="17229" y="10955"/>
                        <a:pt x="17252" y="10990"/>
                      </a:cubicBezTo>
                      <a:cubicBezTo>
                        <a:pt x="17300" y="11074"/>
                        <a:pt x="17348" y="11169"/>
                        <a:pt x="17395" y="11264"/>
                      </a:cubicBezTo>
                      <a:cubicBezTo>
                        <a:pt x="17407" y="11276"/>
                        <a:pt x="17407" y="11288"/>
                        <a:pt x="17419" y="11300"/>
                      </a:cubicBezTo>
                      <a:cubicBezTo>
                        <a:pt x="17479" y="11419"/>
                        <a:pt x="17526" y="11526"/>
                        <a:pt x="17586" y="11645"/>
                      </a:cubicBezTo>
                      <a:cubicBezTo>
                        <a:pt x="17586" y="11657"/>
                        <a:pt x="17586" y="11657"/>
                        <a:pt x="17586" y="11669"/>
                      </a:cubicBezTo>
                      <a:cubicBezTo>
                        <a:pt x="17705" y="11943"/>
                        <a:pt x="17812" y="12229"/>
                        <a:pt x="17895" y="12502"/>
                      </a:cubicBezTo>
                      <a:cubicBezTo>
                        <a:pt x="17895" y="12502"/>
                        <a:pt x="17895" y="12514"/>
                        <a:pt x="17895" y="12514"/>
                      </a:cubicBezTo>
                      <a:cubicBezTo>
                        <a:pt x="17919" y="12598"/>
                        <a:pt x="17943" y="12693"/>
                        <a:pt x="17967" y="12776"/>
                      </a:cubicBezTo>
                      <a:cubicBezTo>
                        <a:pt x="17967" y="12788"/>
                        <a:pt x="17967" y="12800"/>
                        <a:pt x="17967" y="12812"/>
                      </a:cubicBezTo>
                      <a:cubicBezTo>
                        <a:pt x="17991" y="12895"/>
                        <a:pt x="18003" y="12979"/>
                        <a:pt x="18014" y="13062"/>
                      </a:cubicBezTo>
                      <a:cubicBezTo>
                        <a:pt x="18026" y="13074"/>
                        <a:pt x="18026" y="13086"/>
                        <a:pt x="18026" y="13098"/>
                      </a:cubicBezTo>
                      <a:cubicBezTo>
                        <a:pt x="18038" y="13181"/>
                        <a:pt x="18050" y="13264"/>
                        <a:pt x="18062" y="13348"/>
                      </a:cubicBezTo>
                      <a:cubicBezTo>
                        <a:pt x="18062" y="13360"/>
                        <a:pt x="18062" y="13360"/>
                        <a:pt x="18062" y="13372"/>
                      </a:cubicBezTo>
                      <a:cubicBezTo>
                        <a:pt x="18074" y="13455"/>
                        <a:pt x="18086" y="13538"/>
                        <a:pt x="18086" y="13622"/>
                      </a:cubicBezTo>
                      <a:cubicBezTo>
                        <a:pt x="18086" y="13634"/>
                        <a:pt x="18086" y="13634"/>
                        <a:pt x="18086" y="13645"/>
                      </a:cubicBezTo>
                      <a:cubicBezTo>
                        <a:pt x="18098" y="13729"/>
                        <a:pt x="18098" y="13812"/>
                        <a:pt x="18098" y="13895"/>
                      </a:cubicBezTo>
                      <a:lnTo>
                        <a:pt x="18014" y="44923"/>
                      </a:lnTo>
                      <a:cubicBezTo>
                        <a:pt x="18014" y="45042"/>
                        <a:pt x="18003" y="45149"/>
                        <a:pt x="17991" y="45256"/>
                      </a:cubicBezTo>
                      <a:cubicBezTo>
                        <a:pt x="17991" y="45268"/>
                        <a:pt x="17991" y="45268"/>
                        <a:pt x="17991" y="45280"/>
                      </a:cubicBezTo>
                      <a:cubicBezTo>
                        <a:pt x="17979" y="45376"/>
                        <a:pt x="17967" y="45471"/>
                        <a:pt x="17955" y="45566"/>
                      </a:cubicBezTo>
                      <a:cubicBezTo>
                        <a:pt x="17943" y="45578"/>
                        <a:pt x="17943" y="45590"/>
                        <a:pt x="17943" y="45602"/>
                      </a:cubicBezTo>
                      <a:cubicBezTo>
                        <a:pt x="17919" y="45685"/>
                        <a:pt x="17907" y="45768"/>
                        <a:pt x="17872" y="45852"/>
                      </a:cubicBezTo>
                      <a:cubicBezTo>
                        <a:pt x="17872" y="45864"/>
                        <a:pt x="17872" y="45876"/>
                        <a:pt x="17860" y="45899"/>
                      </a:cubicBezTo>
                      <a:cubicBezTo>
                        <a:pt x="17836" y="45971"/>
                        <a:pt x="17812" y="46042"/>
                        <a:pt x="17776" y="46114"/>
                      </a:cubicBezTo>
                      <a:cubicBezTo>
                        <a:pt x="17776" y="46126"/>
                        <a:pt x="17776" y="46126"/>
                        <a:pt x="17764" y="46138"/>
                      </a:cubicBezTo>
                      <a:cubicBezTo>
                        <a:pt x="17729" y="46209"/>
                        <a:pt x="17693" y="46292"/>
                        <a:pt x="17645" y="46352"/>
                      </a:cubicBezTo>
                      <a:cubicBezTo>
                        <a:pt x="17645" y="46364"/>
                        <a:pt x="17633" y="46376"/>
                        <a:pt x="17622" y="46388"/>
                      </a:cubicBezTo>
                      <a:cubicBezTo>
                        <a:pt x="17586" y="46435"/>
                        <a:pt x="17550" y="46495"/>
                        <a:pt x="17514" y="46542"/>
                      </a:cubicBezTo>
                      <a:cubicBezTo>
                        <a:pt x="17491" y="46554"/>
                        <a:pt x="17479" y="46578"/>
                        <a:pt x="17467" y="46590"/>
                      </a:cubicBezTo>
                      <a:cubicBezTo>
                        <a:pt x="17431" y="46626"/>
                        <a:pt x="17395" y="46661"/>
                        <a:pt x="17348" y="46697"/>
                      </a:cubicBezTo>
                      <a:cubicBezTo>
                        <a:pt x="17336" y="46709"/>
                        <a:pt x="17312" y="46733"/>
                        <a:pt x="17300" y="46745"/>
                      </a:cubicBezTo>
                      <a:cubicBezTo>
                        <a:pt x="17256" y="46771"/>
                        <a:pt x="17218" y="46804"/>
                        <a:pt x="17173" y="46834"/>
                      </a:cubicBezTo>
                      <a:lnTo>
                        <a:pt x="17173" y="46834"/>
                      </a:lnTo>
                      <a:lnTo>
                        <a:pt x="18479" y="46078"/>
                      </a:lnTo>
                      <a:cubicBezTo>
                        <a:pt x="18538" y="46042"/>
                        <a:pt x="18598" y="45995"/>
                        <a:pt x="18657" y="45959"/>
                      </a:cubicBezTo>
                      <a:cubicBezTo>
                        <a:pt x="18669" y="45935"/>
                        <a:pt x="18693" y="45923"/>
                        <a:pt x="18705" y="45911"/>
                      </a:cubicBezTo>
                      <a:cubicBezTo>
                        <a:pt x="18741" y="45876"/>
                        <a:pt x="18776" y="45840"/>
                        <a:pt x="18812" y="45804"/>
                      </a:cubicBezTo>
                      <a:cubicBezTo>
                        <a:pt x="18836" y="45780"/>
                        <a:pt x="18848" y="45768"/>
                        <a:pt x="18860" y="45757"/>
                      </a:cubicBezTo>
                      <a:cubicBezTo>
                        <a:pt x="18907" y="45697"/>
                        <a:pt x="18943" y="45649"/>
                        <a:pt x="18979" y="45602"/>
                      </a:cubicBezTo>
                      <a:cubicBezTo>
                        <a:pt x="18991" y="45590"/>
                        <a:pt x="18991" y="45578"/>
                        <a:pt x="19003" y="45566"/>
                      </a:cubicBezTo>
                      <a:cubicBezTo>
                        <a:pt x="19050" y="45495"/>
                        <a:pt x="19086" y="45435"/>
                        <a:pt x="19122" y="45352"/>
                      </a:cubicBezTo>
                      <a:cubicBezTo>
                        <a:pt x="19122" y="45340"/>
                        <a:pt x="19134" y="45328"/>
                        <a:pt x="19134" y="45328"/>
                      </a:cubicBezTo>
                      <a:cubicBezTo>
                        <a:pt x="19157" y="45280"/>
                        <a:pt x="19169" y="45233"/>
                        <a:pt x="19193" y="45185"/>
                      </a:cubicBezTo>
                      <a:cubicBezTo>
                        <a:pt x="19205" y="45161"/>
                        <a:pt x="19205" y="45137"/>
                        <a:pt x="19217" y="45114"/>
                      </a:cubicBezTo>
                      <a:cubicBezTo>
                        <a:pt x="19217" y="45090"/>
                        <a:pt x="19229" y="45078"/>
                        <a:pt x="19229" y="45066"/>
                      </a:cubicBezTo>
                      <a:cubicBezTo>
                        <a:pt x="19241" y="45054"/>
                        <a:pt x="19241" y="45042"/>
                        <a:pt x="19241" y="45030"/>
                      </a:cubicBezTo>
                      <a:cubicBezTo>
                        <a:pt x="19265" y="44971"/>
                        <a:pt x="19277" y="44923"/>
                        <a:pt x="19288" y="44875"/>
                      </a:cubicBezTo>
                      <a:cubicBezTo>
                        <a:pt x="19288" y="44852"/>
                        <a:pt x="19288" y="44828"/>
                        <a:pt x="19300" y="44816"/>
                      </a:cubicBezTo>
                      <a:cubicBezTo>
                        <a:pt x="19300" y="44804"/>
                        <a:pt x="19300" y="44792"/>
                        <a:pt x="19300" y="44780"/>
                      </a:cubicBezTo>
                      <a:cubicBezTo>
                        <a:pt x="19312" y="44756"/>
                        <a:pt x="19312" y="44745"/>
                        <a:pt x="19312" y="44721"/>
                      </a:cubicBezTo>
                      <a:cubicBezTo>
                        <a:pt x="19324" y="44673"/>
                        <a:pt x="19336" y="44625"/>
                        <a:pt x="19336" y="44578"/>
                      </a:cubicBezTo>
                      <a:cubicBezTo>
                        <a:pt x="19336" y="44554"/>
                        <a:pt x="19348" y="44518"/>
                        <a:pt x="19348" y="44494"/>
                      </a:cubicBezTo>
                      <a:cubicBezTo>
                        <a:pt x="19348" y="44483"/>
                        <a:pt x="19348" y="44471"/>
                        <a:pt x="19348" y="44471"/>
                      </a:cubicBezTo>
                      <a:cubicBezTo>
                        <a:pt x="19348" y="44459"/>
                        <a:pt x="19348" y="44447"/>
                        <a:pt x="19348" y="44435"/>
                      </a:cubicBezTo>
                      <a:cubicBezTo>
                        <a:pt x="19360" y="44387"/>
                        <a:pt x="19360" y="44340"/>
                        <a:pt x="19360" y="44292"/>
                      </a:cubicBezTo>
                      <a:cubicBezTo>
                        <a:pt x="19360" y="44244"/>
                        <a:pt x="19360" y="44197"/>
                        <a:pt x="19360" y="44137"/>
                      </a:cubicBezTo>
                      <a:lnTo>
                        <a:pt x="19455" y="13110"/>
                      </a:lnTo>
                      <a:cubicBezTo>
                        <a:pt x="19455" y="13074"/>
                        <a:pt x="19455" y="13026"/>
                        <a:pt x="19455" y="12979"/>
                      </a:cubicBezTo>
                      <a:cubicBezTo>
                        <a:pt x="19443" y="12955"/>
                        <a:pt x="19443" y="12919"/>
                        <a:pt x="19443" y="12895"/>
                      </a:cubicBezTo>
                      <a:cubicBezTo>
                        <a:pt x="19443" y="12883"/>
                        <a:pt x="19443" y="12872"/>
                        <a:pt x="19443" y="12860"/>
                      </a:cubicBezTo>
                      <a:cubicBezTo>
                        <a:pt x="19443" y="12848"/>
                        <a:pt x="19443" y="12848"/>
                        <a:pt x="19443" y="12836"/>
                      </a:cubicBezTo>
                      <a:cubicBezTo>
                        <a:pt x="19443" y="12788"/>
                        <a:pt x="19431" y="12729"/>
                        <a:pt x="19431" y="12681"/>
                      </a:cubicBezTo>
                      <a:cubicBezTo>
                        <a:pt x="19431" y="12669"/>
                        <a:pt x="19431" y="12657"/>
                        <a:pt x="19431" y="12633"/>
                      </a:cubicBezTo>
                      <a:cubicBezTo>
                        <a:pt x="19419" y="12633"/>
                        <a:pt x="19419" y="12633"/>
                        <a:pt x="19419" y="12622"/>
                      </a:cubicBezTo>
                      <a:cubicBezTo>
                        <a:pt x="19419" y="12598"/>
                        <a:pt x="19419" y="12562"/>
                        <a:pt x="19419" y="12538"/>
                      </a:cubicBezTo>
                      <a:cubicBezTo>
                        <a:pt x="19407" y="12491"/>
                        <a:pt x="19396" y="12431"/>
                        <a:pt x="19396" y="12383"/>
                      </a:cubicBezTo>
                      <a:cubicBezTo>
                        <a:pt x="19384" y="12336"/>
                        <a:pt x="19372" y="12276"/>
                        <a:pt x="19372" y="12229"/>
                      </a:cubicBezTo>
                      <a:cubicBezTo>
                        <a:pt x="19360" y="12181"/>
                        <a:pt x="19348" y="12121"/>
                        <a:pt x="19336" y="12074"/>
                      </a:cubicBezTo>
                      <a:cubicBezTo>
                        <a:pt x="19324" y="12014"/>
                        <a:pt x="19312" y="11967"/>
                        <a:pt x="19300" y="11919"/>
                      </a:cubicBezTo>
                      <a:cubicBezTo>
                        <a:pt x="19288" y="11860"/>
                        <a:pt x="19265" y="11812"/>
                        <a:pt x="19253" y="11752"/>
                      </a:cubicBezTo>
                      <a:cubicBezTo>
                        <a:pt x="19241" y="11705"/>
                        <a:pt x="19229" y="11645"/>
                        <a:pt x="19205" y="11598"/>
                      </a:cubicBezTo>
                      <a:cubicBezTo>
                        <a:pt x="19193" y="11538"/>
                        <a:pt x="19169" y="11490"/>
                        <a:pt x="19157" y="11431"/>
                      </a:cubicBezTo>
                      <a:cubicBezTo>
                        <a:pt x="19146" y="11383"/>
                        <a:pt x="19122" y="11336"/>
                        <a:pt x="19110" y="11288"/>
                      </a:cubicBezTo>
                      <a:cubicBezTo>
                        <a:pt x="19086" y="11228"/>
                        <a:pt x="19062" y="11181"/>
                        <a:pt x="19050" y="11133"/>
                      </a:cubicBezTo>
                      <a:cubicBezTo>
                        <a:pt x="19026" y="11086"/>
                        <a:pt x="19015" y="11038"/>
                        <a:pt x="18991" y="10990"/>
                      </a:cubicBezTo>
                      <a:cubicBezTo>
                        <a:pt x="18979" y="10955"/>
                        <a:pt x="18955" y="10919"/>
                        <a:pt x="18943" y="10883"/>
                      </a:cubicBezTo>
                      <a:cubicBezTo>
                        <a:pt x="18943" y="10871"/>
                        <a:pt x="18943" y="10871"/>
                        <a:pt x="18931" y="10859"/>
                      </a:cubicBezTo>
                      <a:cubicBezTo>
                        <a:pt x="18931" y="10859"/>
                        <a:pt x="18931" y="10847"/>
                        <a:pt x="18931" y="10847"/>
                      </a:cubicBezTo>
                      <a:cubicBezTo>
                        <a:pt x="18907" y="10788"/>
                        <a:pt x="18884" y="10740"/>
                        <a:pt x="18860" y="10693"/>
                      </a:cubicBezTo>
                      <a:cubicBezTo>
                        <a:pt x="18836" y="10645"/>
                        <a:pt x="18812" y="10586"/>
                        <a:pt x="18788" y="10538"/>
                      </a:cubicBezTo>
                      <a:cubicBezTo>
                        <a:pt x="18776" y="10526"/>
                        <a:pt x="18776" y="10526"/>
                        <a:pt x="18776" y="10514"/>
                      </a:cubicBezTo>
                      <a:cubicBezTo>
                        <a:pt x="18765" y="10502"/>
                        <a:pt x="18765" y="10490"/>
                        <a:pt x="18753" y="10478"/>
                      </a:cubicBezTo>
                      <a:cubicBezTo>
                        <a:pt x="18729" y="10443"/>
                        <a:pt x="18717" y="10395"/>
                        <a:pt x="18693" y="10359"/>
                      </a:cubicBezTo>
                      <a:cubicBezTo>
                        <a:pt x="18657" y="10300"/>
                        <a:pt x="18634" y="10252"/>
                        <a:pt x="18598" y="10193"/>
                      </a:cubicBezTo>
                      <a:cubicBezTo>
                        <a:pt x="18586" y="10169"/>
                        <a:pt x="18574" y="10145"/>
                        <a:pt x="18562" y="10121"/>
                      </a:cubicBezTo>
                      <a:cubicBezTo>
                        <a:pt x="18550" y="10109"/>
                        <a:pt x="18550" y="10097"/>
                        <a:pt x="18538" y="10085"/>
                      </a:cubicBezTo>
                      <a:cubicBezTo>
                        <a:pt x="18515" y="10038"/>
                        <a:pt x="18479" y="10002"/>
                        <a:pt x="18455" y="9955"/>
                      </a:cubicBezTo>
                      <a:cubicBezTo>
                        <a:pt x="18419" y="9895"/>
                        <a:pt x="18372" y="9824"/>
                        <a:pt x="18336" y="9764"/>
                      </a:cubicBezTo>
                      <a:cubicBezTo>
                        <a:pt x="18324" y="9752"/>
                        <a:pt x="18324" y="9740"/>
                        <a:pt x="18312" y="9728"/>
                      </a:cubicBezTo>
                      <a:cubicBezTo>
                        <a:pt x="18253" y="9633"/>
                        <a:pt x="18193" y="9550"/>
                        <a:pt x="18122" y="9454"/>
                      </a:cubicBezTo>
                      <a:cubicBezTo>
                        <a:pt x="18074" y="9395"/>
                        <a:pt x="18038" y="9335"/>
                        <a:pt x="17991" y="9276"/>
                      </a:cubicBezTo>
                      <a:cubicBezTo>
                        <a:pt x="17955" y="9228"/>
                        <a:pt x="17919" y="9193"/>
                        <a:pt x="17872" y="9145"/>
                      </a:cubicBezTo>
                      <a:cubicBezTo>
                        <a:pt x="17872" y="9145"/>
                        <a:pt x="17872" y="9145"/>
                        <a:pt x="17872" y="9133"/>
                      </a:cubicBezTo>
                      <a:cubicBezTo>
                        <a:pt x="17836" y="9085"/>
                        <a:pt x="17800" y="9050"/>
                        <a:pt x="17753" y="9002"/>
                      </a:cubicBezTo>
                      <a:cubicBezTo>
                        <a:pt x="17717" y="8954"/>
                        <a:pt x="17681" y="8907"/>
                        <a:pt x="17633" y="8871"/>
                      </a:cubicBezTo>
                      <a:cubicBezTo>
                        <a:pt x="17633" y="8859"/>
                        <a:pt x="17622" y="8859"/>
                        <a:pt x="17622" y="8847"/>
                      </a:cubicBezTo>
                      <a:cubicBezTo>
                        <a:pt x="17610" y="8835"/>
                        <a:pt x="17610" y="8835"/>
                        <a:pt x="17598" y="8823"/>
                      </a:cubicBezTo>
                      <a:cubicBezTo>
                        <a:pt x="17574" y="8800"/>
                        <a:pt x="17538" y="8764"/>
                        <a:pt x="17514" y="8740"/>
                      </a:cubicBezTo>
                      <a:cubicBezTo>
                        <a:pt x="17467" y="8692"/>
                        <a:pt x="17431" y="8657"/>
                        <a:pt x="17383" y="8609"/>
                      </a:cubicBezTo>
                      <a:cubicBezTo>
                        <a:pt x="17372" y="8597"/>
                        <a:pt x="17360" y="8585"/>
                        <a:pt x="17348" y="8573"/>
                      </a:cubicBezTo>
                      <a:cubicBezTo>
                        <a:pt x="17336" y="8561"/>
                        <a:pt x="17324" y="8561"/>
                        <a:pt x="17312" y="8550"/>
                      </a:cubicBezTo>
                      <a:cubicBezTo>
                        <a:pt x="17300" y="8526"/>
                        <a:pt x="17276" y="8514"/>
                        <a:pt x="17252" y="8490"/>
                      </a:cubicBezTo>
                      <a:cubicBezTo>
                        <a:pt x="17205" y="8454"/>
                        <a:pt x="17169" y="8407"/>
                        <a:pt x="17121" y="8371"/>
                      </a:cubicBezTo>
                      <a:cubicBezTo>
                        <a:pt x="17098" y="8359"/>
                        <a:pt x="17074" y="8335"/>
                        <a:pt x="17062" y="8323"/>
                      </a:cubicBezTo>
                      <a:cubicBezTo>
                        <a:pt x="17050" y="8311"/>
                        <a:pt x="17038" y="8311"/>
                        <a:pt x="17026" y="8300"/>
                      </a:cubicBezTo>
                      <a:cubicBezTo>
                        <a:pt x="17014" y="8288"/>
                        <a:pt x="17002" y="8276"/>
                        <a:pt x="16979" y="8264"/>
                      </a:cubicBezTo>
                      <a:cubicBezTo>
                        <a:pt x="16943" y="8228"/>
                        <a:pt x="16895" y="8192"/>
                        <a:pt x="16848" y="8157"/>
                      </a:cubicBezTo>
                      <a:cubicBezTo>
                        <a:pt x="16824" y="8133"/>
                        <a:pt x="16788" y="8109"/>
                        <a:pt x="16752" y="8097"/>
                      </a:cubicBezTo>
                      <a:cubicBezTo>
                        <a:pt x="16752" y="8085"/>
                        <a:pt x="16740" y="8085"/>
                        <a:pt x="16740" y="8073"/>
                      </a:cubicBezTo>
                      <a:cubicBezTo>
                        <a:pt x="16729" y="8073"/>
                        <a:pt x="16729" y="8073"/>
                        <a:pt x="16717" y="8061"/>
                      </a:cubicBezTo>
                      <a:cubicBezTo>
                        <a:pt x="16681" y="8038"/>
                        <a:pt x="16633" y="8014"/>
                        <a:pt x="16586" y="7978"/>
                      </a:cubicBezTo>
                      <a:cubicBezTo>
                        <a:pt x="16550" y="7954"/>
                        <a:pt x="16502" y="7930"/>
                        <a:pt x="16467" y="7907"/>
                      </a:cubicBezTo>
                      <a:cubicBezTo>
                        <a:pt x="16455" y="7895"/>
                        <a:pt x="16443" y="7895"/>
                        <a:pt x="16431" y="7883"/>
                      </a:cubicBezTo>
                      <a:lnTo>
                        <a:pt x="3501" y="418"/>
                      </a:lnTo>
                      <a:cubicBezTo>
                        <a:pt x="3477" y="406"/>
                        <a:pt x="3441" y="382"/>
                        <a:pt x="3405" y="370"/>
                      </a:cubicBezTo>
                      <a:cubicBezTo>
                        <a:pt x="3370" y="346"/>
                        <a:pt x="3322" y="322"/>
                        <a:pt x="3286" y="299"/>
                      </a:cubicBezTo>
                      <a:cubicBezTo>
                        <a:pt x="3263" y="287"/>
                        <a:pt x="3227" y="275"/>
                        <a:pt x="3203" y="263"/>
                      </a:cubicBezTo>
                      <a:lnTo>
                        <a:pt x="3179" y="263"/>
                      </a:lnTo>
                      <a:cubicBezTo>
                        <a:pt x="3179" y="251"/>
                        <a:pt x="3167" y="251"/>
                        <a:pt x="3167" y="251"/>
                      </a:cubicBezTo>
                      <a:cubicBezTo>
                        <a:pt x="3120" y="227"/>
                        <a:pt x="3084" y="215"/>
                        <a:pt x="3036" y="191"/>
                      </a:cubicBezTo>
                      <a:cubicBezTo>
                        <a:pt x="3001" y="180"/>
                        <a:pt x="2953" y="168"/>
                        <a:pt x="2917" y="144"/>
                      </a:cubicBezTo>
                      <a:lnTo>
                        <a:pt x="2894" y="144"/>
                      </a:lnTo>
                      <a:cubicBezTo>
                        <a:pt x="2894" y="144"/>
                        <a:pt x="2882" y="144"/>
                        <a:pt x="2882" y="132"/>
                      </a:cubicBezTo>
                      <a:cubicBezTo>
                        <a:pt x="2846" y="132"/>
                        <a:pt x="2822" y="120"/>
                        <a:pt x="2798" y="108"/>
                      </a:cubicBezTo>
                      <a:cubicBezTo>
                        <a:pt x="2751" y="96"/>
                        <a:pt x="2715" y="84"/>
                        <a:pt x="2667" y="72"/>
                      </a:cubicBezTo>
                      <a:cubicBezTo>
                        <a:pt x="2655" y="72"/>
                        <a:pt x="2632" y="60"/>
                        <a:pt x="2608" y="60"/>
                      </a:cubicBezTo>
                      <a:lnTo>
                        <a:pt x="2584" y="60"/>
                      </a:lnTo>
                      <a:cubicBezTo>
                        <a:pt x="2572" y="49"/>
                        <a:pt x="2560" y="49"/>
                        <a:pt x="2548" y="49"/>
                      </a:cubicBezTo>
                      <a:cubicBezTo>
                        <a:pt x="2501" y="37"/>
                        <a:pt x="2465" y="37"/>
                        <a:pt x="2417" y="25"/>
                      </a:cubicBezTo>
                      <a:cubicBezTo>
                        <a:pt x="2393" y="25"/>
                        <a:pt x="2358" y="25"/>
                        <a:pt x="2334" y="13"/>
                      </a:cubicBezTo>
                      <a:lnTo>
                        <a:pt x="2286" y="13"/>
                      </a:lnTo>
                      <a:cubicBezTo>
                        <a:pt x="2227" y="13"/>
                        <a:pt x="2179" y="1"/>
                        <a:pt x="2143" y="1"/>
                      </a:cubicBezTo>
                      <a:close/>
                      <a:moveTo>
                        <a:pt x="17173" y="46834"/>
                      </a:moveTo>
                      <a:lnTo>
                        <a:pt x="17121" y="46864"/>
                      </a:lnTo>
                      <a:cubicBezTo>
                        <a:pt x="17140" y="46855"/>
                        <a:pt x="17157" y="46845"/>
                        <a:pt x="17173" y="46834"/>
                      </a:cubicBez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2"/>
                <p:cNvSpPr/>
                <p:nvPr/>
              </p:nvSpPr>
              <p:spPr>
                <a:xfrm>
                  <a:off x="3021977" y="1209665"/>
                  <a:ext cx="1250652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46277" extrusionOk="0">
                      <a:moveTo>
                        <a:pt x="1771" y="1"/>
                      </a:moveTo>
                      <a:cubicBezTo>
                        <a:pt x="776" y="1"/>
                        <a:pt x="93" y="788"/>
                        <a:pt x="84" y="2154"/>
                      </a:cubicBezTo>
                      <a:lnTo>
                        <a:pt x="1" y="33169"/>
                      </a:lnTo>
                      <a:cubicBezTo>
                        <a:pt x="1" y="35098"/>
                        <a:pt x="1346" y="37432"/>
                        <a:pt x="3025" y="38396"/>
                      </a:cubicBezTo>
                      <a:lnTo>
                        <a:pt x="15943" y="45862"/>
                      </a:lnTo>
                      <a:cubicBezTo>
                        <a:pt x="16434" y="46143"/>
                        <a:pt x="16896" y="46276"/>
                        <a:pt x="17306" y="46276"/>
                      </a:cubicBezTo>
                      <a:cubicBezTo>
                        <a:pt x="18300" y="46276"/>
                        <a:pt x="18983" y="45492"/>
                        <a:pt x="18991" y="44135"/>
                      </a:cubicBezTo>
                      <a:lnTo>
                        <a:pt x="19075" y="13107"/>
                      </a:lnTo>
                      <a:cubicBezTo>
                        <a:pt x="19075" y="11191"/>
                        <a:pt x="17729" y="8845"/>
                        <a:pt x="16051" y="7881"/>
                      </a:cubicBezTo>
                      <a:lnTo>
                        <a:pt x="3132" y="415"/>
                      </a:lnTo>
                      <a:cubicBezTo>
                        <a:pt x="2643" y="134"/>
                        <a:pt x="2180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2"/>
                <p:cNvSpPr/>
                <p:nvPr/>
              </p:nvSpPr>
              <p:spPr>
                <a:xfrm>
                  <a:off x="35192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204" y="1"/>
                      </a:moveTo>
                      <a:cubicBezTo>
                        <a:pt x="84" y="1"/>
                        <a:pt x="0" y="98"/>
                        <a:pt x="0" y="266"/>
                      </a:cubicBezTo>
                      <a:cubicBezTo>
                        <a:pt x="0" y="492"/>
                        <a:pt x="167" y="778"/>
                        <a:pt x="369" y="897"/>
                      </a:cubicBezTo>
                      <a:lnTo>
                        <a:pt x="3703" y="2826"/>
                      </a:lnTo>
                      <a:cubicBezTo>
                        <a:pt x="3762" y="2857"/>
                        <a:pt x="3817" y="2872"/>
                        <a:pt x="3867" y="2872"/>
                      </a:cubicBezTo>
                      <a:cubicBezTo>
                        <a:pt x="3988" y="2872"/>
                        <a:pt x="4072" y="2781"/>
                        <a:pt x="4072" y="2612"/>
                      </a:cubicBezTo>
                      <a:cubicBezTo>
                        <a:pt x="4072" y="2374"/>
                        <a:pt x="3906" y="2088"/>
                        <a:pt x="3703" y="1981"/>
                      </a:cubicBezTo>
                      <a:lnTo>
                        <a:pt x="369" y="52"/>
                      </a:lnTo>
                      <a:cubicBezTo>
                        <a:pt x="310" y="17"/>
                        <a:pt x="254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2"/>
                <p:cNvSpPr/>
                <p:nvPr/>
              </p:nvSpPr>
              <p:spPr>
                <a:xfrm>
                  <a:off x="3581706" y="3670452"/>
                  <a:ext cx="130474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" h="2545" extrusionOk="0">
                      <a:moveTo>
                        <a:pt x="556" y="0"/>
                      </a:moveTo>
                      <a:cubicBezTo>
                        <a:pt x="232" y="0"/>
                        <a:pt x="9" y="259"/>
                        <a:pt x="1" y="698"/>
                      </a:cubicBezTo>
                      <a:cubicBezTo>
                        <a:pt x="1" y="1329"/>
                        <a:pt x="441" y="2091"/>
                        <a:pt x="989" y="2412"/>
                      </a:cubicBezTo>
                      <a:cubicBezTo>
                        <a:pt x="1148" y="2502"/>
                        <a:pt x="1298" y="2545"/>
                        <a:pt x="1430" y="2545"/>
                      </a:cubicBezTo>
                      <a:cubicBezTo>
                        <a:pt x="1755" y="2545"/>
                        <a:pt x="1977" y="2289"/>
                        <a:pt x="1977" y="1841"/>
                      </a:cubicBezTo>
                      <a:cubicBezTo>
                        <a:pt x="1989" y="1210"/>
                        <a:pt x="1549" y="448"/>
                        <a:pt x="1001" y="138"/>
                      </a:cubicBezTo>
                      <a:cubicBezTo>
                        <a:pt x="841" y="44"/>
                        <a:pt x="690" y="0"/>
                        <a:pt x="5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2"/>
                <p:cNvSpPr/>
                <p:nvPr/>
              </p:nvSpPr>
              <p:spPr>
                <a:xfrm>
                  <a:off x="3093836" y="1546801"/>
                  <a:ext cx="1111655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5" h="36094" extrusionOk="0">
                      <a:moveTo>
                        <a:pt x="243" y="1"/>
                      </a:moveTo>
                      <a:cubicBezTo>
                        <a:pt x="148" y="1"/>
                        <a:pt x="84" y="81"/>
                        <a:pt x="84" y="215"/>
                      </a:cubicBezTo>
                      <a:lnTo>
                        <a:pt x="0" y="26134"/>
                      </a:lnTo>
                      <a:cubicBezTo>
                        <a:pt x="0" y="26325"/>
                        <a:pt x="143" y="26563"/>
                        <a:pt x="310" y="26658"/>
                      </a:cubicBezTo>
                      <a:lnTo>
                        <a:pt x="16574" y="36052"/>
                      </a:lnTo>
                      <a:cubicBezTo>
                        <a:pt x="16623" y="36080"/>
                        <a:pt x="16670" y="36094"/>
                        <a:pt x="16712" y="36094"/>
                      </a:cubicBezTo>
                      <a:cubicBezTo>
                        <a:pt x="16812" y="36094"/>
                        <a:pt x="16883" y="36016"/>
                        <a:pt x="16883" y="35874"/>
                      </a:cubicBezTo>
                      <a:lnTo>
                        <a:pt x="16955" y="9954"/>
                      </a:lnTo>
                      <a:cubicBezTo>
                        <a:pt x="16955" y="9763"/>
                        <a:pt x="16824" y="9525"/>
                        <a:pt x="16645" y="9430"/>
                      </a:cubicBezTo>
                      <a:lnTo>
                        <a:pt x="381" y="48"/>
                      </a:lnTo>
                      <a:cubicBezTo>
                        <a:pt x="331" y="16"/>
                        <a:pt x="284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2"/>
                <p:cNvSpPr/>
                <p:nvPr/>
              </p:nvSpPr>
              <p:spPr>
                <a:xfrm>
                  <a:off x="4306134" y="2351612"/>
                  <a:ext cx="25833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57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56"/>
                        <a:pt x="203" y="6156"/>
                      </a:cubicBezTo>
                      <a:cubicBezTo>
                        <a:pt x="298" y="6156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2"/>
                <p:cNvSpPr/>
                <p:nvPr/>
              </p:nvSpPr>
              <p:spPr>
                <a:xfrm>
                  <a:off x="4306134" y="2822303"/>
                  <a:ext cx="25833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45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45"/>
                        <a:pt x="203" y="6145"/>
                      </a:cubicBezTo>
                      <a:cubicBezTo>
                        <a:pt x="298" y="6145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2"/>
                <p:cNvSpPr/>
                <p:nvPr/>
              </p:nvSpPr>
              <p:spPr>
                <a:xfrm>
                  <a:off x="4306134" y="3581874"/>
                  <a:ext cx="25833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371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3180"/>
                      </a:lnTo>
                      <a:cubicBezTo>
                        <a:pt x="1" y="3287"/>
                        <a:pt x="96" y="3370"/>
                        <a:pt x="203" y="3370"/>
                      </a:cubicBezTo>
                      <a:cubicBezTo>
                        <a:pt x="298" y="3370"/>
                        <a:pt x="394" y="3287"/>
                        <a:pt x="394" y="3180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2"/>
                <p:cNvSpPr/>
                <p:nvPr/>
              </p:nvSpPr>
              <p:spPr>
                <a:xfrm>
                  <a:off x="3539547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845" y="1"/>
                      </a:moveTo>
                      <a:cubicBezTo>
                        <a:pt x="347" y="1"/>
                        <a:pt x="1" y="397"/>
                        <a:pt x="1" y="1080"/>
                      </a:cubicBezTo>
                      <a:cubicBezTo>
                        <a:pt x="1" y="1080"/>
                        <a:pt x="25" y="1115"/>
                        <a:pt x="84" y="1199"/>
                      </a:cubicBezTo>
                      <a:cubicBezTo>
                        <a:pt x="275" y="1485"/>
                        <a:pt x="810" y="2247"/>
                        <a:pt x="1477" y="2628"/>
                      </a:cubicBezTo>
                      <a:cubicBezTo>
                        <a:pt x="1477" y="2628"/>
                        <a:pt x="1489" y="2628"/>
                        <a:pt x="1501" y="2639"/>
                      </a:cubicBezTo>
                      <a:cubicBezTo>
                        <a:pt x="1894" y="2855"/>
                        <a:pt x="2249" y="2914"/>
                        <a:pt x="2519" y="2914"/>
                      </a:cubicBezTo>
                      <a:cubicBezTo>
                        <a:pt x="2830" y="2914"/>
                        <a:pt x="3030" y="2836"/>
                        <a:pt x="3049" y="2830"/>
                      </a:cubicBezTo>
                      <a:cubicBezTo>
                        <a:pt x="3049" y="2818"/>
                        <a:pt x="3049" y="2818"/>
                        <a:pt x="3049" y="2806"/>
                      </a:cubicBezTo>
                      <a:cubicBezTo>
                        <a:pt x="3037" y="1842"/>
                        <a:pt x="2358" y="687"/>
                        <a:pt x="1525" y="211"/>
                      </a:cubicBezTo>
                      <a:cubicBezTo>
                        <a:pt x="1281" y="68"/>
                        <a:pt x="1050" y="1"/>
                        <a:pt x="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2"/>
                <p:cNvSpPr/>
                <p:nvPr/>
              </p:nvSpPr>
              <p:spPr>
                <a:xfrm>
                  <a:off x="3189037" y="2323222"/>
                  <a:ext cx="922827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5" h="10077" extrusionOk="0">
                      <a:moveTo>
                        <a:pt x="198" y="1"/>
                      </a:moveTo>
                      <a:cubicBezTo>
                        <a:pt x="83" y="1"/>
                        <a:pt x="1" y="92"/>
                        <a:pt x="1" y="243"/>
                      </a:cubicBezTo>
                      <a:lnTo>
                        <a:pt x="1" y="1707"/>
                      </a:lnTo>
                      <a:cubicBezTo>
                        <a:pt x="1" y="1934"/>
                        <a:pt x="156" y="2196"/>
                        <a:pt x="346" y="2315"/>
                      </a:cubicBezTo>
                      <a:lnTo>
                        <a:pt x="13717" y="10030"/>
                      </a:lnTo>
                      <a:cubicBezTo>
                        <a:pt x="13773" y="10061"/>
                        <a:pt x="13825" y="10076"/>
                        <a:pt x="13872" y="10076"/>
                      </a:cubicBezTo>
                      <a:cubicBezTo>
                        <a:pt x="13985" y="10076"/>
                        <a:pt x="14062" y="9988"/>
                        <a:pt x="14062" y="9828"/>
                      </a:cubicBezTo>
                      <a:lnTo>
                        <a:pt x="14074" y="8363"/>
                      </a:lnTo>
                      <a:cubicBezTo>
                        <a:pt x="14074" y="8149"/>
                        <a:pt x="13919" y="7875"/>
                        <a:pt x="13729" y="7768"/>
                      </a:cubicBezTo>
                      <a:lnTo>
                        <a:pt x="358" y="53"/>
                      </a:lnTo>
                      <a:cubicBezTo>
                        <a:pt x="301" y="17"/>
                        <a:pt x="247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2"/>
                <p:cNvSpPr/>
                <p:nvPr/>
              </p:nvSpPr>
              <p:spPr>
                <a:xfrm>
                  <a:off x="3474769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143" y="1239"/>
                      </a:moveTo>
                      <a:cubicBezTo>
                        <a:pt x="2269" y="1239"/>
                        <a:pt x="2410" y="1280"/>
                        <a:pt x="2560" y="1367"/>
                      </a:cubicBezTo>
                      <a:cubicBezTo>
                        <a:pt x="3072" y="1653"/>
                        <a:pt x="3489" y="2379"/>
                        <a:pt x="3477" y="2963"/>
                      </a:cubicBezTo>
                      <a:cubicBezTo>
                        <a:pt x="3477" y="3379"/>
                        <a:pt x="3265" y="3619"/>
                        <a:pt x="2958" y="3619"/>
                      </a:cubicBezTo>
                      <a:cubicBezTo>
                        <a:pt x="2834" y="3619"/>
                        <a:pt x="2695" y="3581"/>
                        <a:pt x="2549" y="3499"/>
                      </a:cubicBezTo>
                      <a:cubicBezTo>
                        <a:pt x="2037" y="3201"/>
                        <a:pt x="1632" y="2475"/>
                        <a:pt x="1632" y="1891"/>
                      </a:cubicBezTo>
                      <a:cubicBezTo>
                        <a:pt x="1632" y="1479"/>
                        <a:pt x="1840" y="1239"/>
                        <a:pt x="2143" y="1239"/>
                      </a:cubicBezTo>
                      <a:close/>
                      <a:moveTo>
                        <a:pt x="1017" y="4672"/>
                      </a:moveTo>
                      <a:cubicBezTo>
                        <a:pt x="1028" y="4688"/>
                        <a:pt x="1042" y="4710"/>
                        <a:pt x="1060" y="4737"/>
                      </a:cubicBezTo>
                      <a:cubicBezTo>
                        <a:pt x="1042" y="4710"/>
                        <a:pt x="1031" y="4690"/>
                        <a:pt x="1017" y="4672"/>
                      </a:cubicBezTo>
                      <a:close/>
                      <a:moveTo>
                        <a:pt x="1381" y="1"/>
                      </a:moveTo>
                      <a:cubicBezTo>
                        <a:pt x="890" y="1"/>
                        <a:pt x="491" y="234"/>
                        <a:pt x="251" y="665"/>
                      </a:cubicBezTo>
                      <a:cubicBezTo>
                        <a:pt x="239" y="701"/>
                        <a:pt x="215" y="736"/>
                        <a:pt x="203" y="760"/>
                      </a:cubicBezTo>
                      <a:cubicBezTo>
                        <a:pt x="120" y="939"/>
                        <a:pt x="60" y="1129"/>
                        <a:pt x="36" y="1344"/>
                      </a:cubicBezTo>
                      <a:cubicBezTo>
                        <a:pt x="13" y="1475"/>
                        <a:pt x="1" y="1617"/>
                        <a:pt x="1" y="1772"/>
                      </a:cubicBezTo>
                      <a:cubicBezTo>
                        <a:pt x="1" y="1808"/>
                        <a:pt x="1" y="1856"/>
                        <a:pt x="1" y="1903"/>
                      </a:cubicBezTo>
                      <a:cubicBezTo>
                        <a:pt x="1" y="1915"/>
                        <a:pt x="1" y="1915"/>
                        <a:pt x="1" y="1927"/>
                      </a:cubicBezTo>
                      <a:cubicBezTo>
                        <a:pt x="13" y="1975"/>
                        <a:pt x="13" y="2022"/>
                        <a:pt x="13" y="2058"/>
                      </a:cubicBezTo>
                      <a:cubicBezTo>
                        <a:pt x="13" y="2070"/>
                        <a:pt x="13" y="2082"/>
                        <a:pt x="13" y="2082"/>
                      </a:cubicBezTo>
                      <a:cubicBezTo>
                        <a:pt x="24" y="2129"/>
                        <a:pt x="24" y="2165"/>
                        <a:pt x="24" y="2225"/>
                      </a:cubicBezTo>
                      <a:cubicBezTo>
                        <a:pt x="36" y="2272"/>
                        <a:pt x="36" y="2320"/>
                        <a:pt x="48" y="2356"/>
                      </a:cubicBezTo>
                      <a:cubicBezTo>
                        <a:pt x="48" y="2368"/>
                        <a:pt x="48" y="2379"/>
                        <a:pt x="48" y="2391"/>
                      </a:cubicBezTo>
                      <a:cubicBezTo>
                        <a:pt x="60" y="2439"/>
                        <a:pt x="72" y="2487"/>
                        <a:pt x="84" y="2546"/>
                      </a:cubicBezTo>
                      <a:cubicBezTo>
                        <a:pt x="84" y="2582"/>
                        <a:pt x="96" y="2630"/>
                        <a:pt x="108" y="2665"/>
                      </a:cubicBezTo>
                      <a:cubicBezTo>
                        <a:pt x="108" y="2677"/>
                        <a:pt x="108" y="2689"/>
                        <a:pt x="120" y="2689"/>
                      </a:cubicBezTo>
                      <a:cubicBezTo>
                        <a:pt x="120" y="2737"/>
                        <a:pt x="132" y="2784"/>
                        <a:pt x="143" y="2832"/>
                      </a:cubicBezTo>
                      <a:cubicBezTo>
                        <a:pt x="155" y="2844"/>
                        <a:pt x="155" y="2844"/>
                        <a:pt x="155" y="2856"/>
                      </a:cubicBezTo>
                      <a:cubicBezTo>
                        <a:pt x="179" y="2951"/>
                        <a:pt x="203" y="3046"/>
                        <a:pt x="239" y="3141"/>
                      </a:cubicBezTo>
                      <a:cubicBezTo>
                        <a:pt x="239" y="3153"/>
                        <a:pt x="251" y="3153"/>
                        <a:pt x="251" y="3165"/>
                      </a:cubicBezTo>
                      <a:cubicBezTo>
                        <a:pt x="263" y="3213"/>
                        <a:pt x="274" y="3261"/>
                        <a:pt x="298" y="3308"/>
                      </a:cubicBezTo>
                      <a:cubicBezTo>
                        <a:pt x="298" y="3308"/>
                        <a:pt x="298" y="3320"/>
                        <a:pt x="310" y="3320"/>
                      </a:cubicBezTo>
                      <a:cubicBezTo>
                        <a:pt x="322" y="3368"/>
                        <a:pt x="334" y="3415"/>
                        <a:pt x="358" y="3475"/>
                      </a:cubicBezTo>
                      <a:cubicBezTo>
                        <a:pt x="382" y="3511"/>
                        <a:pt x="394" y="3558"/>
                        <a:pt x="417" y="3606"/>
                      </a:cubicBezTo>
                      <a:cubicBezTo>
                        <a:pt x="417" y="3618"/>
                        <a:pt x="429" y="3618"/>
                        <a:pt x="429" y="3630"/>
                      </a:cubicBezTo>
                      <a:cubicBezTo>
                        <a:pt x="453" y="3677"/>
                        <a:pt x="465" y="3725"/>
                        <a:pt x="501" y="3784"/>
                      </a:cubicBezTo>
                      <a:cubicBezTo>
                        <a:pt x="513" y="3820"/>
                        <a:pt x="536" y="3868"/>
                        <a:pt x="560" y="3903"/>
                      </a:cubicBezTo>
                      <a:cubicBezTo>
                        <a:pt x="560" y="3915"/>
                        <a:pt x="572" y="3927"/>
                        <a:pt x="572" y="3927"/>
                      </a:cubicBezTo>
                      <a:cubicBezTo>
                        <a:pt x="596" y="3975"/>
                        <a:pt x="620" y="4023"/>
                        <a:pt x="644" y="4058"/>
                      </a:cubicBezTo>
                      <a:cubicBezTo>
                        <a:pt x="644" y="4070"/>
                        <a:pt x="644" y="4082"/>
                        <a:pt x="655" y="4082"/>
                      </a:cubicBezTo>
                      <a:cubicBezTo>
                        <a:pt x="679" y="4130"/>
                        <a:pt x="703" y="4177"/>
                        <a:pt x="727" y="4225"/>
                      </a:cubicBezTo>
                      <a:cubicBezTo>
                        <a:pt x="751" y="4261"/>
                        <a:pt x="775" y="4308"/>
                        <a:pt x="810" y="4344"/>
                      </a:cubicBezTo>
                      <a:cubicBezTo>
                        <a:pt x="810" y="4356"/>
                        <a:pt x="810" y="4368"/>
                        <a:pt x="822" y="4380"/>
                      </a:cubicBezTo>
                      <a:cubicBezTo>
                        <a:pt x="846" y="4415"/>
                        <a:pt x="870" y="4463"/>
                        <a:pt x="905" y="4499"/>
                      </a:cubicBezTo>
                      <a:cubicBezTo>
                        <a:pt x="905" y="4511"/>
                        <a:pt x="905" y="4511"/>
                        <a:pt x="917" y="4523"/>
                      </a:cubicBezTo>
                      <a:cubicBezTo>
                        <a:pt x="941" y="4558"/>
                        <a:pt x="965" y="4594"/>
                        <a:pt x="1001" y="4654"/>
                      </a:cubicBezTo>
                      <a:cubicBezTo>
                        <a:pt x="1007" y="4660"/>
                        <a:pt x="1012" y="4665"/>
                        <a:pt x="1017" y="4672"/>
                      </a:cubicBezTo>
                      <a:lnTo>
                        <a:pt x="1017" y="4672"/>
                      </a:lnTo>
                      <a:cubicBezTo>
                        <a:pt x="998" y="4644"/>
                        <a:pt x="989" y="4630"/>
                        <a:pt x="989" y="4630"/>
                      </a:cubicBezTo>
                      <a:cubicBezTo>
                        <a:pt x="989" y="3947"/>
                        <a:pt x="1335" y="3551"/>
                        <a:pt x="1833" y="3551"/>
                      </a:cubicBezTo>
                      <a:cubicBezTo>
                        <a:pt x="2038" y="3551"/>
                        <a:pt x="2269" y="3618"/>
                        <a:pt x="2513" y="3761"/>
                      </a:cubicBezTo>
                      <a:cubicBezTo>
                        <a:pt x="3346" y="4237"/>
                        <a:pt x="4025" y="5392"/>
                        <a:pt x="4037" y="6356"/>
                      </a:cubicBezTo>
                      <a:cubicBezTo>
                        <a:pt x="4049" y="6356"/>
                        <a:pt x="4061" y="6344"/>
                        <a:pt x="4084" y="6344"/>
                      </a:cubicBezTo>
                      <a:cubicBezTo>
                        <a:pt x="4108" y="6332"/>
                        <a:pt x="4132" y="6320"/>
                        <a:pt x="4168" y="6309"/>
                      </a:cubicBezTo>
                      <a:lnTo>
                        <a:pt x="4180" y="6297"/>
                      </a:lnTo>
                      <a:cubicBezTo>
                        <a:pt x="4204" y="6285"/>
                        <a:pt x="4227" y="6273"/>
                        <a:pt x="4251" y="6261"/>
                      </a:cubicBezTo>
                      <a:cubicBezTo>
                        <a:pt x="4251" y="6261"/>
                        <a:pt x="4263" y="6261"/>
                        <a:pt x="4263" y="6249"/>
                      </a:cubicBezTo>
                      <a:cubicBezTo>
                        <a:pt x="4287" y="6237"/>
                        <a:pt x="4311" y="6225"/>
                        <a:pt x="4346" y="6201"/>
                      </a:cubicBezTo>
                      <a:cubicBezTo>
                        <a:pt x="4370" y="6189"/>
                        <a:pt x="4394" y="6166"/>
                        <a:pt x="4418" y="6154"/>
                      </a:cubicBezTo>
                      <a:cubicBezTo>
                        <a:pt x="4418" y="6154"/>
                        <a:pt x="4418" y="6142"/>
                        <a:pt x="4418" y="6142"/>
                      </a:cubicBezTo>
                      <a:cubicBezTo>
                        <a:pt x="4442" y="6130"/>
                        <a:pt x="4465" y="6106"/>
                        <a:pt x="4489" y="6082"/>
                      </a:cubicBezTo>
                      <a:cubicBezTo>
                        <a:pt x="4489" y="6082"/>
                        <a:pt x="4501" y="6082"/>
                        <a:pt x="4501" y="6070"/>
                      </a:cubicBezTo>
                      <a:cubicBezTo>
                        <a:pt x="4525" y="6058"/>
                        <a:pt x="4537" y="6035"/>
                        <a:pt x="4561" y="6011"/>
                      </a:cubicBezTo>
                      <a:cubicBezTo>
                        <a:pt x="4561" y="6011"/>
                        <a:pt x="4573" y="6011"/>
                        <a:pt x="4573" y="5999"/>
                      </a:cubicBezTo>
                      <a:cubicBezTo>
                        <a:pt x="4585" y="5975"/>
                        <a:pt x="4608" y="5951"/>
                        <a:pt x="4632" y="5928"/>
                      </a:cubicBezTo>
                      <a:cubicBezTo>
                        <a:pt x="4644" y="5904"/>
                        <a:pt x="4668" y="5880"/>
                        <a:pt x="4680" y="5856"/>
                      </a:cubicBezTo>
                      <a:cubicBezTo>
                        <a:pt x="4692" y="5844"/>
                        <a:pt x="4692" y="5844"/>
                        <a:pt x="4692" y="5844"/>
                      </a:cubicBezTo>
                      <a:cubicBezTo>
                        <a:pt x="4715" y="5808"/>
                        <a:pt x="4727" y="5785"/>
                        <a:pt x="4739" y="5761"/>
                      </a:cubicBezTo>
                      <a:cubicBezTo>
                        <a:pt x="4739" y="5749"/>
                        <a:pt x="4751" y="5749"/>
                        <a:pt x="4751" y="5749"/>
                      </a:cubicBezTo>
                      <a:cubicBezTo>
                        <a:pt x="4763" y="5713"/>
                        <a:pt x="4775" y="5689"/>
                        <a:pt x="4799" y="5642"/>
                      </a:cubicBezTo>
                      <a:cubicBezTo>
                        <a:pt x="4811" y="5618"/>
                        <a:pt x="4823" y="5582"/>
                        <a:pt x="4846" y="5547"/>
                      </a:cubicBezTo>
                      <a:cubicBezTo>
                        <a:pt x="4858" y="5511"/>
                        <a:pt x="4870" y="5487"/>
                        <a:pt x="4882" y="5451"/>
                      </a:cubicBezTo>
                      <a:cubicBezTo>
                        <a:pt x="4882" y="5439"/>
                        <a:pt x="4882" y="5439"/>
                        <a:pt x="4882" y="5427"/>
                      </a:cubicBezTo>
                      <a:cubicBezTo>
                        <a:pt x="4894" y="5404"/>
                        <a:pt x="4906" y="5368"/>
                        <a:pt x="4918" y="5332"/>
                      </a:cubicBezTo>
                      <a:cubicBezTo>
                        <a:pt x="4918" y="5320"/>
                        <a:pt x="4918" y="5320"/>
                        <a:pt x="4918" y="5308"/>
                      </a:cubicBezTo>
                      <a:cubicBezTo>
                        <a:pt x="4930" y="5273"/>
                        <a:pt x="4930" y="5237"/>
                        <a:pt x="4942" y="5189"/>
                      </a:cubicBezTo>
                      <a:cubicBezTo>
                        <a:pt x="4954" y="5154"/>
                        <a:pt x="4954" y="5118"/>
                        <a:pt x="4966" y="5070"/>
                      </a:cubicBezTo>
                      <a:cubicBezTo>
                        <a:pt x="4977" y="5023"/>
                        <a:pt x="4977" y="4987"/>
                        <a:pt x="4977" y="4951"/>
                      </a:cubicBezTo>
                      <a:cubicBezTo>
                        <a:pt x="4977" y="4939"/>
                        <a:pt x="4977" y="4939"/>
                        <a:pt x="4977" y="4927"/>
                      </a:cubicBezTo>
                      <a:cubicBezTo>
                        <a:pt x="4989" y="4892"/>
                        <a:pt x="4989" y="4844"/>
                        <a:pt x="4989" y="4808"/>
                      </a:cubicBezTo>
                      <a:cubicBezTo>
                        <a:pt x="4989" y="4796"/>
                        <a:pt x="4989" y="4796"/>
                        <a:pt x="4989" y="4785"/>
                      </a:cubicBezTo>
                      <a:cubicBezTo>
                        <a:pt x="4989" y="4737"/>
                        <a:pt x="5001" y="4701"/>
                        <a:pt x="5001" y="4654"/>
                      </a:cubicBezTo>
                      <a:cubicBezTo>
                        <a:pt x="5001" y="4499"/>
                        <a:pt x="4989" y="4356"/>
                        <a:pt x="4966" y="4201"/>
                      </a:cubicBezTo>
                      <a:cubicBezTo>
                        <a:pt x="4942" y="3939"/>
                        <a:pt x="4882" y="3677"/>
                        <a:pt x="4799" y="3415"/>
                      </a:cubicBezTo>
                      <a:cubicBezTo>
                        <a:pt x="4775" y="3320"/>
                        <a:pt x="4739" y="3213"/>
                        <a:pt x="4692" y="3106"/>
                      </a:cubicBezTo>
                      <a:cubicBezTo>
                        <a:pt x="4668" y="3034"/>
                        <a:pt x="4644" y="2975"/>
                        <a:pt x="4620" y="2903"/>
                      </a:cubicBezTo>
                      <a:cubicBezTo>
                        <a:pt x="4180" y="1844"/>
                        <a:pt x="3394" y="855"/>
                        <a:pt x="2501" y="344"/>
                      </a:cubicBezTo>
                      <a:cubicBezTo>
                        <a:pt x="2099" y="111"/>
                        <a:pt x="1718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2"/>
                <p:cNvSpPr/>
                <p:nvPr/>
              </p:nvSpPr>
              <p:spPr>
                <a:xfrm>
                  <a:off x="3581706" y="2119183"/>
                  <a:ext cx="121885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2381" extrusionOk="0">
                      <a:moveTo>
                        <a:pt x="512" y="0"/>
                      </a:moveTo>
                      <a:cubicBezTo>
                        <a:pt x="209" y="0"/>
                        <a:pt x="1" y="240"/>
                        <a:pt x="1" y="652"/>
                      </a:cubicBezTo>
                      <a:cubicBezTo>
                        <a:pt x="1" y="1236"/>
                        <a:pt x="406" y="1962"/>
                        <a:pt x="918" y="2260"/>
                      </a:cubicBezTo>
                      <a:cubicBezTo>
                        <a:pt x="1064" y="2342"/>
                        <a:pt x="1203" y="2380"/>
                        <a:pt x="1327" y="2380"/>
                      </a:cubicBezTo>
                      <a:cubicBezTo>
                        <a:pt x="1634" y="2380"/>
                        <a:pt x="1846" y="2140"/>
                        <a:pt x="1846" y="1724"/>
                      </a:cubicBezTo>
                      <a:cubicBezTo>
                        <a:pt x="1858" y="1140"/>
                        <a:pt x="1441" y="414"/>
                        <a:pt x="929" y="128"/>
                      </a:cubicBezTo>
                      <a:cubicBezTo>
                        <a:pt x="779" y="41"/>
                        <a:pt x="638" y="0"/>
                        <a:pt x="5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2"/>
                <p:cNvSpPr/>
                <p:nvPr/>
              </p:nvSpPr>
              <p:spPr>
                <a:xfrm>
                  <a:off x="3188316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202" y="0"/>
                      </a:moveTo>
                      <a:cubicBezTo>
                        <a:pt x="90" y="0"/>
                        <a:pt x="12" y="89"/>
                        <a:pt x="12" y="249"/>
                      </a:cubicBezTo>
                      <a:lnTo>
                        <a:pt x="0" y="1701"/>
                      </a:lnTo>
                      <a:cubicBezTo>
                        <a:pt x="0" y="1928"/>
                        <a:pt x="155" y="2190"/>
                        <a:pt x="345" y="2309"/>
                      </a:cubicBezTo>
                      <a:lnTo>
                        <a:pt x="13716" y="10024"/>
                      </a:lnTo>
                      <a:cubicBezTo>
                        <a:pt x="13772" y="10055"/>
                        <a:pt x="13825" y="10070"/>
                        <a:pt x="13873" y="10070"/>
                      </a:cubicBezTo>
                      <a:cubicBezTo>
                        <a:pt x="13990" y="10070"/>
                        <a:pt x="14073" y="9982"/>
                        <a:pt x="14073" y="9822"/>
                      </a:cubicBezTo>
                      <a:lnTo>
                        <a:pt x="14073" y="8369"/>
                      </a:lnTo>
                      <a:cubicBezTo>
                        <a:pt x="14073" y="8143"/>
                        <a:pt x="13918" y="7869"/>
                        <a:pt x="13728" y="7762"/>
                      </a:cubicBezTo>
                      <a:lnTo>
                        <a:pt x="357" y="46"/>
                      </a:lnTo>
                      <a:cubicBezTo>
                        <a:pt x="302" y="15"/>
                        <a:pt x="249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2"/>
                <p:cNvSpPr/>
                <p:nvPr/>
              </p:nvSpPr>
              <p:spPr>
                <a:xfrm>
                  <a:off x="3407631" y="3024964"/>
                  <a:ext cx="392734" cy="325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4964" extrusionOk="0">
                      <a:moveTo>
                        <a:pt x="469" y="1"/>
                      </a:moveTo>
                      <a:cubicBezTo>
                        <a:pt x="199" y="1"/>
                        <a:pt x="13" y="217"/>
                        <a:pt x="13" y="589"/>
                      </a:cubicBezTo>
                      <a:lnTo>
                        <a:pt x="13" y="922"/>
                      </a:lnTo>
                      <a:cubicBezTo>
                        <a:pt x="1" y="1446"/>
                        <a:pt x="370" y="2089"/>
                        <a:pt x="834" y="2351"/>
                      </a:cubicBezTo>
                      <a:lnTo>
                        <a:pt x="5156" y="4851"/>
                      </a:lnTo>
                      <a:cubicBezTo>
                        <a:pt x="5287" y="4927"/>
                        <a:pt x="5411" y="4963"/>
                        <a:pt x="5522" y="4963"/>
                      </a:cubicBezTo>
                      <a:cubicBezTo>
                        <a:pt x="5792" y="4963"/>
                        <a:pt x="5981" y="4747"/>
                        <a:pt x="5990" y="4375"/>
                      </a:cubicBezTo>
                      <a:lnTo>
                        <a:pt x="5990" y="4042"/>
                      </a:lnTo>
                      <a:cubicBezTo>
                        <a:pt x="5990" y="3518"/>
                        <a:pt x="5620" y="2875"/>
                        <a:pt x="5156" y="2613"/>
                      </a:cubicBezTo>
                      <a:lnTo>
                        <a:pt x="834" y="113"/>
                      </a:lnTo>
                      <a:cubicBezTo>
                        <a:pt x="703" y="37"/>
                        <a:pt x="579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2"/>
                <p:cNvSpPr/>
                <p:nvPr/>
              </p:nvSpPr>
              <p:spPr>
                <a:xfrm>
                  <a:off x="2812825" y="4335216"/>
                  <a:ext cx="644045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3" h="5847" extrusionOk="0">
                      <a:moveTo>
                        <a:pt x="4905" y="0"/>
                      </a:moveTo>
                      <a:cubicBezTo>
                        <a:pt x="2191" y="0"/>
                        <a:pt x="0" y="1310"/>
                        <a:pt x="0" y="2929"/>
                      </a:cubicBezTo>
                      <a:cubicBezTo>
                        <a:pt x="0" y="4537"/>
                        <a:pt x="2191" y="5846"/>
                        <a:pt x="4905" y="5846"/>
                      </a:cubicBezTo>
                      <a:cubicBezTo>
                        <a:pt x="7620" y="5846"/>
                        <a:pt x="9823" y="4537"/>
                        <a:pt x="9823" y="2929"/>
                      </a:cubicBezTo>
                      <a:cubicBezTo>
                        <a:pt x="9823" y="1310"/>
                        <a:pt x="7620" y="0"/>
                        <a:pt x="49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2"/>
                <p:cNvSpPr/>
                <p:nvPr/>
              </p:nvSpPr>
              <p:spPr>
                <a:xfrm>
                  <a:off x="3426382" y="3108232"/>
                  <a:ext cx="70286" cy="117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1796" extrusionOk="0">
                      <a:moveTo>
                        <a:pt x="615" y="0"/>
                      </a:moveTo>
                      <a:cubicBezTo>
                        <a:pt x="465" y="0"/>
                        <a:pt x="141" y="616"/>
                        <a:pt x="119" y="724"/>
                      </a:cubicBezTo>
                      <a:cubicBezTo>
                        <a:pt x="96" y="843"/>
                        <a:pt x="0" y="1355"/>
                        <a:pt x="0" y="1355"/>
                      </a:cubicBezTo>
                      <a:cubicBezTo>
                        <a:pt x="0" y="1355"/>
                        <a:pt x="143" y="1796"/>
                        <a:pt x="536" y="1796"/>
                      </a:cubicBezTo>
                      <a:cubicBezTo>
                        <a:pt x="536" y="1796"/>
                        <a:pt x="834" y="1605"/>
                        <a:pt x="905" y="1510"/>
                      </a:cubicBezTo>
                      <a:cubicBezTo>
                        <a:pt x="977" y="1415"/>
                        <a:pt x="1072" y="843"/>
                        <a:pt x="977" y="819"/>
                      </a:cubicBezTo>
                      <a:cubicBezTo>
                        <a:pt x="974" y="818"/>
                        <a:pt x="971" y="818"/>
                        <a:pt x="968" y="818"/>
                      </a:cubicBezTo>
                      <a:cubicBezTo>
                        <a:pt x="877" y="818"/>
                        <a:pt x="810" y="1188"/>
                        <a:pt x="810" y="1188"/>
                      </a:cubicBezTo>
                      <a:cubicBezTo>
                        <a:pt x="810" y="1188"/>
                        <a:pt x="786" y="164"/>
                        <a:pt x="655" y="21"/>
                      </a:cubicBezTo>
                      <a:cubicBezTo>
                        <a:pt x="644" y="7"/>
                        <a:pt x="630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2"/>
                <p:cNvSpPr/>
                <p:nvPr/>
              </p:nvSpPr>
              <p:spPr>
                <a:xfrm>
                  <a:off x="2921335" y="3190451"/>
                  <a:ext cx="549631" cy="35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5417" extrusionOk="0">
                      <a:moveTo>
                        <a:pt x="7763" y="1"/>
                      </a:moveTo>
                      <a:cubicBezTo>
                        <a:pt x="7736" y="1"/>
                        <a:pt x="7708" y="2"/>
                        <a:pt x="7680" y="6"/>
                      </a:cubicBezTo>
                      <a:cubicBezTo>
                        <a:pt x="7287" y="53"/>
                        <a:pt x="5727" y="1720"/>
                        <a:pt x="4501" y="2506"/>
                      </a:cubicBezTo>
                      <a:cubicBezTo>
                        <a:pt x="4501" y="2506"/>
                        <a:pt x="1584" y="3173"/>
                        <a:pt x="762" y="3494"/>
                      </a:cubicBezTo>
                      <a:cubicBezTo>
                        <a:pt x="762" y="3494"/>
                        <a:pt x="0" y="4268"/>
                        <a:pt x="536" y="5197"/>
                      </a:cubicBezTo>
                      <a:cubicBezTo>
                        <a:pt x="625" y="5351"/>
                        <a:pt x="800" y="5416"/>
                        <a:pt x="1033" y="5416"/>
                      </a:cubicBezTo>
                      <a:cubicBezTo>
                        <a:pt x="2202" y="5416"/>
                        <a:pt x="4814" y="3770"/>
                        <a:pt x="5132" y="3482"/>
                      </a:cubicBezTo>
                      <a:cubicBezTo>
                        <a:pt x="5525" y="3137"/>
                        <a:pt x="8096" y="839"/>
                        <a:pt x="8239" y="542"/>
                      </a:cubicBezTo>
                      <a:cubicBezTo>
                        <a:pt x="8383" y="276"/>
                        <a:pt x="8116" y="1"/>
                        <a:pt x="77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2"/>
                <p:cNvSpPr/>
                <p:nvPr/>
              </p:nvSpPr>
              <p:spPr>
                <a:xfrm>
                  <a:off x="2996997" y="4441038"/>
                  <a:ext cx="141817" cy="100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1539" extrusionOk="0">
                      <a:moveTo>
                        <a:pt x="1804" y="1"/>
                      </a:moveTo>
                      <a:cubicBezTo>
                        <a:pt x="1787" y="1"/>
                        <a:pt x="1769" y="2"/>
                        <a:pt x="1751" y="5"/>
                      </a:cubicBezTo>
                      <a:cubicBezTo>
                        <a:pt x="1561" y="53"/>
                        <a:pt x="1013" y="386"/>
                        <a:pt x="763" y="386"/>
                      </a:cubicBezTo>
                      <a:cubicBezTo>
                        <a:pt x="501" y="386"/>
                        <a:pt x="144" y="446"/>
                        <a:pt x="61" y="684"/>
                      </a:cubicBezTo>
                      <a:cubicBezTo>
                        <a:pt x="61" y="684"/>
                        <a:pt x="1" y="1148"/>
                        <a:pt x="84" y="1339"/>
                      </a:cubicBezTo>
                      <a:cubicBezTo>
                        <a:pt x="139" y="1449"/>
                        <a:pt x="303" y="1538"/>
                        <a:pt x="477" y="1538"/>
                      </a:cubicBezTo>
                      <a:cubicBezTo>
                        <a:pt x="566" y="1538"/>
                        <a:pt x="658" y="1515"/>
                        <a:pt x="739" y="1458"/>
                      </a:cubicBezTo>
                      <a:cubicBezTo>
                        <a:pt x="965" y="1291"/>
                        <a:pt x="1370" y="875"/>
                        <a:pt x="1370" y="875"/>
                      </a:cubicBezTo>
                      <a:cubicBezTo>
                        <a:pt x="1370" y="875"/>
                        <a:pt x="2037" y="517"/>
                        <a:pt x="2108" y="327"/>
                      </a:cubicBezTo>
                      <a:cubicBezTo>
                        <a:pt x="2162" y="154"/>
                        <a:pt x="1981" y="1"/>
                        <a:pt x="18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2"/>
                <p:cNvSpPr/>
                <p:nvPr/>
              </p:nvSpPr>
              <p:spPr>
                <a:xfrm>
                  <a:off x="2955625" y="3839479"/>
                  <a:ext cx="128114" cy="673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10278" extrusionOk="0">
                      <a:moveTo>
                        <a:pt x="1" y="1"/>
                      </a:moveTo>
                      <a:cubicBezTo>
                        <a:pt x="1" y="1"/>
                        <a:pt x="584" y="9728"/>
                        <a:pt x="668" y="10002"/>
                      </a:cubicBezTo>
                      <a:cubicBezTo>
                        <a:pt x="707" y="10160"/>
                        <a:pt x="957" y="10277"/>
                        <a:pt x="1196" y="10277"/>
                      </a:cubicBezTo>
                      <a:cubicBezTo>
                        <a:pt x="1391" y="10277"/>
                        <a:pt x="1580" y="10200"/>
                        <a:pt x="1644" y="10002"/>
                      </a:cubicBezTo>
                      <a:cubicBezTo>
                        <a:pt x="1727" y="9716"/>
                        <a:pt x="1954" y="727"/>
                        <a:pt x="1954" y="72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2"/>
                <p:cNvSpPr/>
                <p:nvPr/>
              </p:nvSpPr>
              <p:spPr>
                <a:xfrm>
                  <a:off x="3125045" y="4481230"/>
                  <a:ext cx="149947" cy="9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521" extrusionOk="0">
                      <a:moveTo>
                        <a:pt x="1827" y="1"/>
                      </a:moveTo>
                      <a:cubicBezTo>
                        <a:pt x="1778" y="1"/>
                        <a:pt x="1728" y="7"/>
                        <a:pt x="1679" y="24"/>
                      </a:cubicBezTo>
                      <a:cubicBezTo>
                        <a:pt x="1416" y="115"/>
                        <a:pt x="1075" y="406"/>
                        <a:pt x="709" y="406"/>
                      </a:cubicBezTo>
                      <a:cubicBezTo>
                        <a:pt x="695" y="406"/>
                        <a:pt x="681" y="405"/>
                        <a:pt x="667" y="405"/>
                      </a:cubicBezTo>
                      <a:cubicBezTo>
                        <a:pt x="658" y="404"/>
                        <a:pt x="649" y="404"/>
                        <a:pt x="639" y="404"/>
                      </a:cubicBezTo>
                      <a:cubicBezTo>
                        <a:pt x="377" y="404"/>
                        <a:pt x="152" y="562"/>
                        <a:pt x="60" y="643"/>
                      </a:cubicBezTo>
                      <a:cubicBezTo>
                        <a:pt x="24" y="678"/>
                        <a:pt x="1" y="714"/>
                        <a:pt x="1" y="762"/>
                      </a:cubicBezTo>
                      <a:cubicBezTo>
                        <a:pt x="1" y="893"/>
                        <a:pt x="13" y="1190"/>
                        <a:pt x="84" y="1309"/>
                      </a:cubicBezTo>
                      <a:cubicBezTo>
                        <a:pt x="157" y="1415"/>
                        <a:pt x="318" y="1520"/>
                        <a:pt x="519" y="1520"/>
                      </a:cubicBezTo>
                      <a:cubicBezTo>
                        <a:pt x="613" y="1520"/>
                        <a:pt x="716" y="1497"/>
                        <a:pt x="822" y="1440"/>
                      </a:cubicBezTo>
                      <a:cubicBezTo>
                        <a:pt x="1096" y="1297"/>
                        <a:pt x="1929" y="666"/>
                        <a:pt x="2096" y="535"/>
                      </a:cubicBezTo>
                      <a:cubicBezTo>
                        <a:pt x="2203" y="452"/>
                        <a:pt x="2251" y="345"/>
                        <a:pt x="2275" y="262"/>
                      </a:cubicBezTo>
                      <a:cubicBezTo>
                        <a:pt x="2287" y="190"/>
                        <a:pt x="2251" y="119"/>
                        <a:pt x="2179" y="83"/>
                      </a:cubicBezTo>
                      <a:cubicBezTo>
                        <a:pt x="2093" y="48"/>
                        <a:pt x="1961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2"/>
                <p:cNvSpPr/>
                <p:nvPr/>
              </p:nvSpPr>
              <p:spPr>
                <a:xfrm>
                  <a:off x="3000931" y="3817121"/>
                  <a:ext cx="213152" cy="73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11170" extrusionOk="0">
                      <a:moveTo>
                        <a:pt x="2626" y="0"/>
                      </a:moveTo>
                      <a:cubicBezTo>
                        <a:pt x="2512" y="0"/>
                        <a:pt x="2393" y="19"/>
                        <a:pt x="2275" y="56"/>
                      </a:cubicBezTo>
                      <a:cubicBezTo>
                        <a:pt x="2122" y="47"/>
                        <a:pt x="1954" y="42"/>
                        <a:pt x="1781" y="42"/>
                      </a:cubicBezTo>
                      <a:cubicBezTo>
                        <a:pt x="997" y="42"/>
                        <a:pt x="111" y="162"/>
                        <a:pt x="72" y="699"/>
                      </a:cubicBezTo>
                      <a:cubicBezTo>
                        <a:pt x="1" y="1675"/>
                        <a:pt x="453" y="2378"/>
                        <a:pt x="893" y="2842"/>
                      </a:cubicBezTo>
                      <a:cubicBezTo>
                        <a:pt x="1227" y="3199"/>
                        <a:pt x="1441" y="3866"/>
                        <a:pt x="1536" y="4199"/>
                      </a:cubicBezTo>
                      <a:cubicBezTo>
                        <a:pt x="1608" y="6771"/>
                        <a:pt x="1786" y="10403"/>
                        <a:pt x="1894" y="10760"/>
                      </a:cubicBezTo>
                      <a:cubicBezTo>
                        <a:pt x="1976" y="11035"/>
                        <a:pt x="2222" y="11169"/>
                        <a:pt x="2455" y="11169"/>
                      </a:cubicBezTo>
                      <a:cubicBezTo>
                        <a:pt x="2696" y="11169"/>
                        <a:pt x="2923" y="11026"/>
                        <a:pt x="2941" y="10748"/>
                      </a:cubicBezTo>
                      <a:cubicBezTo>
                        <a:pt x="3120" y="8902"/>
                        <a:pt x="3251" y="449"/>
                        <a:pt x="3251" y="449"/>
                      </a:cubicBezTo>
                      <a:cubicBezTo>
                        <a:pt x="3216" y="150"/>
                        <a:pt x="2946" y="0"/>
                        <a:pt x="2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2"/>
                <p:cNvSpPr/>
                <p:nvPr/>
              </p:nvSpPr>
              <p:spPr>
                <a:xfrm>
                  <a:off x="2940021" y="3398357"/>
                  <a:ext cx="296747" cy="51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7788" extrusionOk="0">
                      <a:moveTo>
                        <a:pt x="1571" y="1"/>
                      </a:moveTo>
                      <a:cubicBezTo>
                        <a:pt x="764" y="1"/>
                        <a:pt x="477" y="323"/>
                        <a:pt x="477" y="323"/>
                      </a:cubicBezTo>
                      <a:cubicBezTo>
                        <a:pt x="477" y="323"/>
                        <a:pt x="1" y="883"/>
                        <a:pt x="1" y="1645"/>
                      </a:cubicBezTo>
                      <a:cubicBezTo>
                        <a:pt x="1" y="2395"/>
                        <a:pt x="168" y="3121"/>
                        <a:pt x="227" y="3538"/>
                      </a:cubicBezTo>
                      <a:cubicBezTo>
                        <a:pt x="287" y="3943"/>
                        <a:pt x="132" y="6253"/>
                        <a:pt x="132" y="6253"/>
                      </a:cubicBezTo>
                      <a:cubicBezTo>
                        <a:pt x="108" y="7217"/>
                        <a:pt x="1001" y="7622"/>
                        <a:pt x="1834" y="7753"/>
                      </a:cubicBezTo>
                      <a:cubicBezTo>
                        <a:pt x="1980" y="7776"/>
                        <a:pt x="2146" y="7787"/>
                        <a:pt x="2319" y="7787"/>
                      </a:cubicBezTo>
                      <a:cubicBezTo>
                        <a:pt x="3122" y="7787"/>
                        <a:pt x="4102" y="7547"/>
                        <a:pt x="4180" y="7146"/>
                      </a:cubicBezTo>
                      <a:cubicBezTo>
                        <a:pt x="4180" y="7146"/>
                        <a:pt x="4275" y="6241"/>
                        <a:pt x="4406" y="4217"/>
                      </a:cubicBezTo>
                      <a:cubicBezTo>
                        <a:pt x="4525" y="2204"/>
                        <a:pt x="4156" y="1228"/>
                        <a:pt x="4156" y="1228"/>
                      </a:cubicBezTo>
                      <a:cubicBezTo>
                        <a:pt x="3608" y="347"/>
                        <a:pt x="2406" y="97"/>
                        <a:pt x="2406" y="97"/>
                      </a:cubicBezTo>
                      <a:cubicBezTo>
                        <a:pt x="2080" y="28"/>
                        <a:pt x="1804" y="1"/>
                        <a:pt x="157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2"/>
                <p:cNvSpPr/>
                <p:nvPr/>
              </p:nvSpPr>
              <p:spPr>
                <a:xfrm>
                  <a:off x="3022174" y="3329907"/>
                  <a:ext cx="115460" cy="1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751" extrusionOk="0">
                      <a:moveTo>
                        <a:pt x="652" y="0"/>
                      </a:moveTo>
                      <a:cubicBezTo>
                        <a:pt x="416" y="0"/>
                        <a:pt x="180" y="31"/>
                        <a:pt x="22" y="69"/>
                      </a:cubicBezTo>
                      <a:cubicBezTo>
                        <a:pt x="22" y="69"/>
                        <a:pt x="141" y="808"/>
                        <a:pt x="22" y="1141"/>
                      </a:cubicBezTo>
                      <a:cubicBezTo>
                        <a:pt x="1" y="1288"/>
                        <a:pt x="574" y="1751"/>
                        <a:pt x="1150" y="1751"/>
                      </a:cubicBezTo>
                      <a:cubicBezTo>
                        <a:pt x="1227" y="1751"/>
                        <a:pt x="1304" y="1743"/>
                        <a:pt x="1379" y="1724"/>
                      </a:cubicBezTo>
                      <a:cubicBezTo>
                        <a:pt x="1760" y="1641"/>
                        <a:pt x="1736" y="1451"/>
                        <a:pt x="1736" y="1451"/>
                      </a:cubicBezTo>
                      <a:cubicBezTo>
                        <a:pt x="1736" y="1451"/>
                        <a:pt x="1427" y="927"/>
                        <a:pt x="1462" y="427"/>
                      </a:cubicBezTo>
                      <a:cubicBezTo>
                        <a:pt x="1493" y="98"/>
                        <a:pt x="1073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2"/>
                <p:cNvSpPr/>
                <p:nvPr/>
              </p:nvSpPr>
              <p:spPr>
                <a:xfrm>
                  <a:off x="2957199" y="3122853"/>
                  <a:ext cx="227248" cy="22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78" extrusionOk="0">
                      <a:moveTo>
                        <a:pt x="1727" y="1"/>
                      </a:moveTo>
                      <a:cubicBezTo>
                        <a:pt x="775" y="1"/>
                        <a:pt x="1" y="787"/>
                        <a:pt x="1" y="1739"/>
                      </a:cubicBezTo>
                      <a:cubicBezTo>
                        <a:pt x="1" y="2704"/>
                        <a:pt x="775" y="3477"/>
                        <a:pt x="1727" y="3477"/>
                      </a:cubicBezTo>
                      <a:cubicBezTo>
                        <a:pt x="2692" y="3477"/>
                        <a:pt x="3465" y="2704"/>
                        <a:pt x="3465" y="1739"/>
                      </a:cubicBezTo>
                      <a:cubicBezTo>
                        <a:pt x="3465" y="787"/>
                        <a:pt x="2692" y="1"/>
                        <a:pt x="1727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2"/>
                <p:cNvSpPr/>
                <p:nvPr/>
              </p:nvSpPr>
              <p:spPr>
                <a:xfrm>
                  <a:off x="2975950" y="3211890"/>
                  <a:ext cx="210070" cy="176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2686" extrusionOk="0">
                      <a:moveTo>
                        <a:pt x="1691" y="0"/>
                      </a:moveTo>
                      <a:cubicBezTo>
                        <a:pt x="1691" y="0"/>
                        <a:pt x="1" y="1798"/>
                        <a:pt x="941" y="2048"/>
                      </a:cubicBezTo>
                      <a:cubicBezTo>
                        <a:pt x="1682" y="2219"/>
                        <a:pt x="2196" y="2686"/>
                        <a:pt x="2567" y="2686"/>
                      </a:cubicBezTo>
                      <a:cubicBezTo>
                        <a:pt x="2661" y="2686"/>
                        <a:pt x="2745" y="2656"/>
                        <a:pt x="2822" y="2584"/>
                      </a:cubicBezTo>
                      <a:cubicBezTo>
                        <a:pt x="3203" y="2239"/>
                        <a:pt x="3179" y="500"/>
                        <a:pt x="3179" y="500"/>
                      </a:cubicBezTo>
                      <a:lnTo>
                        <a:pt x="1691" y="0"/>
                      </a:ln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2"/>
                <p:cNvSpPr/>
                <p:nvPr/>
              </p:nvSpPr>
              <p:spPr>
                <a:xfrm>
                  <a:off x="3426382" y="3329121"/>
                  <a:ext cx="71859" cy="10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552" extrusionOk="0">
                      <a:moveTo>
                        <a:pt x="564" y="1"/>
                      </a:moveTo>
                      <a:cubicBezTo>
                        <a:pt x="553" y="1"/>
                        <a:pt x="543" y="4"/>
                        <a:pt x="536" y="10"/>
                      </a:cubicBezTo>
                      <a:cubicBezTo>
                        <a:pt x="441" y="93"/>
                        <a:pt x="334" y="784"/>
                        <a:pt x="334" y="784"/>
                      </a:cubicBezTo>
                      <a:cubicBezTo>
                        <a:pt x="334" y="784"/>
                        <a:pt x="147" y="538"/>
                        <a:pt x="77" y="538"/>
                      </a:cubicBezTo>
                      <a:cubicBezTo>
                        <a:pt x="70" y="538"/>
                        <a:pt x="64" y="540"/>
                        <a:pt x="60" y="546"/>
                      </a:cubicBezTo>
                      <a:cubicBezTo>
                        <a:pt x="0" y="605"/>
                        <a:pt x="167" y="1284"/>
                        <a:pt x="167" y="1284"/>
                      </a:cubicBezTo>
                      <a:cubicBezTo>
                        <a:pt x="208" y="1504"/>
                        <a:pt x="400" y="1551"/>
                        <a:pt x="551" y="1551"/>
                      </a:cubicBezTo>
                      <a:cubicBezTo>
                        <a:pt x="620" y="1551"/>
                        <a:pt x="681" y="1542"/>
                        <a:pt x="715" y="1534"/>
                      </a:cubicBezTo>
                      <a:cubicBezTo>
                        <a:pt x="822" y="1522"/>
                        <a:pt x="1096" y="712"/>
                        <a:pt x="1048" y="510"/>
                      </a:cubicBezTo>
                      <a:cubicBezTo>
                        <a:pt x="994" y="325"/>
                        <a:pt x="681" y="1"/>
                        <a:pt x="564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2"/>
                <p:cNvSpPr/>
                <p:nvPr/>
              </p:nvSpPr>
              <p:spPr>
                <a:xfrm>
                  <a:off x="3128192" y="3407799"/>
                  <a:ext cx="351363" cy="21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335" extrusionOk="0">
                      <a:moveTo>
                        <a:pt x="4892" y="0"/>
                      </a:moveTo>
                      <a:cubicBezTo>
                        <a:pt x="4814" y="0"/>
                        <a:pt x="4724" y="14"/>
                        <a:pt x="4620" y="48"/>
                      </a:cubicBezTo>
                      <a:cubicBezTo>
                        <a:pt x="4620" y="48"/>
                        <a:pt x="3227" y="1810"/>
                        <a:pt x="3013" y="1989"/>
                      </a:cubicBezTo>
                      <a:cubicBezTo>
                        <a:pt x="2999" y="2000"/>
                        <a:pt x="2979" y="2005"/>
                        <a:pt x="2955" y="2005"/>
                      </a:cubicBezTo>
                      <a:cubicBezTo>
                        <a:pt x="2600" y="2005"/>
                        <a:pt x="1213" y="890"/>
                        <a:pt x="811" y="890"/>
                      </a:cubicBezTo>
                      <a:cubicBezTo>
                        <a:pt x="797" y="890"/>
                        <a:pt x="785" y="891"/>
                        <a:pt x="774" y="894"/>
                      </a:cubicBezTo>
                      <a:cubicBezTo>
                        <a:pt x="774" y="894"/>
                        <a:pt x="0" y="1251"/>
                        <a:pt x="334" y="2203"/>
                      </a:cubicBezTo>
                      <a:cubicBezTo>
                        <a:pt x="583" y="2952"/>
                        <a:pt x="2125" y="3335"/>
                        <a:pt x="2941" y="3335"/>
                      </a:cubicBezTo>
                      <a:cubicBezTo>
                        <a:pt x="3176" y="3335"/>
                        <a:pt x="3351" y="3303"/>
                        <a:pt x="3417" y="3239"/>
                      </a:cubicBezTo>
                      <a:cubicBezTo>
                        <a:pt x="3703" y="2941"/>
                        <a:pt x="4989" y="1441"/>
                        <a:pt x="5358" y="298"/>
                      </a:cubicBezTo>
                      <a:cubicBezTo>
                        <a:pt x="5358" y="298"/>
                        <a:pt x="5253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2"/>
                <p:cNvSpPr/>
                <p:nvPr/>
              </p:nvSpPr>
              <p:spPr>
                <a:xfrm>
                  <a:off x="2928350" y="3102659"/>
                  <a:ext cx="301074" cy="29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2" h="4514" extrusionOk="0">
                      <a:moveTo>
                        <a:pt x="2434" y="0"/>
                      </a:moveTo>
                      <a:cubicBezTo>
                        <a:pt x="2346" y="0"/>
                        <a:pt x="2253" y="4"/>
                        <a:pt x="2155" y="11"/>
                      </a:cubicBezTo>
                      <a:cubicBezTo>
                        <a:pt x="1227" y="71"/>
                        <a:pt x="691" y="726"/>
                        <a:pt x="691" y="726"/>
                      </a:cubicBezTo>
                      <a:cubicBezTo>
                        <a:pt x="691" y="726"/>
                        <a:pt x="0" y="1571"/>
                        <a:pt x="119" y="2500"/>
                      </a:cubicBezTo>
                      <a:cubicBezTo>
                        <a:pt x="238" y="3428"/>
                        <a:pt x="1441" y="4000"/>
                        <a:pt x="1441" y="4000"/>
                      </a:cubicBezTo>
                      <a:cubicBezTo>
                        <a:pt x="1441" y="4000"/>
                        <a:pt x="2111" y="4513"/>
                        <a:pt x="2359" y="4513"/>
                      </a:cubicBezTo>
                      <a:cubicBezTo>
                        <a:pt x="2367" y="4513"/>
                        <a:pt x="2374" y="4513"/>
                        <a:pt x="2381" y="4512"/>
                      </a:cubicBezTo>
                      <a:cubicBezTo>
                        <a:pt x="2596" y="4476"/>
                        <a:pt x="3001" y="3738"/>
                        <a:pt x="3001" y="3738"/>
                      </a:cubicBezTo>
                      <a:lnTo>
                        <a:pt x="2786" y="3607"/>
                      </a:lnTo>
                      <a:cubicBezTo>
                        <a:pt x="2584" y="3488"/>
                        <a:pt x="2584" y="2738"/>
                        <a:pt x="2822" y="2738"/>
                      </a:cubicBezTo>
                      <a:cubicBezTo>
                        <a:pt x="3060" y="2738"/>
                        <a:pt x="3179" y="3428"/>
                        <a:pt x="3179" y="3428"/>
                      </a:cubicBezTo>
                      <a:lnTo>
                        <a:pt x="3334" y="3428"/>
                      </a:lnTo>
                      <a:cubicBezTo>
                        <a:pt x="3334" y="3428"/>
                        <a:pt x="3334" y="2797"/>
                        <a:pt x="3274" y="2381"/>
                      </a:cubicBezTo>
                      <a:cubicBezTo>
                        <a:pt x="3219" y="1994"/>
                        <a:pt x="2796" y="1782"/>
                        <a:pt x="2734" y="1753"/>
                      </a:cubicBezTo>
                      <a:lnTo>
                        <a:pt x="2734" y="1753"/>
                      </a:lnTo>
                      <a:cubicBezTo>
                        <a:pt x="2771" y="1769"/>
                        <a:pt x="2955" y="1833"/>
                        <a:pt x="3477" y="1833"/>
                      </a:cubicBezTo>
                      <a:cubicBezTo>
                        <a:pt x="4084" y="1833"/>
                        <a:pt x="4358" y="1392"/>
                        <a:pt x="4477" y="940"/>
                      </a:cubicBezTo>
                      <a:cubicBezTo>
                        <a:pt x="4592" y="504"/>
                        <a:pt x="4287" y="212"/>
                        <a:pt x="3945" y="212"/>
                      </a:cubicBezTo>
                      <a:cubicBezTo>
                        <a:pt x="3932" y="212"/>
                        <a:pt x="3919" y="213"/>
                        <a:pt x="3905" y="214"/>
                      </a:cubicBezTo>
                      <a:cubicBezTo>
                        <a:pt x="3886" y="216"/>
                        <a:pt x="3866" y="217"/>
                        <a:pt x="3846" y="217"/>
                      </a:cubicBezTo>
                      <a:cubicBezTo>
                        <a:pt x="3536" y="217"/>
                        <a:pt x="3143" y="0"/>
                        <a:pt x="24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8" name="Google Shape;2098;p42"/>
              <p:cNvSpPr txBox="1"/>
              <p:nvPr/>
            </p:nvSpPr>
            <p:spPr>
              <a:xfrm>
                <a:off x="457875" y="2649637"/>
                <a:ext cx="22782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99" name="Google Shape;2099;p42"/>
              <p:cNvSpPr txBox="1"/>
              <p:nvPr/>
            </p:nvSpPr>
            <p:spPr>
              <a:xfrm>
                <a:off x="457875" y="2235649"/>
                <a:ext cx="2278075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0" name="Google Shape;2100;p42"/>
              <p:cNvSpPr txBox="1"/>
              <p:nvPr/>
            </p:nvSpPr>
            <p:spPr>
              <a:xfrm>
                <a:off x="457875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800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50%</a:t>
                </a:r>
                <a:endParaRPr sz="3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101" name="Google Shape;2101;p42"/>
            <p:cNvGrpSpPr/>
            <p:nvPr/>
          </p:nvGrpSpPr>
          <p:grpSpPr>
            <a:xfrm>
              <a:off x="4765155" y="1158000"/>
              <a:ext cx="3922193" cy="3560575"/>
              <a:chOff x="4765155" y="1158000"/>
              <a:chExt cx="3922193" cy="3560575"/>
            </a:xfrm>
          </p:grpSpPr>
          <p:grpSp>
            <p:nvGrpSpPr>
              <p:cNvPr id="2102" name="Google Shape;2102;p42"/>
              <p:cNvGrpSpPr/>
              <p:nvPr/>
            </p:nvGrpSpPr>
            <p:grpSpPr>
              <a:xfrm>
                <a:off x="4765155" y="1158000"/>
                <a:ext cx="1566021" cy="3560575"/>
                <a:chOff x="4765155" y="1158000"/>
                <a:chExt cx="1566021" cy="3560575"/>
              </a:xfrm>
            </p:grpSpPr>
            <p:sp>
              <p:nvSpPr>
                <p:cNvPr id="2103" name="Google Shape;2103;p42"/>
                <p:cNvSpPr/>
                <p:nvPr/>
              </p:nvSpPr>
              <p:spPr>
                <a:xfrm>
                  <a:off x="4996993" y="3818236"/>
                  <a:ext cx="1208494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2" h="10246" extrusionOk="0">
                      <a:moveTo>
                        <a:pt x="14241" y="0"/>
                      </a:moveTo>
                      <a:cubicBezTo>
                        <a:pt x="13982" y="0"/>
                        <a:pt x="13723" y="57"/>
                        <a:pt x="13526" y="170"/>
                      </a:cubicBezTo>
                      <a:lnTo>
                        <a:pt x="394" y="7802"/>
                      </a:lnTo>
                      <a:cubicBezTo>
                        <a:pt x="1" y="8028"/>
                        <a:pt x="1" y="8397"/>
                        <a:pt x="394" y="8635"/>
                      </a:cubicBezTo>
                      <a:lnTo>
                        <a:pt x="3477" y="10076"/>
                      </a:lnTo>
                      <a:cubicBezTo>
                        <a:pt x="3674" y="10189"/>
                        <a:pt x="3933" y="10246"/>
                        <a:pt x="4192" y="10246"/>
                      </a:cubicBezTo>
                      <a:cubicBezTo>
                        <a:pt x="4451" y="10246"/>
                        <a:pt x="4710" y="10189"/>
                        <a:pt x="4906" y="10076"/>
                      </a:cubicBezTo>
                      <a:lnTo>
                        <a:pt x="18039" y="2444"/>
                      </a:lnTo>
                      <a:cubicBezTo>
                        <a:pt x="18432" y="2206"/>
                        <a:pt x="18432" y="1837"/>
                        <a:pt x="18027" y="1611"/>
                      </a:cubicBezTo>
                      <a:lnTo>
                        <a:pt x="14955" y="170"/>
                      </a:lnTo>
                      <a:cubicBezTo>
                        <a:pt x="14759" y="57"/>
                        <a:pt x="14500" y="0"/>
                        <a:pt x="142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2"/>
                <p:cNvSpPr/>
                <p:nvPr/>
              </p:nvSpPr>
              <p:spPr>
                <a:xfrm>
                  <a:off x="4765155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19421" y="981"/>
                      </a:moveTo>
                      <a:lnTo>
                        <a:pt x="19455" y="1001"/>
                      </a:lnTo>
                      <a:cubicBezTo>
                        <a:pt x="19444" y="994"/>
                        <a:pt x="19433" y="988"/>
                        <a:pt x="19421" y="981"/>
                      </a:cubicBezTo>
                      <a:close/>
                      <a:moveTo>
                        <a:pt x="17312" y="1"/>
                      </a:moveTo>
                      <a:cubicBezTo>
                        <a:pt x="17265" y="1"/>
                        <a:pt x="17217" y="13"/>
                        <a:pt x="17169" y="13"/>
                      </a:cubicBezTo>
                      <a:lnTo>
                        <a:pt x="17122" y="13"/>
                      </a:lnTo>
                      <a:cubicBezTo>
                        <a:pt x="17086" y="25"/>
                        <a:pt x="17062" y="25"/>
                        <a:pt x="17038" y="25"/>
                      </a:cubicBezTo>
                      <a:cubicBezTo>
                        <a:pt x="16991" y="37"/>
                        <a:pt x="16955" y="37"/>
                        <a:pt x="16908" y="49"/>
                      </a:cubicBezTo>
                      <a:cubicBezTo>
                        <a:pt x="16896" y="49"/>
                        <a:pt x="16884" y="49"/>
                        <a:pt x="16872" y="60"/>
                      </a:cubicBezTo>
                      <a:lnTo>
                        <a:pt x="16836" y="60"/>
                      </a:lnTo>
                      <a:cubicBezTo>
                        <a:pt x="16824" y="60"/>
                        <a:pt x="16800" y="72"/>
                        <a:pt x="16777" y="72"/>
                      </a:cubicBezTo>
                      <a:cubicBezTo>
                        <a:pt x="16741" y="84"/>
                        <a:pt x="16693" y="96"/>
                        <a:pt x="16657" y="108"/>
                      </a:cubicBezTo>
                      <a:cubicBezTo>
                        <a:pt x="16634" y="120"/>
                        <a:pt x="16598" y="132"/>
                        <a:pt x="16574" y="132"/>
                      </a:cubicBezTo>
                      <a:cubicBezTo>
                        <a:pt x="16574" y="144"/>
                        <a:pt x="16562" y="144"/>
                        <a:pt x="16550" y="144"/>
                      </a:cubicBezTo>
                      <a:lnTo>
                        <a:pt x="16538" y="144"/>
                      </a:lnTo>
                      <a:cubicBezTo>
                        <a:pt x="16491" y="168"/>
                        <a:pt x="16455" y="180"/>
                        <a:pt x="16407" y="191"/>
                      </a:cubicBezTo>
                      <a:cubicBezTo>
                        <a:pt x="16372" y="215"/>
                        <a:pt x="16336" y="227"/>
                        <a:pt x="16288" y="251"/>
                      </a:cubicBezTo>
                      <a:cubicBezTo>
                        <a:pt x="16288" y="251"/>
                        <a:pt x="16276" y="251"/>
                        <a:pt x="16265" y="263"/>
                      </a:cubicBezTo>
                      <a:lnTo>
                        <a:pt x="16253" y="263"/>
                      </a:lnTo>
                      <a:cubicBezTo>
                        <a:pt x="16217" y="275"/>
                        <a:pt x="16193" y="287"/>
                        <a:pt x="16169" y="299"/>
                      </a:cubicBezTo>
                      <a:cubicBezTo>
                        <a:pt x="16134" y="322"/>
                        <a:pt x="16086" y="346"/>
                        <a:pt x="16050" y="370"/>
                      </a:cubicBezTo>
                      <a:cubicBezTo>
                        <a:pt x="16015" y="382"/>
                        <a:pt x="15979" y="406"/>
                        <a:pt x="15955" y="418"/>
                      </a:cubicBezTo>
                      <a:lnTo>
                        <a:pt x="3025" y="7883"/>
                      </a:lnTo>
                      <a:cubicBezTo>
                        <a:pt x="3013" y="7895"/>
                        <a:pt x="3001" y="7895"/>
                        <a:pt x="2989" y="7907"/>
                      </a:cubicBezTo>
                      <a:cubicBezTo>
                        <a:pt x="2953" y="7930"/>
                        <a:pt x="2906" y="7954"/>
                        <a:pt x="2858" y="7978"/>
                      </a:cubicBezTo>
                      <a:cubicBezTo>
                        <a:pt x="2822" y="8014"/>
                        <a:pt x="2775" y="8038"/>
                        <a:pt x="2739" y="8061"/>
                      </a:cubicBezTo>
                      <a:cubicBezTo>
                        <a:pt x="2727" y="8073"/>
                        <a:pt x="2727" y="8073"/>
                        <a:pt x="2715" y="8073"/>
                      </a:cubicBezTo>
                      <a:cubicBezTo>
                        <a:pt x="2715" y="8085"/>
                        <a:pt x="2703" y="8085"/>
                        <a:pt x="2703" y="8097"/>
                      </a:cubicBezTo>
                      <a:cubicBezTo>
                        <a:pt x="2668" y="8109"/>
                        <a:pt x="2632" y="8133"/>
                        <a:pt x="2608" y="8157"/>
                      </a:cubicBezTo>
                      <a:cubicBezTo>
                        <a:pt x="2560" y="8192"/>
                        <a:pt x="2513" y="8228"/>
                        <a:pt x="2465" y="8264"/>
                      </a:cubicBezTo>
                      <a:cubicBezTo>
                        <a:pt x="2453" y="8276"/>
                        <a:pt x="2441" y="8288"/>
                        <a:pt x="2430" y="8300"/>
                      </a:cubicBezTo>
                      <a:cubicBezTo>
                        <a:pt x="2418" y="8311"/>
                        <a:pt x="2406" y="8311"/>
                        <a:pt x="2394" y="8323"/>
                      </a:cubicBezTo>
                      <a:cubicBezTo>
                        <a:pt x="2370" y="8335"/>
                        <a:pt x="2358" y="8359"/>
                        <a:pt x="2334" y="8371"/>
                      </a:cubicBezTo>
                      <a:cubicBezTo>
                        <a:pt x="2287" y="8407"/>
                        <a:pt x="2251" y="8454"/>
                        <a:pt x="2203" y="8490"/>
                      </a:cubicBezTo>
                      <a:cubicBezTo>
                        <a:pt x="2179" y="8514"/>
                        <a:pt x="2156" y="8526"/>
                        <a:pt x="2144" y="8550"/>
                      </a:cubicBezTo>
                      <a:cubicBezTo>
                        <a:pt x="2132" y="8561"/>
                        <a:pt x="2120" y="8561"/>
                        <a:pt x="2108" y="8573"/>
                      </a:cubicBezTo>
                      <a:cubicBezTo>
                        <a:pt x="2096" y="8585"/>
                        <a:pt x="2084" y="8597"/>
                        <a:pt x="2072" y="8609"/>
                      </a:cubicBezTo>
                      <a:cubicBezTo>
                        <a:pt x="2025" y="8657"/>
                        <a:pt x="1977" y="8692"/>
                        <a:pt x="1941" y="8740"/>
                      </a:cubicBezTo>
                      <a:cubicBezTo>
                        <a:pt x="1918" y="8764"/>
                        <a:pt x="1882" y="8800"/>
                        <a:pt x="1858" y="8823"/>
                      </a:cubicBezTo>
                      <a:cubicBezTo>
                        <a:pt x="1846" y="8835"/>
                        <a:pt x="1846" y="8847"/>
                        <a:pt x="1834" y="8847"/>
                      </a:cubicBezTo>
                      <a:cubicBezTo>
                        <a:pt x="1834" y="8859"/>
                        <a:pt x="1822" y="8859"/>
                        <a:pt x="1810" y="8871"/>
                      </a:cubicBezTo>
                      <a:cubicBezTo>
                        <a:pt x="1775" y="8907"/>
                        <a:pt x="1739" y="8954"/>
                        <a:pt x="1703" y="9002"/>
                      </a:cubicBezTo>
                      <a:cubicBezTo>
                        <a:pt x="1656" y="9050"/>
                        <a:pt x="1620" y="9085"/>
                        <a:pt x="1584" y="9133"/>
                      </a:cubicBezTo>
                      <a:cubicBezTo>
                        <a:pt x="1584" y="9145"/>
                        <a:pt x="1572" y="9145"/>
                        <a:pt x="1572" y="9145"/>
                      </a:cubicBezTo>
                      <a:cubicBezTo>
                        <a:pt x="1537" y="9193"/>
                        <a:pt x="1501" y="9228"/>
                        <a:pt x="1465" y="9276"/>
                      </a:cubicBezTo>
                      <a:cubicBezTo>
                        <a:pt x="1417" y="9335"/>
                        <a:pt x="1370" y="9395"/>
                        <a:pt x="1334" y="9454"/>
                      </a:cubicBezTo>
                      <a:cubicBezTo>
                        <a:pt x="1263" y="9550"/>
                        <a:pt x="1203" y="9633"/>
                        <a:pt x="1144" y="9728"/>
                      </a:cubicBezTo>
                      <a:cubicBezTo>
                        <a:pt x="1132" y="9740"/>
                        <a:pt x="1120" y="9752"/>
                        <a:pt x="1120" y="9764"/>
                      </a:cubicBezTo>
                      <a:cubicBezTo>
                        <a:pt x="1072" y="9824"/>
                        <a:pt x="1036" y="9895"/>
                        <a:pt x="1001" y="9955"/>
                      </a:cubicBezTo>
                      <a:cubicBezTo>
                        <a:pt x="965" y="10002"/>
                        <a:pt x="941" y="10050"/>
                        <a:pt x="917" y="10085"/>
                      </a:cubicBezTo>
                      <a:cubicBezTo>
                        <a:pt x="906" y="10097"/>
                        <a:pt x="906" y="10109"/>
                        <a:pt x="894" y="10121"/>
                      </a:cubicBezTo>
                      <a:cubicBezTo>
                        <a:pt x="882" y="10145"/>
                        <a:pt x="870" y="10169"/>
                        <a:pt x="846" y="10205"/>
                      </a:cubicBezTo>
                      <a:cubicBezTo>
                        <a:pt x="822" y="10252"/>
                        <a:pt x="786" y="10300"/>
                        <a:pt x="763" y="10359"/>
                      </a:cubicBezTo>
                      <a:cubicBezTo>
                        <a:pt x="739" y="10395"/>
                        <a:pt x="715" y="10443"/>
                        <a:pt x="703" y="10478"/>
                      </a:cubicBezTo>
                      <a:cubicBezTo>
                        <a:pt x="691" y="10490"/>
                        <a:pt x="691" y="10502"/>
                        <a:pt x="679" y="10514"/>
                      </a:cubicBezTo>
                      <a:cubicBezTo>
                        <a:pt x="679" y="10526"/>
                        <a:pt x="679" y="10526"/>
                        <a:pt x="667" y="10538"/>
                      </a:cubicBezTo>
                      <a:cubicBezTo>
                        <a:pt x="644" y="10586"/>
                        <a:pt x="620" y="10645"/>
                        <a:pt x="596" y="10693"/>
                      </a:cubicBezTo>
                      <a:cubicBezTo>
                        <a:pt x="572" y="10740"/>
                        <a:pt x="548" y="10788"/>
                        <a:pt x="525" y="10847"/>
                      </a:cubicBezTo>
                      <a:cubicBezTo>
                        <a:pt x="525" y="10847"/>
                        <a:pt x="525" y="10859"/>
                        <a:pt x="513" y="10859"/>
                      </a:cubicBezTo>
                      <a:cubicBezTo>
                        <a:pt x="513" y="10871"/>
                        <a:pt x="513" y="10871"/>
                        <a:pt x="513" y="10883"/>
                      </a:cubicBezTo>
                      <a:cubicBezTo>
                        <a:pt x="489" y="10919"/>
                        <a:pt x="477" y="10955"/>
                        <a:pt x="465" y="10990"/>
                      </a:cubicBezTo>
                      <a:cubicBezTo>
                        <a:pt x="441" y="11038"/>
                        <a:pt x="429" y="11086"/>
                        <a:pt x="405" y="11133"/>
                      </a:cubicBezTo>
                      <a:cubicBezTo>
                        <a:pt x="382" y="11181"/>
                        <a:pt x="370" y="11228"/>
                        <a:pt x="346" y="11288"/>
                      </a:cubicBezTo>
                      <a:cubicBezTo>
                        <a:pt x="334" y="11336"/>
                        <a:pt x="310" y="11383"/>
                        <a:pt x="298" y="11443"/>
                      </a:cubicBezTo>
                      <a:cubicBezTo>
                        <a:pt x="274" y="11490"/>
                        <a:pt x="263" y="11538"/>
                        <a:pt x="251" y="11598"/>
                      </a:cubicBezTo>
                      <a:cubicBezTo>
                        <a:pt x="227" y="11645"/>
                        <a:pt x="215" y="11705"/>
                        <a:pt x="203" y="11752"/>
                      </a:cubicBezTo>
                      <a:cubicBezTo>
                        <a:pt x="179" y="11812"/>
                        <a:pt x="167" y="11860"/>
                        <a:pt x="155" y="11919"/>
                      </a:cubicBezTo>
                      <a:cubicBezTo>
                        <a:pt x="144" y="11967"/>
                        <a:pt x="132" y="12014"/>
                        <a:pt x="120" y="12074"/>
                      </a:cubicBezTo>
                      <a:cubicBezTo>
                        <a:pt x="108" y="12121"/>
                        <a:pt x="96" y="12181"/>
                        <a:pt x="84" y="12229"/>
                      </a:cubicBezTo>
                      <a:cubicBezTo>
                        <a:pt x="84" y="12276"/>
                        <a:pt x="72" y="12336"/>
                        <a:pt x="60" y="12383"/>
                      </a:cubicBezTo>
                      <a:cubicBezTo>
                        <a:pt x="48" y="12431"/>
                        <a:pt x="48" y="12491"/>
                        <a:pt x="36" y="12538"/>
                      </a:cubicBezTo>
                      <a:cubicBezTo>
                        <a:pt x="36" y="12562"/>
                        <a:pt x="36" y="12598"/>
                        <a:pt x="24" y="12622"/>
                      </a:cubicBezTo>
                      <a:cubicBezTo>
                        <a:pt x="24" y="12633"/>
                        <a:pt x="24" y="12633"/>
                        <a:pt x="24" y="12633"/>
                      </a:cubicBezTo>
                      <a:cubicBezTo>
                        <a:pt x="24" y="12657"/>
                        <a:pt x="24" y="12669"/>
                        <a:pt x="24" y="12681"/>
                      </a:cubicBezTo>
                      <a:cubicBezTo>
                        <a:pt x="13" y="12729"/>
                        <a:pt x="13" y="12788"/>
                        <a:pt x="13" y="12836"/>
                      </a:cubicBezTo>
                      <a:cubicBezTo>
                        <a:pt x="13" y="12848"/>
                        <a:pt x="13" y="12848"/>
                        <a:pt x="13" y="12860"/>
                      </a:cubicBezTo>
                      <a:cubicBezTo>
                        <a:pt x="13" y="12872"/>
                        <a:pt x="13" y="12883"/>
                        <a:pt x="13" y="12895"/>
                      </a:cubicBezTo>
                      <a:cubicBezTo>
                        <a:pt x="13" y="12919"/>
                        <a:pt x="1" y="12955"/>
                        <a:pt x="1" y="12979"/>
                      </a:cubicBezTo>
                      <a:cubicBezTo>
                        <a:pt x="1" y="13026"/>
                        <a:pt x="1" y="13074"/>
                        <a:pt x="1" y="13110"/>
                      </a:cubicBezTo>
                      <a:lnTo>
                        <a:pt x="96" y="44137"/>
                      </a:lnTo>
                      <a:cubicBezTo>
                        <a:pt x="96" y="44197"/>
                        <a:pt x="96" y="44244"/>
                        <a:pt x="96" y="44292"/>
                      </a:cubicBezTo>
                      <a:cubicBezTo>
                        <a:pt x="96" y="44340"/>
                        <a:pt x="96" y="44387"/>
                        <a:pt x="108" y="44435"/>
                      </a:cubicBezTo>
                      <a:cubicBezTo>
                        <a:pt x="108" y="44447"/>
                        <a:pt x="108" y="44459"/>
                        <a:pt x="108" y="44471"/>
                      </a:cubicBezTo>
                      <a:cubicBezTo>
                        <a:pt x="108" y="44471"/>
                        <a:pt x="108" y="44483"/>
                        <a:pt x="108" y="44494"/>
                      </a:cubicBezTo>
                      <a:cubicBezTo>
                        <a:pt x="108" y="44518"/>
                        <a:pt x="120" y="44554"/>
                        <a:pt x="120" y="44578"/>
                      </a:cubicBezTo>
                      <a:cubicBezTo>
                        <a:pt x="120" y="44625"/>
                        <a:pt x="132" y="44673"/>
                        <a:pt x="144" y="44721"/>
                      </a:cubicBezTo>
                      <a:cubicBezTo>
                        <a:pt x="144" y="44745"/>
                        <a:pt x="144" y="44756"/>
                        <a:pt x="155" y="44780"/>
                      </a:cubicBezTo>
                      <a:cubicBezTo>
                        <a:pt x="155" y="44792"/>
                        <a:pt x="155" y="44804"/>
                        <a:pt x="155" y="44816"/>
                      </a:cubicBezTo>
                      <a:cubicBezTo>
                        <a:pt x="167" y="44828"/>
                        <a:pt x="167" y="44852"/>
                        <a:pt x="167" y="44875"/>
                      </a:cubicBezTo>
                      <a:cubicBezTo>
                        <a:pt x="179" y="44923"/>
                        <a:pt x="191" y="44971"/>
                        <a:pt x="215" y="45030"/>
                      </a:cubicBezTo>
                      <a:cubicBezTo>
                        <a:pt x="215" y="45042"/>
                        <a:pt x="215" y="45054"/>
                        <a:pt x="227" y="45066"/>
                      </a:cubicBezTo>
                      <a:cubicBezTo>
                        <a:pt x="227" y="45078"/>
                        <a:pt x="227" y="45090"/>
                        <a:pt x="239" y="45114"/>
                      </a:cubicBezTo>
                      <a:cubicBezTo>
                        <a:pt x="251" y="45137"/>
                        <a:pt x="251" y="45161"/>
                        <a:pt x="263" y="45185"/>
                      </a:cubicBezTo>
                      <a:cubicBezTo>
                        <a:pt x="286" y="45233"/>
                        <a:pt x="298" y="45280"/>
                        <a:pt x="322" y="45328"/>
                      </a:cubicBezTo>
                      <a:cubicBezTo>
                        <a:pt x="322" y="45328"/>
                        <a:pt x="334" y="45340"/>
                        <a:pt x="334" y="45352"/>
                      </a:cubicBezTo>
                      <a:cubicBezTo>
                        <a:pt x="370" y="45435"/>
                        <a:pt x="405" y="45495"/>
                        <a:pt x="453" y="45566"/>
                      </a:cubicBezTo>
                      <a:cubicBezTo>
                        <a:pt x="465" y="45578"/>
                        <a:pt x="465" y="45590"/>
                        <a:pt x="477" y="45602"/>
                      </a:cubicBezTo>
                      <a:cubicBezTo>
                        <a:pt x="513" y="45649"/>
                        <a:pt x="548" y="45697"/>
                        <a:pt x="584" y="45757"/>
                      </a:cubicBezTo>
                      <a:cubicBezTo>
                        <a:pt x="608" y="45768"/>
                        <a:pt x="620" y="45780"/>
                        <a:pt x="632" y="45804"/>
                      </a:cubicBezTo>
                      <a:cubicBezTo>
                        <a:pt x="667" y="45840"/>
                        <a:pt x="715" y="45876"/>
                        <a:pt x="751" y="45911"/>
                      </a:cubicBezTo>
                      <a:cubicBezTo>
                        <a:pt x="763" y="45923"/>
                        <a:pt x="786" y="45935"/>
                        <a:pt x="798" y="45959"/>
                      </a:cubicBezTo>
                      <a:cubicBezTo>
                        <a:pt x="858" y="45995"/>
                        <a:pt x="917" y="46042"/>
                        <a:pt x="977" y="46078"/>
                      </a:cubicBezTo>
                      <a:lnTo>
                        <a:pt x="2263" y="46823"/>
                      </a:lnTo>
                      <a:lnTo>
                        <a:pt x="2263" y="46823"/>
                      </a:lnTo>
                      <a:cubicBezTo>
                        <a:pt x="2222" y="46796"/>
                        <a:pt x="2187" y="46768"/>
                        <a:pt x="2156" y="46745"/>
                      </a:cubicBezTo>
                      <a:cubicBezTo>
                        <a:pt x="2132" y="46733"/>
                        <a:pt x="2120" y="46709"/>
                        <a:pt x="2108" y="46697"/>
                      </a:cubicBezTo>
                      <a:cubicBezTo>
                        <a:pt x="2060" y="46661"/>
                        <a:pt x="2025" y="46626"/>
                        <a:pt x="1989" y="46590"/>
                      </a:cubicBezTo>
                      <a:cubicBezTo>
                        <a:pt x="1977" y="46578"/>
                        <a:pt x="1953" y="46554"/>
                        <a:pt x="1941" y="46542"/>
                      </a:cubicBezTo>
                      <a:cubicBezTo>
                        <a:pt x="1906" y="46495"/>
                        <a:pt x="1858" y="46435"/>
                        <a:pt x="1822" y="46388"/>
                      </a:cubicBezTo>
                      <a:cubicBezTo>
                        <a:pt x="1822" y="46376"/>
                        <a:pt x="1810" y="46364"/>
                        <a:pt x="1810" y="46352"/>
                      </a:cubicBezTo>
                      <a:cubicBezTo>
                        <a:pt x="1763" y="46292"/>
                        <a:pt x="1727" y="46209"/>
                        <a:pt x="1691" y="46138"/>
                      </a:cubicBezTo>
                      <a:cubicBezTo>
                        <a:pt x="1679" y="46126"/>
                        <a:pt x="1679" y="46126"/>
                        <a:pt x="1679" y="46114"/>
                      </a:cubicBezTo>
                      <a:cubicBezTo>
                        <a:pt x="1644" y="46042"/>
                        <a:pt x="1620" y="45971"/>
                        <a:pt x="1596" y="45899"/>
                      </a:cubicBezTo>
                      <a:cubicBezTo>
                        <a:pt x="1584" y="45888"/>
                        <a:pt x="1584" y="45864"/>
                        <a:pt x="1572" y="45852"/>
                      </a:cubicBezTo>
                      <a:cubicBezTo>
                        <a:pt x="1548" y="45768"/>
                        <a:pt x="1525" y="45685"/>
                        <a:pt x="1513" y="45602"/>
                      </a:cubicBezTo>
                      <a:cubicBezTo>
                        <a:pt x="1513" y="45590"/>
                        <a:pt x="1513" y="45578"/>
                        <a:pt x="1501" y="45566"/>
                      </a:cubicBezTo>
                      <a:cubicBezTo>
                        <a:pt x="1489" y="45471"/>
                        <a:pt x="1477" y="45376"/>
                        <a:pt x="1465" y="45280"/>
                      </a:cubicBezTo>
                      <a:cubicBezTo>
                        <a:pt x="1465" y="45268"/>
                        <a:pt x="1465" y="45268"/>
                        <a:pt x="1465" y="45256"/>
                      </a:cubicBezTo>
                      <a:cubicBezTo>
                        <a:pt x="1453" y="45149"/>
                        <a:pt x="1441" y="45042"/>
                        <a:pt x="1441" y="44923"/>
                      </a:cubicBezTo>
                      <a:lnTo>
                        <a:pt x="1358" y="13907"/>
                      </a:lnTo>
                      <a:cubicBezTo>
                        <a:pt x="1358" y="13812"/>
                        <a:pt x="1358" y="13729"/>
                        <a:pt x="1370" y="13645"/>
                      </a:cubicBezTo>
                      <a:cubicBezTo>
                        <a:pt x="1370" y="13634"/>
                        <a:pt x="1370" y="13634"/>
                        <a:pt x="1370" y="13622"/>
                      </a:cubicBezTo>
                      <a:cubicBezTo>
                        <a:pt x="1370" y="13538"/>
                        <a:pt x="1382" y="13455"/>
                        <a:pt x="1394" y="13372"/>
                      </a:cubicBezTo>
                      <a:cubicBezTo>
                        <a:pt x="1394" y="13360"/>
                        <a:pt x="1394" y="13360"/>
                        <a:pt x="1394" y="13348"/>
                      </a:cubicBezTo>
                      <a:cubicBezTo>
                        <a:pt x="1406" y="13264"/>
                        <a:pt x="1417" y="13181"/>
                        <a:pt x="1429" y="13098"/>
                      </a:cubicBezTo>
                      <a:cubicBezTo>
                        <a:pt x="1429" y="13086"/>
                        <a:pt x="1429" y="13074"/>
                        <a:pt x="1429" y="13062"/>
                      </a:cubicBezTo>
                      <a:cubicBezTo>
                        <a:pt x="1453" y="12979"/>
                        <a:pt x="1465" y="12895"/>
                        <a:pt x="1489" y="12812"/>
                      </a:cubicBezTo>
                      <a:cubicBezTo>
                        <a:pt x="1489" y="12800"/>
                        <a:pt x="1489" y="12788"/>
                        <a:pt x="1489" y="12776"/>
                      </a:cubicBezTo>
                      <a:cubicBezTo>
                        <a:pt x="1513" y="12693"/>
                        <a:pt x="1537" y="12598"/>
                        <a:pt x="1560" y="12514"/>
                      </a:cubicBezTo>
                      <a:cubicBezTo>
                        <a:pt x="1560" y="12514"/>
                        <a:pt x="1560" y="12502"/>
                        <a:pt x="1560" y="12502"/>
                      </a:cubicBezTo>
                      <a:cubicBezTo>
                        <a:pt x="1644" y="12229"/>
                        <a:pt x="1739" y="11943"/>
                        <a:pt x="1870" y="11669"/>
                      </a:cubicBezTo>
                      <a:cubicBezTo>
                        <a:pt x="1870" y="11657"/>
                        <a:pt x="1870" y="11657"/>
                        <a:pt x="1870" y="11645"/>
                      </a:cubicBezTo>
                      <a:cubicBezTo>
                        <a:pt x="1929" y="11538"/>
                        <a:pt x="1977" y="11419"/>
                        <a:pt x="2037" y="11300"/>
                      </a:cubicBezTo>
                      <a:cubicBezTo>
                        <a:pt x="2049" y="11288"/>
                        <a:pt x="2049" y="11276"/>
                        <a:pt x="2049" y="11264"/>
                      </a:cubicBezTo>
                      <a:cubicBezTo>
                        <a:pt x="2096" y="11169"/>
                        <a:pt x="2156" y="11074"/>
                        <a:pt x="2203" y="10990"/>
                      </a:cubicBezTo>
                      <a:cubicBezTo>
                        <a:pt x="2215" y="10955"/>
                        <a:pt x="2239" y="10931"/>
                        <a:pt x="2251" y="10907"/>
                      </a:cubicBezTo>
                      <a:cubicBezTo>
                        <a:pt x="2287" y="10847"/>
                        <a:pt x="2322" y="10800"/>
                        <a:pt x="2346" y="10740"/>
                      </a:cubicBezTo>
                      <a:cubicBezTo>
                        <a:pt x="2394" y="10681"/>
                        <a:pt x="2430" y="10609"/>
                        <a:pt x="2477" y="10550"/>
                      </a:cubicBezTo>
                      <a:cubicBezTo>
                        <a:pt x="2537" y="10443"/>
                        <a:pt x="2608" y="10347"/>
                        <a:pt x="2680" y="10240"/>
                      </a:cubicBezTo>
                      <a:cubicBezTo>
                        <a:pt x="2763" y="10133"/>
                        <a:pt x="2846" y="10026"/>
                        <a:pt x="2930" y="9931"/>
                      </a:cubicBezTo>
                      <a:cubicBezTo>
                        <a:pt x="3013" y="9824"/>
                        <a:pt x="3108" y="9728"/>
                        <a:pt x="3192" y="9633"/>
                      </a:cubicBezTo>
                      <a:lnTo>
                        <a:pt x="3215" y="9609"/>
                      </a:lnTo>
                      <a:cubicBezTo>
                        <a:pt x="3299" y="9526"/>
                        <a:pt x="3382" y="9443"/>
                        <a:pt x="3465" y="9359"/>
                      </a:cubicBezTo>
                      <a:cubicBezTo>
                        <a:pt x="3477" y="9359"/>
                        <a:pt x="3477" y="9347"/>
                        <a:pt x="3489" y="9335"/>
                      </a:cubicBezTo>
                      <a:cubicBezTo>
                        <a:pt x="3573" y="9252"/>
                        <a:pt x="3668" y="9181"/>
                        <a:pt x="3751" y="9109"/>
                      </a:cubicBezTo>
                      <a:cubicBezTo>
                        <a:pt x="3763" y="9097"/>
                        <a:pt x="3775" y="9097"/>
                        <a:pt x="3775" y="9085"/>
                      </a:cubicBezTo>
                      <a:cubicBezTo>
                        <a:pt x="3870" y="9014"/>
                        <a:pt x="3965" y="8942"/>
                        <a:pt x="4061" y="8883"/>
                      </a:cubicBezTo>
                      <a:cubicBezTo>
                        <a:pt x="4061" y="8871"/>
                        <a:pt x="4061" y="8871"/>
                        <a:pt x="4073" y="8871"/>
                      </a:cubicBezTo>
                      <a:cubicBezTo>
                        <a:pt x="4168" y="8800"/>
                        <a:pt x="4275" y="8728"/>
                        <a:pt x="4370" y="8669"/>
                      </a:cubicBezTo>
                      <a:lnTo>
                        <a:pt x="17300" y="1203"/>
                      </a:lnTo>
                      <a:cubicBezTo>
                        <a:pt x="17408" y="1156"/>
                        <a:pt x="17503" y="1096"/>
                        <a:pt x="17598" y="1049"/>
                      </a:cubicBezTo>
                      <a:lnTo>
                        <a:pt x="17622" y="1049"/>
                      </a:lnTo>
                      <a:cubicBezTo>
                        <a:pt x="17717" y="1001"/>
                        <a:pt x="17812" y="965"/>
                        <a:pt x="17908" y="930"/>
                      </a:cubicBezTo>
                      <a:cubicBezTo>
                        <a:pt x="17920" y="930"/>
                        <a:pt x="17920" y="930"/>
                        <a:pt x="17931" y="918"/>
                      </a:cubicBezTo>
                      <a:cubicBezTo>
                        <a:pt x="18015" y="894"/>
                        <a:pt x="18110" y="870"/>
                        <a:pt x="18193" y="846"/>
                      </a:cubicBezTo>
                      <a:lnTo>
                        <a:pt x="18217" y="846"/>
                      </a:lnTo>
                      <a:cubicBezTo>
                        <a:pt x="18312" y="822"/>
                        <a:pt x="18396" y="811"/>
                        <a:pt x="18467" y="799"/>
                      </a:cubicBezTo>
                      <a:lnTo>
                        <a:pt x="18777" y="799"/>
                      </a:lnTo>
                      <a:cubicBezTo>
                        <a:pt x="18860" y="799"/>
                        <a:pt x="18932" y="811"/>
                        <a:pt x="19003" y="822"/>
                      </a:cubicBezTo>
                      <a:cubicBezTo>
                        <a:pt x="19015" y="834"/>
                        <a:pt x="19027" y="834"/>
                        <a:pt x="19039" y="834"/>
                      </a:cubicBezTo>
                      <a:cubicBezTo>
                        <a:pt x="19110" y="858"/>
                        <a:pt x="19170" y="870"/>
                        <a:pt x="19229" y="894"/>
                      </a:cubicBezTo>
                      <a:cubicBezTo>
                        <a:pt x="19241" y="894"/>
                        <a:pt x="19253" y="906"/>
                        <a:pt x="19265" y="906"/>
                      </a:cubicBezTo>
                      <a:cubicBezTo>
                        <a:pt x="19313" y="925"/>
                        <a:pt x="19370" y="953"/>
                        <a:pt x="19421" y="981"/>
                      </a:cubicBezTo>
                      <a:lnTo>
                        <a:pt x="19421" y="981"/>
                      </a:lnTo>
                      <a:lnTo>
                        <a:pt x="18098" y="215"/>
                      </a:lnTo>
                      <a:cubicBezTo>
                        <a:pt x="18039" y="180"/>
                        <a:pt x="17979" y="144"/>
                        <a:pt x="17908" y="120"/>
                      </a:cubicBezTo>
                      <a:cubicBezTo>
                        <a:pt x="17896" y="108"/>
                        <a:pt x="17884" y="108"/>
                        <a:pt x="17872" y="108"/>
                      </a:cubicBezTo>
                      <a:cubicBezTo>
                        <a:pt x="17872" y="108"/>
                        <a:pt x="17860" y="96"/>
                        <a:pt x="17860" y="96"/>
                      </a:cubicBezTo>
                      <a:cubicBezTo>
                        <a:pt x="17800" y="72"/>
                        <a:pt x="17741" y="60"/>
                        <a:pt x="17693" y="49"/>
                      </a:cubicBezTo>
                      <a:cubicBezTo>
                        <a:pt x="17670" y="49"/>
                        <a:pt x="17658" y="49"/>
                        <a:pt x="17646" y="37"/>
                      </a:cubicBezTo>
                      <a:cubicBezTo>
                        <a:pt x="17586" y="25"/>
                        <a:pt x="17527" y="25"/>
                        <a:pt x="17467" y="13"/>
                      </a:cubicBezTo>
                      <a:lnTo>
                        <a:pt x="17372" y="13"/>
                      </a:lnTo>
                      <a:cubicBezTo>
                        <a:pt x="17360" y="13"/>
                        <a:pt x="17336" y="1"/>
                        <a:pt x="17312" y="1"/>
                      </a:cubicBezTo>
                      <a:close/>
                      <a:moveTo>
                        <a:pt x="2263" y="46823"/>
                      </a:moveTo>
                      <a:lnTo>
                        <a:pt x="2263" y="46823"/>
                      </a:lnTo>
                      <a:cubicBezTo>
                        <a:pt x="2285" y="46837"/>
                        <a:pt x="2309" y="46851"/>
                        <a:pt x="2334" y="46864"/>
                      </a:cubicBezTo>
                      <a:lnTo>
                        <a:pt x="2263" y="46823"/>
                      </a:ln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2"/>
                <p:cNvSpPr/>
                <p:nvPr/>
              </p:nvSpPr>
              <p:spPr>
                <a:xfrm>
                  <a:off x="4853405" y="1209665"/>
                  <a:ext cx="1251374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6" h="46277" extrusionOk="0">
                      <a:moveTo>
                        <a:pt x="17316" y="1"/>
                      </a:moveTo>
                      <a:cubicBezTo>
                        <a:pt x="16906" y="1"/>
                        <a:pt x="16444" y="134"/>
                        <a:pt x="15954" y="415"/>
                      </a:cubicBezTo>
                      <a:lnTo>
                        <a:pt x="3024" y="7881"/>
                      </a:lnTo>
                      <a:cubicBezTo>
                        <a:pt x="1357" y="8845"/>
                        <a:pt x="0" y="11191"/>
                        <a:pt x="12" y="13107"/>
                      </a:cubicBezTo>
                      <a:lnTo>
                        <a:pt x="95" y="44135"/>
                      </a:lnTo>
                      <a:cubicBezTo>
                        <a:pt x="104" y="45492"/>
                        <a:pt x="787" y="46276"/>
                        <a:pt x="1776" y="46276"/>
                      </a:cubicBezTo>
                      <a:cubicBezTo>
                        <a:pt x="2184" y="46276"/>
                        <a:pt x="2645" y="46143"/>
                        <a:pt x="3131" y="45862"/>
                      </a:cubicBezTo>
                      <a:lnTo>
                        <a:pt x="16062" y="38396"/>
                      </a:lnTo>
                      <a:cubicBezTo>
                        <a:pt x="17740" y="37432"/>
                        <a:pt x="19086" y="35098"/>
                        <a:pt x="19086" y="33169"/>
                      </a:cubicBezTo>
                      <a:lnTo>
                        <a:pt x="18991" y="2154"/>
                      </a:lnTo>
                      <a:cubicBezTo>
                        <a:pt x="18991" y="788"/>
                        <a:pt x="18310" y="1"/>
                        <a:pt x="17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2"/>
                <p:cNvSpPr/>
                <p:nvPr/>
              </p:nvSpPr>
              <p:spPr>
                <a:xfrm>
                  <a:off x="53404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3868" y="1"/>
                      </a:moveTo>
                      <a:cubicBezTo>
                        <a:pt x="3819" y="1"/>
                        <a:pt x="3762" y="17"/>
                        <a:pt x="3703" y="52"/>
                      </a:cubicBezTo>
                      <a:lnTo>
                        <a:pt x="370" y="1981"/>
                      </a:lnTo>
                      <a:cubicBezTo>
                        <a:pt x="167" y="2088"/>
                        <a:pt x="1" y="2374"/>
                        <a:pt x="1" y="2612"/>
                      </a:cubicBezTo>
                      <a:cubicBezTo>
                        <a:pt x="1" y="2781"/>
                        <a:pt x="85" y="2872"/>
                        <a:pt x="206" y="2872"/>
                      </a:cubicBezTo>
                      <a:cubicBezTo>
                        <a:pt x="256" y="2872"/>
                        <a:pt x="311" y="2857"/>
                        <a:pt x="370" y="2826"/>
                      </a:cubicBezTo>
                      <a:lnTo>
                        <a:pt x="3703" y="897"/>
                      </a:lnTo>
                      <a:cubicBezTo>
                        <a:pt x="3906" y="778"/>
                        <a:pt x="4072" y="492"/>
                        <a:pt x="4072" y="266"/>
                      </a:cubicBezTo>
                      <a:cubicBezTo>
                        <a:pt x="4072" y="98"/>
                        <a:pt x="3989" y="1"/>
                        <a:pt x="3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42"/>
                <p:cNvSpPr/>
                <p:nvPr/>
              </p:nvSpPr>
              <p:spPr>
                <a:xfrm>
                  <a:off x="5414642" y="3670452"/>
                  <a:ext cx="130409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" h="2545" extrusionOk="0">
                      <a:moveTo>
                        <a:pt x="1433" y="0"/>
                      </a:moveTo>
                      <a:cubicBezTo>
                        <a:pt x="1300" y="0"/>
                        <a:pt x="1149" y="44"/>
                        <a:pt x="989" y="138"/>
                      </a:cubicBezTo>
                      <a:cubicBezTo>
                        <a:pt x="441" y="448"/>
                        <a:pt x="1" y="1210"/>
                        <a:pt x="1" y="1841"/>
                      </a:cubicBezTo>
                      <a:cubicBezTo>
                        <a:pt x="1" y="2289"/>
                        <a:pt x="229" y="2545"/>
                        <a:pt x="557" y="2545"/>
                      </a:cubicBezTo>
                      <a:cubicBezTo>
                        <a:pt x="691" y="2545"/>
                        <a:pt x="842" y="2502"/>
                        <a:pt x="1001" y="2412"/>
                      </a:cubicBezTo>
                      <a:cubicBezTo>
                        <a:pt x="1537" y="2091"/>
                        <a:pt x="1989" y="1329"/>
                        <a:pt x="1977" y="698"/>
                      </a:cubicBezTo>
                      <a:cubicBezTo>
                        <a:pt x="1977" y="259"/>
                        <a:pt x="1756" y="0"/>
                        <a:pt x="14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42"/>
                <p:cNvSpPr/>
                <p:nvPr/>
              </p:nvSpPr>
              <p:spPr>
                <a:xfrm>
                  <a:off x="4921265" y="1546801"/>
                  <a:ext cx="1110933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4" h="36094" extrusionOk="0">
                      <a:moveTo>
                        <a:pt x="16713" y="1"/>
                      </a:moveTo>
                      <a:cubicBezTo>
                        <a:pt x="16672" y="1"/>
                        <a:pt x="16625" y="16"/>
                        <a:pt x="16574" y="48"/>
                      </a:cubicBezTo>
                      <a:lnTo>
                        <a:pt x="299" y="9430"/>
                      </a:lnTo>
                      <a:cubicBezTo>
                        <a:pt x="132" y="9525"/>
                        <a:pt x="1" y="9763"/>
                        <a:pt x="1" y="9954"/>
                      </a:cubicBezTo>
                      <a:lnTo>
                        <a:pt x="72" y="35874"/>
                      </a:lnTo>
                      <a:cubicBezTo>
                        <a:pt x="72" y="36016"/>
                        <a:pt x="143" y="36094"/>
                        <a:pt x="244" y="36094"/>
                      </a:cubicBezTo>
                      <a:cubicBezTo>
                        <a:pt x="286" y="36094"/>
                        <a:pt x="333" y="36080"/>
                        <a:pt x="382" y="36052"/>
                      </a:cubicBezTo>
                      <a:lnTo>
                        <a:pt x="16646" y="26658"/>
                      </a:lnTo>
                      <a:cubicBezTo>
                        <a:pt x="16813" y="26563"/>
                        <a:pt x="16943" y="26325"/>
                        <a:pt x="16943" y="26134"/>
                      </a:cubicBezTo>
                      <a:lnTo>
                        <a:pt x="16872" y="215"/>
                      </a:lnTo>
                      <a:cubicBezTo>
                        <a:pt x="16872" y="81"/>
                        <a:pt x="16808" y="1"/>
                        <a:pt x="1671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2"/>
                <p:cNvSpPr/>
                <p:nvPr/>
              </p:nvSpPr>
              <p:spPr>
                <a:xfrm>
                  <a:off x="4794856" y="2351612"/>
                  <a:ext cx="25046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57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56"/>
                        <a:pt x="191" y="6156"/>
                      </a:cubicBezTo>
                      <a:cubicBezTo>
                        <a:pt x="298" y="6156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2"/>
                <p:cNvSpPr/>
                <p:nvPr/>
              </p:nvSpPr>
              <p:spPr>
                <a:xfrm>
                  <a:off x="4794856" y="2822303"/>
                  <a:ext cx="25046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45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45"/>
                        <a:pt x="191" y="6145"/>
                      </a:cubicBezTo>
                      <a:cubicBezTo>
                        <a:pt x="298" y="6145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2"/>
                <p:cNvSpPr/>
                <p:nvPr/>
              </p:nvSpPr>
              <p:spPr>
                <a:xfrm>
                  <a:off x="4794856" y="3581874"/>
                  <a:ext cx="25046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371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3180"/>
                      </a:lnTo>
                      <a:cubicBezTo>
                        <a:pt x="0" y="3287"/>
                        <a:pt x="83" y="3370"/>
                        <a:pt x="191" y="3370"/>
                      </a:cubicBezTo>
                      <a:cubicBezTo>
                        <a:pt x="298" y="3370"/>
                        <a:pt x="381" y="3287"/>
                        <a:pt x="381" y="3180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2"/>
                <p:cNvSpPr/>
                <p:nvPr/>
              </p:nvSpPr>
              <p:spPr>
                <a:xfrm>
                  <a:off x="5387301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2198" y="1"/>
                      </a:moveTo>
                      <a:cubicBezTo>
                        <a:pt x="1992" y="1"/>
                        <a:pt x="1760" y="68"/>
                        <a:pt x="1513" y="211"/>
                      </a:cubicBezTo>
                      <a:cubicBezTo>
                        <a:pt x="691" y="687"/>
                        <a:pt x="13" y="1842"/>
                        <a:pt x="1" y="2806"/>
                      </a:cubicBezTo>
                      <a:cubicBezTo>
                        <a:pt x="1" y="2818"/>
                        <a:pt x="1" y="2818"/>
                        <a:pt x="1" y="2830"/>
                      </a:cubicBezTo>
                      <a:cubicBezTo>
                        <a:pt x="20" y="2836"/>
                        <a:pt x="220" y="2914"/>
                        <a:pt x="531" y="2914"/>
                      </a:cubicBezTo>
                      <a:cubicBezTo>
                        <a:pt x="801" y="2914"/>
                        <a:pt x="1156" y="2855"/>
                        <a:pt x="1549" y="2639"/>
                      </a:cubicBezTo>
                      <a:cubicBezTo>
                        <a:pt x="1561" y="2628"/>
                        <a:pt x="1561" y="2628"/>
                        <a:pt x="1573" y="2628"/>
                      </a:cubicBezTo>
                      <a:cubicBezTo>
                        <a:pt x="2239" y="2247"/>
                        <a:pt x="2775" y="1485"/>
                        <a:pt x="2966" y="1199"/>
                      </a:cubicBezTo>
                      <a:cubicBezTo>
                        <a:pt x="3013" y="1115"/>
                        <a:pt x="3037" y="1080"/>
                        <a:pt x="3049" y="1080"/>
                      </a:cubicBezTo>
                      <a:cubicBezTo>
                        <a:pt x="3040" y="397"/>
                        <a:pt x="2698" y="1"/>
                        <a:pt x="21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2"/>
                <p:cNvSpPr/>
                <p:nvPr/>
              </p:nvSpPr>
              <p:spPr>
                <a:xfrm>
                  <a:off x="5014958" y="2323222"/>
                  <a:ext cx="922762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7" extrusionOk="0">
                      <a:moveTo>
                        <a:pt x="13874" y="1"/>
                      </a:moveTo>
                      <a:cubicBezTo>
                        <a:pt x="13827" y="1"/>
                        <a:pt x="13773" y="17"/>
                        <a:pt x="13717" y="53"/>
                      </a:cubicBezTo>
                      <a:lnTo>
                        <a:pt x="346" y="7768"/>
                      </a:lnTo>
                      <a:cubicBezTo>
                        <a:pt x="155" y="7875"/>
                        <a:pt x="1" y="8149"/>
                        <a:pt x="1" y="8363"/>
                      </a:cubicBezTo>
                      <a:lnTo>
                        <a:pt x="1" y="9828"/>
                      </a:lnTo>
                      <a:cubicBezTo>
                        <a:pt x="9" y="9988"/>
                        <a:pt x="89" y="10076"/>
                        <a:pt x="203" y="10076"/>
                      </a:cubicBezTo>
                      <a:cubicBezTo>
                        <a:pt x="250" y="10076"/>
                        <a:pt x="302" y="10061"/>
                        <a:pt x="358" y="10030"/>
                      </a:cubicBezTo>
                      <a:lnTo>
                        <a:pt x="13729" y="2315"/>
                      </a:lnTo>
                      <a:cubicBezTo>
                        <a:pt x="13919" y="2196"/>
                        <a:pt x="14074" y="1934"/>
                        <a:pt x="14074" y="1707"/>
                      </a:cubicBezTo>
                      <a:lnTo>
                        <a:pt x="14062" y="243"/>
                      </a:lnTo>
                      <a:cubicBezTo>
                        <a:pt x="14062" y="92"/>
                        <a:pt x="13986" y="1"/>
                        <a:pt x="13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2"/>
                <p:cNvSpPr/>
                <p:nvPr/>
              </p:nvSpPr>
              <p:spPr>
                <a:xfrm>
                  <a:off x="5324097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859" y="1239"/>
                      </a:moveTo>
                      <a:cubicBezTo>
                        <a:pt x="3162" y="1239"/>
                        <a:pt x="3370" y="1479"/>
                        <a:pt x="3370" y="1891"/>
                      </a:cubicBezTo>
                      <a:cubicBezTo>
                        <a:pt x="3370" y="2475"/>
                        <a:pt x="2953" y="3201"/>
                        <a:pt x="2441" y="3499"/>
                      </a:cubicBezTo>
                      <a:cubicBezTo>
                        <a:pt x="2294" y="3581"/>
                        <a:pt x="2156" y="3619"/>
                        <a:pt x="2032" y="3619"/>
                      </a:cubicBezTo>
                      <a:cubicBezTo>
                        <a:pt x="1725" y="3619"/>
                        <a:pt x="1513" y="3379"/>
                        <a:pt x="1513" y="2963"/>
                      </a:cubicBezTo>
                      <a:cubicBezTo>
                        <a:pt x="1513" y="2379"/>
                        <a:pt x="1929" y="1653"/>
                        <a:pt x="2441" y="1367"/>
                      </a:cubicBezTo>
                      <a:cubicBezTo>
                        <a:pt x="2591" y="1280"/>
                        <a:pt x="2733" y="1239"/>
                        <a:pt x="2859" y="1239"/>
                      </a:cubicBezTo>
                      <a:close/>
                      <a:moveTo>
                        <a:pt x="3979" y="4676"/>
                      </a:moveTo>
                      <a:cubicBezTo>
                        <a:pt x="3964" y="4693"/>
                        <a:pt x="3950" y="4712"/>
                        <a:pt x="3941" y="4737"/>
                      </a:cubicBezTo>
                      <a:cubicBezTo>
                        <a:pt x="3958" y="4712"/>
                        <a:pt x="3970" y="4692"/>
                        <a:pt x="3979" y="4676"/>
                      </a:cubicBezTo>
                      <a:close/>
                      <a:moveTo>
                        <a:pt x="3619" y="1"/>
                      </a:moveTo>
                      <a:cubicBezTo>
                        <a:pt x="3280" y="1"/>
                        <a:pt x="2896" y="111"/>
                        <a:pt x="2489" y="344"/>
                      </a:cubicBezTo>
                      <a:cubicBezTo>
                        <a:pt x="1608" y="855"/>
                        <a:pt x="822" y="1844"/>
                        <a:pt x="382" y="2903"/>
                      </a:cubicBezTo>
                      <a:cubicBezTo>
                        <a:pt x="358" y="2975"/>
                        <a:pt x="322" y="3034"/>
                        <a:pt x="298" y="3106"/>
                      </a:cubicBezTo>
                      <a:cubicBezTo>
                        <a:pt x="262" y="3213"/>
                        <a:pt x="227" y="3320"/>
                        <a:pt x="191" y="3415"/>
                      </a:cubicBezTo>
                      <a:cubicBezTo>
                        <a:pt x="120" y="3677"/>
                        <a:pt x="60" y="3939"/>
                        <a:pt x="36" y="4201"/>
                      </a:cubicBezTo>
                      <a:cubicBezTo>
                        <a:pt x="12" y="4356"/>
                        <a:pt x="1" y="4499"/>
                        <a:pt x="1" y="4654"/>
                      </a:cubicBezTo>
                      <a:cubicBezTo>
                        <a:pt x="1" y="4701"/>
                        <a:pt x="1" y="4737"/>
                        <a:pt x="12" y="4785"/>
                      </a:cubicBezTo>
                      <a:cubicBezTo>
                        <a:pt x="12" y="4785"/>
                        <a:pt x="12" y="4796"/>
                        <a:pt x="12" y="4808"/>
                      </a:cubicBezTo>
                      <a:cubicBezTo>
                        <a:pt x="12" y="4844"/>
                        <a:pt x="12" y="4880"/>
                        <a:pt x="12" y="4927"/>
                      </a:cubicBezTo>
                      <a:cubicBezTo>
                        <a:pt x="12" y="4927"/>
                        <a:pt x="12" y="4939"/>
                        <a:pt x="24" y="4951"/>
                      </a:cubicBezTo>
                      <a:cubicBezTo>
                        <a:pt x="24" y="4987"/>
                        <a:pt x="24" y="5023"/>
                        <a:pt x="36" y="5070"/>
                      </a:cubicBezTo>
                      <a:cubicBezTo>
                        <a:pt x="36" y="5118"/>
                        <a:pt x="48" y="5154"/>
                        <a:pt x="60" y="5189"/>
                      </a:cubicBezTo>
                      <a:cubicBezTo>
                        <a:pt x="60" y="5237"/>
                        <a:pt x="72" y="5273"/>
                        <a:pt x="84" y="5308"/>
                      </a:cubicBezTo>
                      <a:cubicBezTo>
                        <a:pt x="84" y="5320"/>
                        <a:pt x="84" y="5320"/>
                        <a:pt x="84" y="5332"/>
                      </a:cubicBezTo>
                      <a:cubicBezTo>
                        <a:pt x="96" y="5368"/>
                        <a:pt x="108" y="5404"/>
                        <a:pt x="120" y="5427"/>
                      </a:cubicBezTo>
                      <a:cubicBezTo>
                        <a:pt x="120" y="5439"/>
                        <a:pt x="120" y="5439"/>
                        <a:pt x="120" y="5451"/>
                      </a:cubicBezTo>
                      <a:cubicBezTo>
                        <a:pt x="131" y="5487"/>
                        <a:pt x="143" y="5511"/>
                        <a:pt x="155" y="5547"/>
                      </a:cubicBezTo>
                      <a:cubicBezTo>
                        <a:pt x="167" y="5582"/>
                        <a:pt x="191" y="5618"/>
                        <a:pt x="203" y="5642"/>
                      </a:cubicBezTo>
                      <a:cubicBezTo>
                        <a:pt x="215" y="5689"/>
                        <a:pt x="239" y="5713"/>
                        <a:pt x="251" y="5749"/>
                      </a:cubicBezTo>
                      <a:cubicBezTo>
                        <a:pt x="251" y="5749"/>
                        <a:pt x="251" y="5749"/>
                        <a:pt x="262" y="5761"/>
                      </a:cubicBezTo>
                      <a:cubicBezTo>
                        <a:pt x="274" y="5785"/>
                        <a:pt x="286" y="5808"/>
                        <a:pt x="310" y="5844"/>
                      </a:cubicBezTo>
                      <a:cubicBezTo>
                        <a:pt x="310" y="5844"/>
                        <a:pt x="310" y="5844"/>
                        <a:pt x="310" y="5856"/>
                      </a:cubicBezTo>
                      <a:cubicBezTo>
                        <a:pt x="334" y="5880"/>
                        <a:pt x="346" y="5904"/>
                        <a:pt x="370" y="5928"/>
                      </a:cubicBezTo>
                      <a:cubicBezTo>
                        <a:pt x="393" y="5951"/>
                        <a:pt x="405" y="5975"/>
                        <a:pt x="429" y="5999"/>
                      </a:cubicBezTo>
                      <a:cubicBezTo>
                        <a:pt x="429" y="6011"/>
                        <a:pt x="441" y="6011"/>
                        <a:pt x="441" y="6011"/>
                      </a:cubicBezTo>
                      <a:cubicBezTo>
                        <a:pt x="453" y="6035"/>
                        <a:pt x="477" y="6058"/>
                        <a:pt x="501" y="6070"/>
                      </a:cubicBezTo>
                      <a:cubicBezTo>
                        <a:pt x="501" y="6082"/>
                        <a:pt x="512" y="6082"/>
                        <a:pt x="512" y="6082"/>
                      </a:cubicBezTo>
                      <a:cubicBezTo>
                        <a:pt x="536" y="6106"/>
                        <a:pt x="548" y="6130"/>
                        <a:pt x="572" y="6142"/>
                      </a:cubicBezTo>
                      <a:cubicBezTo>
                        <a:pt x="584" y="6142"/>
                        <a:pt x="584" y="6154"/>
                        <a:pt x="584" y="6154"/>
                      </a:cubicBezTo>
                      <a:cubicBezTo>
                        <a:pt x="608" y="6166"/>
                        <a:pt x="632" y="6189"/>
                        <a:pt x="655" y="6201"/>
                      </a:cubicBezTo>
                      <a:cubicBezTo>
                        <a:pt x="679" y="6225"/>
                        <a:pt x="703" y="6237"/>
                        <a:pt x="739" y="6249"/>
                      </a:cubicBezTo>
                      <a:cubicBezTo>
                        <a:pt x="739" y="6261"/>
                        <a:pt x="739" y="6261"/>
                        <a:pt x="751" y="6261"/>
                      </a:cubicBezTo>
                      <a:cubicBezTo>
                        <a:pt x="774" y="6273"/>
                        <a:pt x="798" y="6285"/>
                        <a:pt x="822" y="6297"/>
                      </a:cubicBezTo>
                      <a:lnTo>
                        <a:pt x="834" y="6309"/>
                      </a:lnTo>
                      <a:cubicBezTo>
                        <a:pt x="858" y="6320"/>
                        <a:pt x="893" y="6332"/>
                        <a:pt x="917" y="6344"/>
                      </a:cubicBezTo>
                      <a:cubicBezTo>
                        <a:pt x="941" y="6344"/>
                        <a:pt x="953" y="6356"/>
                        <a:pt x="965" y="6356"/>
                      </a:cubicBezTo>
                      <a:cubicBezTo>
                        <a:pt x="977" y="5392"/>
                        <a:pt x="1655" y="4237"/>
                        <a:pt x="2477" y="3761"/>
                      </a:cubicBezTo>
                      <a:cubicBezTo>
                        <a:pt x="2724" y="3618"/>
                        <a:pt x="2956" y="3551"/>
                        <a:pt x="3162" y="3551"/>
                      </a:cubicBezTo>
                      <a:cubicBezTo>
                        <a:pt x="3662" y="3551"/>
                        <a:pt x="4004" y="3947"/>
                        <a:pt x="4013" y="4630"/>
                      </a:cubicBezTo>
                      <a:cubicBezTo>
                        <a:pt x="4005" y="4630"/>
                        <a:pt x="3997" y="4645"/>
                        <a:pt x="3979" y="4676"/>
                      </a:cubicBezTo>
                      <a:lnTo>
                        <a:pt x="3979" y="4676"/>
                      </a:lnTo>
                      <a:cubicBezTo>
                        <a:pt x="3986" y="4668"/>
                        <a:pt x="3994" y="4661"/>
                        <a:pt x="4001" y="4654"/>
                      </a:cubicBezTo>
                      <a:cubicBezTo>
                        <a:pt x="4037" y="4594"/>
                        <a:pt x="4061" y="4558"/>
                        <a:pt x="4084" y="4523"/>
                      </a:cubicBezTo>
                      <a:cubicBezTo>
                        <a:pt x="4096" y="4511"/>
                        <a:pt x="4096" y="4511"/>
                        <a:pt x="4096" y="4499"/>
                      </a:cubicBezTo>
                      <a:cubicBezTo>
                        <a:pt x="4132" y="4463"/>
                        <a:pt x="4156" y="4415"/>
                        <a:pt x="4180" y="4380"/>
                      </a:cubicBezTo>
                      <a:cubicBezTo>
                        <a:pt x="4180" y="4368"/>
                        <a:pt x="4192" y="4356"/>
                        <a:pt x="4192" y="4344"/>
                      </a:cubicBezTo>
                      <a:cubicBezTo>
                        <a:pt x="4215" y="4308"/>
                        <a:pt x="4251" y="4261"/>
                        <a:pt x="4275" y="4225"/>
                      </a:cubicBezTo>
                      <a:cubicBezTo>
                        <a:pt x="4299" y="4177"/>
                        <a:pt x="4322" y="4130"/>
                        <a:pt x="4346" y="4082"/>
                      </a:cubicBezTo>
                      <a:cubicBezTo>
                        <a:pt x="4346" y="4082"/>
                        <a:pt x="4358" y="4070"/>
                        <a:pt x="4358" y="4058"/>
                      </a:cubicBezTo>
                      <a:cubicBezTo>
                        <a:pt x="4382" y="4023"/>
                        <a:pt x="4406" y="3975"/>
                        <a:pt x="4430" y="3927"/>
                      </a:cubicBezTo>
                      <a:cubicBezTo>
                        <a:pt x="4430" y="3927"/>
                        <a:pt x="4442" y="3915"/>
                        <a:pt x="4442" y="3903"/>
                      </a:cubicBezTo>
                      <a:cubicBezTo>
                        <a:pt x="4465" y="3868"/>
                        <a:pt x="4477" y="3820"/>
                        <a:pt x="4501" y="3784"/>
                      </a:cubicBezTo>
                      <a:cubicBezTo>
                        <a:pt x="4525" y="3725"/>
                        <a:pt x="4549" y="3677"/>
                        <a:pt x="4573" y="3630"/>
                      </a:cubicBezTo>
                      <a:cubicBezTo>
                        <a:pt x="4573" y="3618"/>
                        <a:pt x="4573" y="3618"/>
                        <a:pt x="4584" y="3606"/>
                      </a:cubicBezTo>
                      <a:cubicBezTo>
                        <a:pt x="4596" y="3558"/>
                        <a:pt x="4620" y="3511"/>
                        <a:pt x="4644" y="3475"/>
                      </a:cubicBezTo>
                      <a:cubicBezTo>
                        <a:pt x="4656" y="3415"/>
                        <a:pt x="4680" y="3368"/>
                        <a:pt x="4692" y="3320"/>
                      </a:cubicBezTo>
                      <a:cubicBezTo>
                        <a:pt x="4692" y="3320"/>
                        <a:pt x="4703" y="3308"/>
                        <a:pt x="4703" y="3308"/>
                      </a:cubicBezTo>
                      <a:cubicBezTo>
                        <a:pt x="4715" y="3261"/>
                        <a:pt x="4739" y="3213"/>
                        <a:pt x="4751" y="3165"/>
                      </a:cubicBezTo>
                      <a:cubicBezTo>
                        <a:pt x="4751" y="3153"/>
                        <a:pt x="4751" y="3153"/>
                        <a:pt x="4763" y="3141"/>
                      </a:cubicBezTo>
                      <a:cubicBezTo>
                        <a:pt x="4787" y="3046"/>
                        <a:pt x="4823" y="2951"/>
                        <a:pt x="4846" y="2856"/>
                      </a:cubicBezTo>
                      <a:cubicBezTo>
                        <a:pt x="4846" y="2844"/>
                        <a:pt x="4846" y="2844"/>
                        <a:pt x="4846" y="2832"/>
                      </a:cubicBezTo>
                      <a:cubicBezTo>
                        <a:pt x="4858" y="2784"/>
                        <a:pt x="4870" y="2737"/>
                        <a:pt x="4882" y="2689"/>
                      </a:cubicBezTo>
                      <a:cubicBezTo>
                        <a:pt x="4882" y="2689"/>
                        <a:pt x="4894" y="2677"/>
                        <a:pt x="4894" y="2665"/>
                      </a:cubicBezTo>
                      <a:cubicBezTo>
                        <a:pt x="4906" y="2630"/>
                        <a:pt x="4906" y="2582"/>
                        <a:pt x="4918" y="2546"/>
                      </a:cubicBezTo>
                      <a:cubicBezTo>
                        <a:pt x="4930" y="2487"/>
                        <a:pt x="4942" y="2439"/>
                        <a:pt x="4942" y="2391"/>
                      </a:cubicBezTo>
                      <a:cubicBezTo>
                        <a:pt x="4942" y="2379"/>
                        <a:pt x="4954" y="2368"/>
                        <a:pt x="4954" y="2356"/>
                      </a:cubicBezTo>
                      <a:cubicBezTo>
                        <a:pt x="4954" y="2320"/>
                        <a:pt x="4965" y="2272"/>
                        <a:pt x="4965" y="2225"/>
                      </a:cubicBezTo>
                      <a:cubicBezTo>
                        <a:pt x="4977" y="2165"/>
                        <a:pt x="4977" y="2129"/>
                        <a:pt x="4989" y="2082"/>
                      </a:cubicBezTo>
                      <a:cubicBezTo>
                        <a:pt x="4989" y="2082"/>
                        <a:pt x="4989" y="2070"/>
                        <a:pt x="4989" y="2058"/>
                      </a:cubicBezTo>
                      <a:cubicBezTo>
                        <a:pt x="4989" y="2022"/>
                        <a:pt x="4989" y="1975"/>
                        <a:pt x="4989" y="1927"/>
                      </a:cubicBezTo>
                      <a:cubicBezTo>
                        <a:pt x="4989" y="1915"/>
                        <a:pt x="4989" y="1915"/>
                        <a:pt x="4989" y="1903"/>
                      </a:cubicBezTo>
                      <a:cubicBezTo>
                        <a:pt x="5001" y="1856"/>
                        <a:pt x="5001" y="1808"/>
                        <a:pt x="5001" y="1772"/>
                      </a:cubicBezTo>
                      <a:cubicBezTo>
                        <a:pt x="5001" y="1617"/>
                        <a:pt x="4989" y="1475"/>
                        <a:pt x="4965" y="1344"/>
                      </a:cubicBezTo>
                      <a:cubicBezTo>
                        <a:pt x="4930" y="1129"/>
                        <a:pt x="4882" y="939"/>
                        <a:pt x="4799" y="760"/>
                      </a:cubicBezTo>
                      <a:cubicBezTo>
                        <a:pt x="4787" y="736"/>
                        <a:pt x="4763" y="701"/>
                        <a:pt x="4751" y="665"/>
                      </a:cubicBezTo>
                      <a:cubicBezTo>
                        <a:pt x="4511" y="234"/>
                        <a:pt x="4112" y="1"/>
                        <a:pt x="36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2"/>
                <p:cNvSpPr/>
                <p:nvPr/>
              </p:nvSpPr>
              <p:spPr>
                <a:xfrm>
                  <a:off x="5423231" y="2119183"/>
                  <a:ext cx="121820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2381" extrusionOk="0">
                      <a:moveTo>
                        <a:pt x="1347" y="0"/>
                      </a:moveTo>
                      <a:cubicBezTo>
                        <a:pt x="1221" y="0"/>
                        <a:pt x="1079" y="41"/>
                        <a:pt x="929" y="128"/>
                      </a:cubicBezTo>
                      <a:cubicBezTo>
                        <a:pt x="417" y="414"/>
                        <a:pt x="1" y="1140"/>
                        <a:pt x="1" y="1724"/>
                      </a:cubicBezTo>
                      <a:cubicBezTo>
                        <a:pt x="1" y="2140"/>
                        <a:pt x="213" y="2380"/>
                        <a:pt x="520" y="2380"/>
                      </a:cubicBezTo>
                      <a:cubicBezTo>
                        <a:pt x="644" y="2380"/>
                        <a:pt x="782" y="2342"/>
                        <a:pt x="929" y="2260"/>
                      </a:cubicBezTo>
                      <a:cubicBezTo>
                        <a:pt x="1441" y="1962"/>
                        <a:pt x="1858" y="1236"/>
                        <a:pt x="1858" y="652"/>
                      </a:cubicBezTo>
                      <a:cubicBezTo>
                        <a:pt x="1858" y="240"/>
                        <a:pt x="1650" y="0"/>
                        <a:pt x="13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5015744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13871" y="0"/>
                      </a:moveTo>
                      <a:cubicBezTo>
                        <a:pt x="13825" y="0"/>
                        <a:pt x="13772" y="15"/>
                        <a:pt x="13717" y="46"/>
                      </a:cubicBezTo>
                      <a:lnTo>
                        <a:pt x="346" y="7762"/>
                      </a:lnTo>
                      <a:cubicBezTo>
                        <a:pt x="155" y="7869"/>
                        <a:pt x="1" y="8143"/>
                        <a:pt x="1" y="8369"/>
                      </a:cubicBezTo>
                      <a:lnTo>
                        <a:pt x="1" y="9822"/>
                      </a:lnTo>
                      <a:cubicBezTo>
                        <a:pt x="1" y="9982"/>
                        <a:pt x="78" y="10070"/>
                        <a:pt x="195" y="10070"/>
                      </a:cubicBezTo>
                      <a:cubicBezTo>
                        <a:pt x="244" y="10070"/>
                        <a:pt x="299" y="10055"/>
                        <a:pt x="358" y="10024"/>
                      </a:cubicBezTo>
                      <a:lnTo>
                        <a:pt x="13717" y="2309"/>
                      </a:lnTo>
                      <a:cubicBezTo>
                        <a:pt x="13919" y="2190"/>
                        <a:pt x="14074" y="1928"/>
                        <a:pt x="14074" y="1701"/>
                      </a:cubicBezTo>
                      <a:lnTo>
                        <a:pt x="14062" y="249"/>
                      </a:lnTo>
                      <a:cubicBezTo>
                        <a:pt x="14062" y="89"/>
                        <a:pt x="13984" y="0"/>
                        <a:pt x="13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5587144" y="4335216"/>
                  <a:ext cx="644897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6" h="5847" extrusionOk="0">
                      <a:moveTo>
                        <a:pt x="4918" y="0"/>
                      </a:moveTo>
                      <a:cubicBezTo>
                        <a:pt x="2204" y="0"/>
                        <a:pt x="1" y="1310"/>
                        <a:pt x="1" y="2929"/>
                      </a:cubicBezTo>
                      <a:cubicBezTo>
                        <a:pt x="1" y="4537"/>
                        <a:pt x="2204" y="5846"/>
                        <a:pt x="4918" y="5846"/>
                      </a:cubicBezTo>
                      <a:cubicBezTo>
                        <a:pt x="7633" y="5846"/>
                        <a:pt x="9835" y="4537"/>
                        <a:pt x="9835" y="2929"/>
                      </a:cubicBezTo>
                      <a:cubicBezTo>
                        <a:pt x="9835" y="1310"/>
                        <a:pt x="7633" y="0"/>
                        <a:pt x="49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5946243" y="3965364"/>
                  <a:ext cx="126540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8595" extrusionOk="0">
                      <a:moveTo>
                        <a:pt x="551" y="0"/>
                      </a:moveTo>
                      <a:cubicBezTo>
                        <a:pt x="182" y="0"/>
                        <a:pt x="1" y="164"/>
                        <a:pt x="1" y="164"/>
                      </a:cubicBezTo>
                      <a:cubicBezTo>
                        <a:pt x="1" y="164"/>
                        <a:pt x="191" y="3141"/>
                        <a:pt x="251" y="3796"/>
                      </a:cubicBezTo>
                      <a:cubicBezTo>
                        <a:pt x="310" y="4463"/>
                        <a:pt x="584" y="8558"/>
                        <a:pt x="584" y="8558"/>
                      </a:cubicBezTo>
                      <a:cubicBezTo>
                        <a:pt x="636" y="8584"/>
                        <a:pt x="687" y="8594"/>
                        <a:pt x="734" y="8594"/>
                      </a:cubicBezTo>
                      <a:cubicBezTo>
                        <a:pt x="880" y="8594"/>
                        <a:pt x="989" y="8499"/>
                        <a:pt x="989" y="8499"/>
                      </a:cubicBezTo>
                      <a:cubicBezTo>
                        <a:pt x="989" y="8499"/>
                        <a:pt x="1156" y="7070"/>
                        <a:pt x="1215" y="6415"/>
                      </a:cubicBezTo>
                      <a:cubicBezTo>
                        <a:pt x="1275" y="5748"/>
                        <a:pt x="1322" y="3832"/>
                        <a:pt x="1322" y="3832"/>
                      </a:cubicBezTo>
                      <a:cubicBezTo>
                        <a:pt x="1596" y="2677"/>
                        <a:pt x="1930" y="581"/>
                        <a:pt x="1930" y="581"/>
                      </a:cubicBezTo>
                      <a:cubicBezTo>
                        <a:pt x="1328" y="123"/>
                        <a:pt x="869" y="0"/>
                        <a:pt x="551" y="0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5822129" y="3912125"/>
                  <a:ext cx="115591" cy="56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8585" extrusionOk="0">
                      <a:moveTo>
                        <a:pt x="477" y="1"/>
                      </a:moveTo>
                      <a:cubicBezTo>
                        <a:pt x="139" y="1"/>
                        <a:pt x="1" y="179"/>
                        <a:pt x="1" y="179"/>
                      </a:cubicBezTo>
                      <a:cubicBezTo>
                        <a:pt x="1" y="179"/>
                        <a:pt x="25" y="3131"/>
                        <a:pt x="84" y="3786"/>
                      </a:cubicBezTo>
                      <a:cubicBezTo>
                        <a:pt x="132" y="4453"/>
                        <a:pt x="417" y="8549"/>
                        <a:pt x="417" y="8549"/>
                      </a:cubicBezTo>
                      <a:cubicBezTo>
                        <a:pt x="470" y="8575"/>
                        <a:pt x="520" y="8585"/>
                        <a:pt x="567" y="8585"/>
                      </a:cubicBezTo>
                      <a:cubicBezTo>
                        <a:pt x="713" y="8585"/>
                        <a:pt x="822" y="8489"/>
                        <a:pt x="822" y="8489"/>
                      </a:cubicBezTo>
                      <a:cubicBezTo>
                        <a:pt x="822" y="8489"/>
                        <a:pt x="989" y="7060"/>
                        <a:pt x="1048" y="6406"/>
                      </a:cubicBezTo>
                      <a:cubicBezTo>
                        <a:pt x="1096" y="5739"/>
                        <a:pt x="1156" y="3810"/>
                        <a:pt x="1156" y="3810"/>
                      </a:cubicBezTo>
                      <a:cubicBezTo>
                        <a:pt x="1429" y="2655"/>
                        <a:pt x="1763" y="572"/>
                        <a:pt x="1763" y="572"/>
                      </a:cubicBezTo>
                      <a:cubicBezTo>
                        <a:pt x="1174" y="123"/>
                        <a:pt x="75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5816687" y="3772603"/>
                  <a:ext cx="280290" cy="38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944" extrusionOk="0">
                      <a:moveTo>
                        <a:pt x="953" y="0"/>
                      </a:moveTo>
                      <a:cubicBezTo>
                        <a:pt x="609" y="0"/>
                        <a:pt x="347" y="92"/>
                        <a:pt x="274" y="342"/>
                      </a:cubicBezTo>
                      <a:cubicBezTo>
                        <a:pt x="0" y="1271"/>
                        <a:pt x="60" y="4902"/>
                        <a:pt x="60" y="4902"/>
                      </a:cubicBezTo>
                      <a:cubicBezTo>
                        <a:pt x="60" y="4902"/>
                        <a:pt x="84" y="5140"/>
                        <a:pt x="1298" y="5617"/>
                      </a:cubicBezTo>
                      <a:cubicBezTo>
                        <a:pt x="1998" y="5887"/>
                        <a:pt x="2638" y="5943"/>
                        <a:pt x="3050" y="5943"/>
                      </a:cubicBezTo>
                      <a:cubicBezTo>
                        <a:pt x="3346" y="5943"/>
                        <a:pt x="3525" y="5914"/>
                        <a:pt x="3525" y="5914"/>
                      </a:cubicBezTo>
                      <a:cubicBezTo>
                        <a:pt x="3525" y="5914"/>
                        <a:pt x="3798" y="4855"/>
                        <a:pt x="3822" y="4438"/>
                      </a:cubicBezTo>
                      <a:cubicBezTo>
                        <a:pt x="4275" y="1545"/>
                        <a:pt x="3489" y="699"/>
                        <a:pt x="3489" y="699"/>
                      </a:cubicBezTo>
                      <a:cubicBezTo>
                        <a:pt x="3489" y="699"/>
                        <a:pt x="1904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5789346" y="4460118"/>
                  <a:ext cx="92971" cy="7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0" extrusionOk="0">
                      <a:moveTo>
                        <a:pt x="894" y="0"/>
                      </a:moveTo>
                      <a:cubicBezTo>
                        <a:pt x="894" y="0"/>
                        <a:pt x="929" y="203"/>
                        <a:pt x="703" y="369"/>
                      </a:cubicBezTo>
                      <a:cubicBezTo>
                        <a:pt x="489" y="536"/>
                        <a:pt x="72" y="834"/>
                        <a:pt x="1" y="1012"/>
                      </a:cubicBezTo>
                      <a:cubicBezTo>
                        <a:pt x="1" y="1053"/>
                        <a:pt x="43" y="1070"/>
                        <a:pt x="110" y="1070"/>
                      </a:cubicBezTo>
                      <a:cubicBezTo>
                        <a:pt x="277" y="1070"/>
                        <a:pt x="593" y="966"/>
                        <a:pt x="763" y="881"/>
                      </a:cubicBezTo>
                      <a:cubicBezTo>
                        <a:pt x="989" y="750"/>
                        <a:pt x="1215" y="465"/>
                        <a:pt x="1215" y="465"/>
                      </a:cubicBezTo>
                      <a:lnTo>
                        <a:pt x="1215" y="465"/>
                      </a:lnTo>
                      <a:lnTo>
                        <a:pt x="1203" y="584"/>
                      </a:lnTo>
                      <a:cubicBezTo>
                        <a:pt x="1203" y="584"/>
                        <a:pt x="1287" y="584"/>
                        <a:pt x="1358" y="524"/>
                      </a:cubicBezTo>
                      <a:cubicBezTo>
                        <a:pt x="1417" y="453"/>
                        <a:pt x="1334" y="24"/>
                        <a:pt x="1334" y="24"/>
                      </a:cubicBezTo>
                      <a:lnTo>
                        <a:pt x="8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5925197" y="4521749"/>
                  <a:ext cx="92971" cy="7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7" extrusionOk="0">
                      <a:moveTo>
                        <a:pt x="893" y="1"/>
                      </a:moveTo>
                      <a:lnTo>
                        <a:pt x="893" y="1"/>
                      </a:lnTo>
                      <a:cubicBezTo>
                        <a:pt x="893" y="1"/>
                        <a:pt x="917" y="215"/>
                        <a:pt x="703" y="382"/>
                      </a:cubicBezTo>
                      <a:cubicBezTo>
                        <a:pt x="477" y="537"/>
                        <a:pt x="60" y="846"/>
                        <a:pt x="0" y="1025"/>
                      </a:cubicBezTo>
                      <a:cubicBezTo>
                        <a:pt x="0" y="1061"/>
                        <a:pt x="40" y="1077"/>
                        <a:pt x="104" y="1077"/>
                      </a:cubicBezTo>
                      <a:cubicBezTo>
                        <a:pt x="266" y="1077"/>
                        <a:pt x="579" y="976"/>
                        <a:pt x="750" y="882"/>
                      </a:cubicBezTo>
                      <a:cubicBezTo>
                        <a:pt x="988" y="763"/>
                        <a:pt x="1203" y="477"/>
                        <a:pt x="1203" y="477"/>
                      </a:cubicBezTo>
                      <a:lnTo>
                        <a:pt x="1203" y="477"/>
                      </a:lnTo>
                      <a:lnTo>
                        <a:pt x="1191" y="596"/>
                      </a:lnTo>
                      <a:cubicBezTo>
                        <a:pt x="1191" y="596"/>
                        <a:pt x="1274" y="596"/>
                        <a:pt x="1346" y="525"/>
                      </a:cubicBezTo>
                      <a:cubicBezTo>
                        <a:pt x="1417" y="453"/>
                        <a:pt x="1334" y="37"/>
                        <a:pt x="1334" y="37"/>
                      </a:cubicBezTo>
                      <a:lnTo>
                        <a:pt x="8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5508334" y="3459989"/>
                  <a:ext cx="417059" cy="2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" h="3956" extrusionOk="0">
                      <a:moveTo>
                        <a:pt x="5267" y="1"/>
                      </a:moveTo>
                      <a:cubicBezTo>
                        <a:pt x="5254" y="1"/>
                        <a:pt x="5241" y="1"/>
                        <a:pt x="5227" y="2"/>
                      </a:cubicBezTo>
                      <a:cubicBezTo>
                        <a:pt x="5227" y="2"/>
                        <a:pt x="4513" y="110"/>
                        <a:pt x="4049" y="1669"/>
                      </a:cubicBezTo>
                      <a:cubicBezTo>
                        <a:pt x="3775" y="2693"/>
                        <a:pt x="3370" y="2777"/>
                        <a:pt x="2906" y="2872"/>
                      </a:cubicBezTo>
                      <a:cubicBezTo>
                        <a:pt x="2751" y="2904"/>
                        <a:pt x="2432" y="2914"/>
                        <a:pt x="2070" y="2914"/>
                      </a:cubicBezTo>
                      <a:cubicBezTo>
                        <a:pt x="1346" y="2914"/>
                        <a:pt x="449" y="2872"/>
                        <a:pt x="346" y="2872"/>
                      </a:cubicBezTo>
                      <a:cubicBezTo>
                        <a:pt x="191" y="2872"/>
                        <a:pt x="0" y="3217"/>
                        <a:pt x="215" y="3467"/>
                      </a:cubicBezTo>
                      <a:cubicBezTo>
                        <a:pt x="441" y="3705"/>
                        <a:pt x="3132" y="3955"/>
                        <a:pt x="3656" y="3955"/>
                      </a:cubicBezTo>
                      <a:cubicBezTo>
                        <a:pt x="4179" y="3955"/>
                        <a:pt x="5382" y="2967"/>
                        <a:pt x="5882" y="2169"/>
                      </a:cubicBezTo>
                      <a:cubicBezTo>
                        <a:pt x="6360" y="1376"/>
                        <a:pt x="5902" y="1"/>
                        <a:pt x="5267" y="1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5826849" y="3176616"/>
                  <a:ext cx="504326" cy="60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" h="9153" extrusionOk="0">
                      <a:moveTo>
                        <a:pt x="1779" y="1"/>
                      </a:moveTo>
                      <a:cubicBezTo>
                        <a:pt x="1373" y="1"/>
                        <a:pt x="998" y="128"/>
                        <a:pt x="715" y="455"/>
                      </a:cubicBezTo>
                      <a:cubicBezTo>
                        <a:pt x="715" y="455"/>
                        <a:pt x="0" y="1372"/>
                        <a:pt x="155" y="2384"/>
                      </a:cubicBezTo>
                      <a:cubicBezTo>
                        <a:pt x="310" y="3408"/>
                        <a:pt x="1203" y="3360"/>
                        <a:pt x="1357" y="3920"/>
                      </a:cubicBezTo>
                      <a:cubicBezTo>
                        <a:pt x="1512" y="4479"/>
                        <a:pt x="929" y="5277"/>
                        <a:pt x="1738" y="5801"/>
                      </a:cubicBezTo>
                      <a:cubicBezTo>
                        <a:pt x="2536" y="6337"/>
                        <a:pt x="2905" y="6206"/>
                        <a:pt x="3120" y="7325"/>
                      </a:cubicBezTo>
                      <a:cubicBezTo>
                        <a:pt x="3346" y="8432"/>
                        <a:pt x="4120" y="9027"/>
                        <a:pt x="5441" y="9146"/>
                      </a:cubicBezTo>
                      <a:cubicBezTo>
                        <a:pt x="5488" y="9151"/>
                        <a:pt x="5535" y="9153"/>
                        <a:pt x="5581" y="9153"/>
                      </a:cubicBezTo>
                      <a:cubicBezTo>
                        <a:pt x="6839" y="9153"/>
                        <a:pt x="7691" y="7617"/>
                        <a:pt x="7358" y="6491"/>
                      </a:cubicBezTo>
                      <a:cubicBezTo>
                        <a:pt x="7025" y="5313"/>
                        <a:pt x="5846" y="5682"/>
                        <a:pt x="5596" y="4717"/>
                      </a:cubicBezTo>
                      <a:cubicBezTo>
                        <a:pt x="5346" y="3765"/>
                        <a:pt x="5441" y="3003"/>
                        <a:pt x="4608" y="2634"/>
                      </a:cubicBezTo>
                      <a:cubicBezTo>
                        <a:pt x="3774" y="2265"/>
                        <a:pt x="4084" y="860"/>
                        <a:pt x="3251" y="419"/>
                      </a:cubicBezTo>
                      <a:cubicBezTo>
                        <a:pt x="2785" y="180"/>
                        <a:pt x="2261" y="1"/>
                        <a:pt x="17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5808098" y="3439204"/>
                  <a:ext cx="320875" cy="463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7075" extrusionOk="0">
                      <a:moveTo>
                        <a:pt x="2460" y="0"/>
                      </a:moveTo>
                      <a:cubicBezTo>
                        <a:pt x="1253" y="0"/>
                        <a:pt x="810" y="296"/>
                        <a:pt x="810" y="296"/>
                      </a:cubicBezTo>
                      <a:cubicBezTo>
                        <a:pt x="810" y="296"/>
                        <a:pt x="298" y="450"/>
                        <a:pt x="250" y="605"/>
                      </a:cubicBezTo>
                      <a:cubicBezTo>
                        <a:pt x="60" y="1319"/>
                        <a:pt x="0" y="2391"/>
                        <a:pt x="48" y="2820"/>
                      </a:cubicBezTo>
                      <a:cubicBezTo>
                        <a:pt x="108" y="3248"/>
                        <a:pt x="358" y="4534"/>
                        <a:pt x="322" y="5487"/>
                      </a:cubicBezTo>
                      <a:cubicBezTo>
                        <a:pt x="298" y="6427"/>
                        <a:pt x="1048" y="6844"/>
                        <a:pt x="1858" y="6999"/>
                      </a:cubicBezTo>
                      <a:cubicBezTo>
                        <a:pt x="2111" y="7047"/>
                        <a:pt x="2398" y="7075"/>
                        <a:pt x="2678" y="7075"/>
                      </a:cubicBezTo>
                      <a:cubicBezTo>
                        <a:pt x="3293" y="7075"/>
                        <a:pt x="3868" y="6942"/>
                        <a:pt x="3941" y="6606"/>
                      </a:cubicBezTo>
                      <a:cubicBezTo>
                        <a:pt x="4060" y="6130"/>
                        <a:pt x="3537" y="4475"/>
                        <a:pt x="4394" y="3510"/>
                      </a:cubicBezTo>
                      <a:cubicBezTo>
                        <a:pt x="4894" y="2963"/>
                        <a:pt x="4680" y="1831"/>
                        <a:pt x="4537" y="1462"/>
                      </a:cubicBezTo>
                      <a:cubicBezTo>
                        <a:pt x="4382" y="1093"/>
                        <a:pt x="2846" y="10"/>
                        <a:pt x="2846" y="10"/>
                      </a:cubicBezTo>
                      <a:cubicBezTo>
                        <a:pt x="2710" y="3"/>
                        <a:pt x="2581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5901790" y="3378950"/>
                  <a:ext cx="98413" cy="104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6" extrusionOk="0">
                      <a:moveTo>
                        <a:pt x="1500" y="0"/>
                      </a:moveTo>
                      <a:lnTo>
                        <a:pt x="95" y="714"/>
                      </a:lnTo>
                      <a:cubicBezTo>
                        <a:pt x="95" y="714"/>
                        <a:pt x="95" y="738"/>
                        <a:pt x="95" y="762"/>
                      </a:cubicBezTo>
                      <a:cubicBezTo>
                        <a:pt x="72" y="881"/>
                        <a:pt x="12" y="1167"/>
                        <a:pt x="12" y="1286"/>
                      </a:cubicBezTo>
                      <a:cubicBezTo>
                        <a:pt x="0" y="1405"/>
                        <a:pt x="131" y="1596"/>
                        <a:pt x="441" y="1596"/>
                      </a:cubicBezTo>
                      <a:cubicBezTo>
                        <a:pt x="750" y="1584"/>
                        <a:pt x="1274" y="1453"/>
                        <a:pt x="1453" y="1084"/>
                      </a:cubicBezTo>
                      <a:cubicBezTo>
                        <a:pt x="1429" y="1024"/>
                        <a:pt x="1453" y="333"/>
                        <a:pt x="1500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5840880" y="3209530"/>
                  <a:ext cx="226462" cy="23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640" extrusionOk="0">
                      <a:moveTo>
                        <a:pt x="1504" y="0"/>
                      </a:moveTo>
                      <a:cubicBezTo>
                        <a:pt x="844" y="0"/>
                        <a:pt x="299" y="477"/>
                        <a:pt x="155" y="1239"/>
                      </a:cubicBezTo>
                      <a:cubicBezTo>
                        <a:pt x="0" y="2132"/>
                        <a:pt x="167" y="3168"/>
                        <a:pt x="393" y="3394"/>
                      </a:cubicBezTo>
                      <a:cubicBezTo>
                        <a:pt x="543" y="3560"/>
                        <a:pt x="792" y="3639"/>
                        <a:pt x="1046" y="3639"/>
                      </a:cubicBezTo>
                      <a:cubicBezTo>
                        <a:pt x="1156" y="3639"/>
                        <a:pt x="1266" y="3625"/>
                        <a:pt x="1370" y="3596"/>
                      </a:cubicBezTo>
                      <a:cubicBezTo>
                        <a:pt x="1572" y="3525"/>
                        <a:pt x="1858" y="3394"/>
                        <a:pt x="2096" y="3144"/>
                      </a:cubicBezTo>
                      <a:lnTo>
                        <a:pt x="2108" y="3144"/>
                      </a:lnTo>
                      <a:cubicBezTo>
                        <a:pt x="2108" y="3144"/>
                        <a:pt x="2108" y="3144"/>
                        <a:pt x="2108" y="3132"/>
                      </a:cubicBezTo>
                      <a:cubicBezTo>
                        <a:pt x="2144" y="3108"/>
                        <a:pt x="2167" y="3072"/>
                        <a:pt x="2191" y="3048"/>
                      </a:cubicBezTo>
                      <a:cubicBezTo>
                        <a:pt x="2263" y="2965"/>
                        <a:pt x="2382" y="2834"/>
                        <a:pt x="2525" y="2679"/>
                      </a:cubicBezTo>
                      <a:cubicBezTo>
                        <a:pt x="2894" y="2275"/>
                        <a:pt x="3453" y="1632"/>
                        <a:pt x="3072" y="882"/>
                      </a:cubicBezTo>
                      <a:cubicBezTo>
                        <a:pt x="2679" y="120"/>
                        <a:pt x="1822" y="36"/>
                        <a:pt x="1822" y="36"/>
                      </a:cubicBezTo>
                      <a:cubicBezTo>
                        <a:pt x="1714" y="12"/>
                        <a:pt x="1607" y="0"/>
                        <a:pt x="1504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5837733" y="3196286"/>
                  <a:ext cx="226462" cy="22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06" extrusionOk="0">
                      <a:moveTo>
                        <a:pt x="1072" y="0"/>
                      </a:moveTo>
                      <a:lnTo>
                        <a:pt x="418" y="619"/>
                      </a:lnTo>
                      <a:cubicBezTo>
                        <a:pt x="418" y="619"/>
                        <a:pt x="1" y="1584"/>
                        <a:pt x="72" y="2036"/>
                      </a:cubicBezTo>
                      <a:cubicBezTo>
                        <a:pt x="72" y="2036"/>
                        <a:pt x="110" y="2040"/>
                        <a:pt x="173" y="2040"/>
                      </a:cubicBezTo>
                      <a:cubicBezTo>
                        <a:pt x="366" y="2040"/>
                        <a:pt x="794" y="2000"/>
                        <a:pt x="1072" y="1667"/>
                      </a:cubicBezTo>
                      <a:cubicBezTo>
                        <a:pt x="1228" y="1486"/>
                        <a:pt x="1411" y="1458"/>
                        <a:pt x="1604" y="1458"/>
                      </a:cubicBezTo>
                      <a:cubicBezTo>
                        <a:pt x="1692" y="1458"/>
                        <a:pt x="1782" y="1464"/>
                        <a:pt x="1873" y="1464"/>
                      </a:cubicBezTo>
                      <a:cubicBezTo>
                        <a:pt x="2054" y="1464"/>
                        <a:pt x="2236" y="1440"/>
                        <a:pt x="2406" y="1298"/>
                      </a:cubicBezTo>
                      <a:lnTo>
                        <a:pt x="2406" y="1298"/>
                      </a:lnTo>
                      <a:cubicBezTo>
                        <a:pt x="2406" y="1298"/>
                        <a:pt x="2215" y="1762"/>
                        <a:pt x="2406" y="2227"/>
                      </a:cubicBezTo>
                      <a:cubicBezTo>
                        <a:pt x="2584" y="2691"/>
                        <a:pt x="2644" y="3405"/>
                        <a:pt x="2644" y="3405"/>
                      </a:cubicBezTo>
                      <a:lnTo>
                        <a:pt x="3454" y="2131"/>
                      </a:lnTo>
                      <a:lnTo>
                        <a:pt x="3454" y="1024"/>
                      </a:lnTo>
                      <a:lnTo>
                        <a:pt x="2430" y="60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5829931" y="3684155"/>
                  <a:ext cx="246787" cy="1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" h="1929" extrusionOk="0">
                      <a:moveTo>
                        <a:pt x="3716" y="0"/>
                      </a:moveTo>
                      <a:lnTo>
                        <a:pt x="1799" y="608"/>
                      </a:lnTo>
                      <a:lnTo>
                        <a:pt x="1" y="108"/>
                      </a:lnTo>
                      <a:lnTo>
                        <a:pt x="1" y="108"/>
                      </a:lnTo>
                      <a:cubicBezTo>
                        <a:pt x="25" y="191"/>
                        <a:pt x="501" y="1632"/>
                        <a:pt x="1537" y="1894"/>
                      </a:cubicBezTo>
                      <a:cubicBezTo>
                        <a:pt x="1628" y="1917"/>
                        <a:pt x="1722" y="1928"/>
                        <a:pt x="1817" y="1928"/>
                      </a:cubicBezTo>
                      <a:cubicBezTo>
                        <a:pt x="2484" y="1928"/>
                        <a:pt x="3197" y="1392"/>
                        <a:pt x="3573" y="1048"/>
                      </a:cubicBezTo>
                      <a:cubicBezTo>
                        <a:pt x="3596" y="786"/>
                        <a:pt x="3656" y="512"/>
                        <a:pt x="3763" y="274"/>
                      </a:cubicBezTo>
                      <a:lnTo>
                        <a:pt x="3716" y="0"/>
                      </a:lnTo>
                      <a:close/>
                    </a:path>
                  </a:pathLst>
                </a:custGeom>
                <a:solidFill>
                  <a:srgbClr val="000000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5773742" y="3564368"/>
                  <a:ext cx="353854" cy="23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7" h="3510" extrusionOk="0">
                      <a:moveTo>
                        <a:pt x="4658" y="0"/>
                      </a:moveTo>
                      <a:cubicBezTo>
                        <a:pt x="4561" y="0"/>
                        <a:pt x="4489" y="18"/>
                        <a:pt x="4489" y="18"/>
                      </a:cubicBezTo>
                      <a:cubicBezTo>
                        <a:pt x="3656" y="601"/>
                        <a:pt x="2691" y="2208"/>
                        <a:pt x="2537" y="2280"/>
                      </a:cubicBezTo>
                      <a:cubicBezTo>
                        <a:pt x="2534" y="2281"/>
                        <a:pt x="2531" y="2281"/>
                        <a:pt x="2528" y="2281"/>
                      </a:cubicBezTo>
                      <a:cubicBezTo>
                        <a:pt x="2328" y="2281"/>
                        <a:pt x="746" y="576"/>
                        <a:pt x="501" y="506"/>
                      </a:cubicBezTo>
                      <a:cubicBezTo>
                        <a:pt x="470" y="498"/>
                        <a:pt x="438" y="495"/>
                        <a:pt x="408" y="495"/>
                      </a:cubicBezTo>
                      <a:cubicBezTo>
                        <a:pt x="192" y="495"/>
                        <a:pt x="1" y="671"/>
                        <a:pt x="1" y="911"/>
                      </a:cubicBezTo>
                      <a:cubicBezTo>
                        <a:pt x="1" y="1196"/>
                        <a:pt x="2144" y="3447"/>
                        <a:pt x="2668" y="3506"/>
                      </a:cubicBezTo>
                      <a:cubicBezTo>
                        <a:pt x="2685" y="3509"/>
                        <a:pt x="2703" y="3510"/>
                        <a:pt x="2722" y="3510"/>
                      </a:cubicBezTo>
                      <a:cubicBezTo>
                        <a:pt x="3286" y="3510"/>
                        <a:pt x="4658" y="2508"/>
                        <a:pt x="5073" y="1161"/>
                      </a:cubicBezTo>
                      <a:cubicBezTo>
                        <a:pt x="5397" y="136"/>
                        <a:pt x="4928" y="0"/>
                        <a:pt x="4658" y="0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5693949" y="3568499"/>
                  <a:ext cx="118083" cy="6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1048" extrusionOk="0">
                      <a:moveTo>
                        <a:pt x="956" y="0"/>
                      </a:moveTo>
                      <a:cubicBezTo>
                        <a:pt x="797" y="0"/>
                        <a:pt x="60" y="163"/>
                        <a:pt x="27" y="252"/>
                      </a:cubicBezTo>
                      <a:cubicBezTo>
                        <a:pt x="1" y="331"/>
                        <a:pt x="97" y="378"/>
                        <a:pt x="231" y="378"/>
                      </a:cubicBezTo>
                      <a:cubicBezTo>
                        <a:pt x="278" y="378"/>
                        <a:pt x="331" y="372"/>
                        <a:pt x="384" y="360"/>
                      </a:cubicBezTo>
                      <a:cubicBezTo>
                        <a:pt x="586" y="300"/>
                        <a:pt x="896" y="288"/>
                        <a:pt x="896" y="288"/>
                      </a:cubicBezTo>
                      <a:lnTo>
                        <a:pt x="896" y="288"/>
                      </a:lnTo>
                      <a:cubicBezTo>
                        <a:pt x="896" y="288"/>
                        <a:pt x="682" y="526"/>
                        <a:pt x="694" y="633"/>
                      </a:cubicBezTo>
                      <a:cubicBezTo>
                        <a:pt x="706" y="729"/>
                        <a:pt x="825" y="931"/>
                        <a:pt x="1003" y="1026"/>
                      </a:cubicBezTo>
                      <a:cubicBezTo>
                        <a:pt x="1033" y="1041"/>
                        <a:pt x="1064" y="1047"/>
                        <a:pt x="1095" y="1047"/>
                      </a:cubicBezTo>
                      <a:cubicBezTo>
                        <a:pt x="1236" y="1047"/>
                        <a:pt x="1372" y="919"/>
                        <a:pt x="1372" y="919"/>
                      </a:cubicBezTo>
                      <a:lnTo>
                        <a:pt x="1515" y="955"/>
                      </a:lnTo>
                      <a:cubicBezTo>
                        <a:pt x="1515" y="955"/>
                        <a:pt x="1801" y="871"/>
                        <a:pt x="1718" y="562"/>
                      </a:cubicBezTo>
                      <a:cubicBezTo>
                        <a:pt x="1634" y="252"/>
                        <a:pt x="1063" y="14"/>
                        <a:pt x="979" y="2"/>
                      </a:cubicBezTo>
                      <a:cubicBezTo>
                        <a:pt x="974" y="1"/>
                        <a:pt x="966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5455227" y="3620033"/>
                  <a:ext cx="96118" cy="6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955" extrusionOk="0">
                      <a:moveTo>
                        <a:pt x="726" y="1"/>
                      </a:moveTo>
                      <a:cubicBezTo>
                        <a:pt x="714" y="1"/>
                        <a:pt x="706" y="5"/>
                        <a:pt x="703" y="14"/>
                      </a:cubicBezTo>
                      <a:cubicBezTo>
                        <a:pt x="656" y="109"/>
                        <a:pt x="929" y="395"/>
                        <a:pt x="929" y="395"/>
                      </a:cubicBezTo>
                      <a:cubicBezTo>
                        <a:pt x="929" y="395"/>
                        <a:pt x="271" y="144"/>
                        <a:pt x="70" y="144"/>
                      </a:cubicBezTo>
                      <a:cubicBezTo>
                        <a:pt x="35" y="144"/>
                        <a:pt x="14" y="151"/>
                        <a:pt x="13" y="169"/>
                      </a:cubicBezTo>
                      <a:cubicBezTo>
                        <a:pt x="1" y="288"/>
                        <a:pt x="489" y="657"/>
                        <a:pt x="620" y="740"/>
                      </a:cubicBezTo>
                      <a:cubicBezTo>
                        <a:pt x="751" y="824"/>
                        <a:pt x="1203" y="955"/>
                        <a:pt x="1203" y="955"/>
                      </a:cubicBezTo>
                      <a:cubicBezTo>
                        <a:pt x="1203" y="955"/>
                        <a:pt x="1465" y="609"/>
                        <a:pt x="1406" y="478"/>
                      </a:cubicBezTo>
                      <a:cubicBezTo>
                        <a:pt x="1406" y="478"/>
                        <a:pt x="848" y="1"/>
                        <a:pt x="726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5313934" y="3093087"/>
                  <a:ext cx="460660" cy="934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14249" extrusionOk="0">
                      <a:moveTo>
                        <a:pt x="551" y="0"/>
                      </a:moveTo>
                      <a:cubicBezTo>
                        <a:pt x="239" y="0"/>
                        <a:pt x="25" y="251"/>
                        <a:pt x="25" y="681"/>
                      </a:cubicBezTo>
                      <a:lnTo>
                        <a:pt x="1" y="10158"/>
                      </a:lnTo>
                      <a:cubicBezTo>
                        <a:pt x="1" y="10420"/>
                        <a:pt x="179" y="10730"/>
                        <a:pt x="394" y="10861"/>
                      </a:cubicBezTo>
                      <a:lnTo>
                        <a:pt x="6049" y="14123"/>
                      </a:lnTo>
                      <a:cubicBezTo>
                        <a:pt x="6199" y="14209"/>
                        <a:pt x="6342" y="14249"/>
                        <a:pt x="6469" y="14249"/>
                      </a:cubicBezTo>
                      <a:cubicBezTo>
                        <a:pt x="6784" y="14249"/>
                        <a:pt x="7002" y="14000"/>
                        <a:pt x="7002" y="13576"/>
                      </a:cubicBezTo>
                      <a:lnTo>
                        <a:pt x="7025" y="4086"/>
                      </a:lnTo>
                      <a:cubicBezTo>
                        <a:pt x="7025" y="3836"/>
                        <a:pt x="6847" y="3515"/>
                        <a:pt x="6621" y="3396"/>
                      </a:cubicBezTo>
                      <a:lnTo>
                        <a:pt x="977" y="133"/>
                      </a:lnTo>
                      <a:cubicBezTo>
                        <a:pt x="824" y="43"/>
                        <a:pt x="679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5381860" y="3365378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62" y="1"/>
                      </a:moveTo>
                      <a:cubicBezTo>
                        <a:pt x="24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48" y="755"/>
                        <a:pt x="120" y="791"/>
                      </a:cubicBezTo>
                      <a:lnTo>
                        <a:pt x="4715" y="3458"/>
                      </a:lnTo>
                      <a:cubicBezTo>
                        <a:pt x="4735" y="3467"/>
                        <a:pt x="4753" y="3472"/>
                        <a:pt x="4769" y="3472"/>
                      </a:cubicBezTo>
                      <a:cubicBezTo>
                        <a:pt x="4815" y="3472"/>
                        <a:pt x="4846" y="3438"/>
                        <a:pt x="4846" y="3386"/>
                      </a:cubicBezTo>
                      <a:lnTo>
                        <a:pt x="4846" y="2886"/>
                      </a:lnTo>
                      <a:cubicBezTo>
                        <a:pt x="4846" y="2803"/>
                        <a:pt x="4787" y="2719"/>
                        <a:pt x="4727" y="2672"/>
                      </a:cubicBezTo>
                      <a:lnTo>
                        <a:pt x="120" y="17"/>
                      </a:lnTo>
                      <a:cubicBezTo>
                        <a:pt x="98" y="6"/>
                        <a:pt x="7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5381073" y="3437172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72" y="1"/>
                      </a:moveTo>
                      <a:cubicBezTo>
                        <a:pt x="30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60" y="755"/>
                        <a:pt x="120" y="791"/>
                      </a:cubicBezTo>
                      <a:lnTo>
                        <a:pt x="4727" y="3458"/>
                      </a:lnTo>
                      <a:cubicBezTo>
                        <a:pt x="4747" y="3467"/>
                        <a:pt x="4764" y="3472"/>
                        <a:pt x="4779" y="3472"/>
                      </a:cubicBezTo>
                      <a:cubicBezTo>
                        <a:pt x="4821" y="3472"/>
                        <a:pt x="4847" y="3439"/>
                        <a:pt x="4847" y="3386"/>
                      </a:cubicBezTo>
                      <a:lnTo>
                        <a:pt x="4847" y="2886"/>
                      </a:lnTo>
                      <a:cubicBezTo>
                        <a:pt x="4847" y="2803"/>
                        <a:pt x="4799" y="2720"/>
                        <a:pt x="4727" y="2672"/>
                      </a:cubicBezTo>
                      <a:lnTo>
                        <a:pt x="132" y="17"/>
                      </a:lnTo>
                      <a:cubicBezTo>
                        <a:pt x="110" y="6"/>
                        <a:pt x="90" y="1"/>
                        <a:pt x="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2"/>
                <p:cNvSpPr/>
                <p:nvPr/>
              </p:nvSpPr>
              <p:spPr>
                <a:xfrm>
                  <a:off x="5456800" y="3607248"/>
                  <a:ext cx="135129" cy="11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1704" extrusionOk="0">
                      <a:moveTo>
                        <a:pt x="156" y="0"/>
                      </a:moveTo>
                      <a:cubicBezTo>
                        <a:pt x="64" y="0"/>
                        <a:pt x="1" y="72"/>
                        <a:pt x="1" y="197"/>
                      </a:cubicBezTo>
                      <a:lnTo>
                        <a:pt x="1" y="316"/>
                      </a:lnTo>
                      <a:cubicBezTo>
                        <a:pt x="1" y="495"/>
                        <a:pt x="132" y="721"/>
                        <a:pt x="286" y="804"/>
                      </a:cubicBezTo>
                      <a:lnTo>
                        <a:pt x="1775" y="1662"/>
                      </a:lnTo>
                      <a:cubicBezTo>
                        <a:pt x="1821" y="1690"/>
                        <a:pt x="1866" y="1704"/>
                        <a:pt x="1905" y="1704"/>
                      </a:cubicBezTo>
                      <a:cubicBezTo>
                        <a:pt x="1997" y="1704"/>
                        <a:pt x="2060" y="1631"/>
                        <a:pt x="2060" y="1507"/>
                      </a:cubicBezTo>
                      <a:lnTo>
                        <a:pt x="2060" y="1388"/>
                      </a:lnTo>
                      <a:cubicBezTo>
                        <a:pt x="2060" y="1209"/>
                        <a:pt x="1941" y="995"/>
                        <a:pt x="1775" y="900"/>
                      </a:cubicBezTo>
                      <a:lnTo>
                        <a:pt x="286" y="42"/>
                      </a:lnTo>
                      <a:cubicBezTo>
                        <a:pt x="240" y="14"/>
                        <a:pt x="195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37" name="Google Shape;2137;p42"/>
              <p:cNvSpPr txBox="1"/>
              <p:nvPr/>
            </p:nvSpPr>
            <p:spPr>
              <a:xfrm>
                <a:off x="6409148" y="2649637"/>
                <a:ext cx="22782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System. It’s the fourth-largest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8" name="Google Shape;2138;p42"/>
              <p:cNvSpPr txBox="1"/>
              <p:nvPr/>
            </p:nvSpPr>
            <p:spPr>
              <a:xfrm>
                <a:off x="6409148" y="2235649"/>
                <a:ext cx="2278075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39" name="Google Shape;2139;p42"/>
              <p:cNvSpPr txBox="1"/>
              <p:nvPr/>
            </p:nvSpPr>
            <p:spPr>
              <a:xfrm>
                <a:off x="6409097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8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35%</a:t>
                </a:r>
                <a:endParaRPr sz="3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43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145" name="Google Shape;2145;p43"/>
          <p:cNvGrpSpPr/>
          <p:nvPr/>
        </p:nvGrpSpPr>
        <p:grpSpPr>
          <a:xfrm>
            <a:off x="5368955" y="3827271"/>
            <a:ext cx="312489" cy="679203"/>
            <a:chOff x="5271123" y="3828857"/>
            <a:chExt cx="455788" cy="990669"/>
          </a:xfrm>
        </p:grpSpPr>
        <p:sp>
          <p:nvSpPr>
            <p:cNvPr id="2146" name="Google Shape;2146;p43"/>
            <p:cNvSpPr/>
            <p:nvPr/>
          </p:nvSpPr>
          <p:spPr>
            <a:xfrm>
              <a:off x="5271123" y="3828857"/>
              <a:ext cx="455788" cy="990669"/>
            </a:xfrm>
            <a:custGeom>
              <a:avLst/>
              <a:gdLst/>
              <a:ahLst/>
              <a:cxnLst/>
              <a:rect l="l" t="t" r="r" b="b"/>
              <a:pathLst>
                <a:path w="4178" h="9081" extrusionOk="0">
                  <a:moveTo>
                    <a:pt x="661" y="0"/>
                  </a:moveTo>
                  <a:cubicBezTo>
                    <a:pt x="563" y="0"/>
                    <a:pt x="485" y="79"/>
                    <a:pt x="485" y="177"/>
                  </a:cubicBezTo>
                  <a:cubicBezTo>
                    <a:pt x="485" y="177"/>
                    <a:pt x="108" y="1519"/>
                    <a:pt x="54" y="4540"/>
                  </a:cubicBezTo>
                  <a:cubicBezTo>
                    <a:pt x="0" y="7557"/>
                    <a:pt x="216" y="8899"/>
                    <a:pt x="216" y="8899"/>
                  </a:cubicBezTo>
                  <a:cubicBezTo>
                    <a:pt x="216" y="8997"/>
                    <a:pt x="299" y="9080"/>
                    <a:pt x="397" y="9080"/>
                  </a:cubicBezTo>
                  <a:lnTo>
                    <a:pt x="3781" y="9080"/>
                  </a:lnTo>
                  <a:cubicBezTo>
                    <a:pt x="3879" y="9080"/>
                    <a:pt x="3962" y="8997"/>
                    <a:pt x="3962" y="8899"/>
                  </a:cubicBezTo>
                  <a:cubicBezTo>
                    <a:pt x="3962" y="8899"/>
                    <a:pt x="4178" y="7557"/>
                    <a:pt x="4124" y="4540"/>
                  </a:cubicBezTo>
                  <a:cubicBezTo>
                    <a:pt x="4070" y="1519"/>
                    <a:pt x="3693" y="177"/>
                    <a:pt x="3693" y="177"/>
                  </a:cubicBezTo>
                  <a:cubicBezTo>
                    <a:pt x="3693" y="79"/>
                    <a:pt x="3614" y="0"/>
                    <a:pt x="3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5679244" y="384805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5305815" y="3936205"/>
              <a:ext cx="379424" cy="327605"/>
            </a:xfrm>
            <a:custGeom>
              <a:avLst/>
              <a:gdLst/>
              <a:ahLst/>
              <a:cxnLst/>
              <a:rect l="l" t="t" r="r" b="b"/>
              <a:pathLst>
                <a:path w="3478" h="3003" extrusionOk="0">
                  <a:moveTo>
                    <a:pt x="314" y="1"/>
                  </a:moveTo>
                  <a:cubicBezTo>
                    <a:pt x="250" y="1"/>
                    <a:pt x="201" y="50"/>
                    <a:pt x="201" y="109"/>
                  </a:cubicBezTo>
                  <a:lnTo>
                    <a:pt x="0" y="2890"/>
                  </a:lnTo>
                  <a:cubicBezTo>
                    <a:pt x="0" y="2954"/>
                    <a:pt x="49" y="3003"/>
                    <a:pt x="108" y="3003"/>
                  </a:cubicBezTo>
                  <a:lnTo>
                    <a:pt x="3370" y="3003"/>
                  </a:lnTo>
                  <a:cubicBezTo>
                    <a:pt x="3429" y="3003"/>
                    <a:pt x="3478" y="2954"/>
                    <a:pt x="3478" y="2890"/>
                  </a:cubicBezTo>
                  <a:lnTo>
                    <a:pt x="3262" y="109"/>
                  </a:lnTo>
                  <a:cubicBezTo>
                    <a:pt x="3262" y="50"/>
                    <a:pt x="3213" y="1"/>
                    <a:pt x="3154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5414800" y="3882312"/>
              <a:ext cx="159821" cy="8073"/>
            </a:xfrm>
            <a:custGeom>
              <a:avLst/>
              <a:gdLst/>
              <a:ahLst/>
              <a:cxnLst/>
              <a:rect l="l" t="t" r="r" b="b"/>
              <a:pathLst>
                <a:path w="1465" h="74" extrusionOk="0">
                  <a:moveTo>
                    <a:pt x="25" y="0"/>
                  </a:moveTo>
                  <a:cubicBezTo>
                    <a:pt x="10" y="0"/>
                    <a:pt x="0" y="15"/>
                    <a:pt x="0" y="25"/>
                  </a:cubicBezTo>
                  <a:lnTo>
                    <a:pt x="0" y="49"/>
                  </a:lnTo>
                  <a:cubicBezTo>
                    <a:pt x="0" y="64"/>
                    <a:pt x="10" y="74"/>
                    <a:pt x="25" y="74"/>
                  </a:cubicBezTo>
                  <a:lnTo>
                    <a:pt x="1440" y="74"/>
                  </a:lnTo>
                  <a:cubicBezTo>
                    <a:pt x="1455" y="74"/>
                    <a:pt x="1465" y="64"/>
                    <a:pt x="1465" y="49"/>
                  </a:cubicBezTo>
                  <a:lnTo>
                    <a:pt x="1465" y="25"/>
                  </a:lnTo>
                  <a:cubicBezTo>
                    <a:pt x="1465" y="15"/>
                    <a:pt x="1455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5571350" y="4706188"/>
              <a:ext cx="110183" cy="63055"/>
            </a:xfrm>
            <a:custGeom>
              <a:avLst/>
              <a:gdLst/>
              <a:ahLst/>
              <a:cxnLst/>
              <a:rect l="l" t="t" r="r" b="b"/>
              <a:pathLst>
                <a:path w="1010" h="578" extrusionOk="0">
                  <a:moveTo>
                    <a:pt x="79" y="0"/>
                  </a:moveTo>
                  <a:cubicBezTo>
                    <a:pt x="35" y="0"/>
                    <a:pt x="0" y="34"/>
                    <a:pt x="0" y="78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500"/>
                  </a:cubicBezTo>
                  <a:lnTo>
                    <a:pt x="1009" y="78"/>
                  </a:lnTo>
                  <a:cubicBezTo>
                    <a:pt x="1009" y="34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5446328" y="4706188"/>
              <a:ext cx="110729" cy="63055"/>
            </a:xfrm>
            <a:custGeom>
              <a:avLst/>
              <a:gdLst/>
              <a:ahLst/>
              <a:cxnLst/>
              <a:rect l="l" t="t" r="r" b="b"/>
              <a:pathLst>
                <a:path w="1015" h="578" extrusionOk="0">
                  <a:moveTo>
                    <a:pt x="79" y="0"/>
                  </a:moveTo>
                  <a:cubicBezTo>
                    <a:pt x="35" y="0"/>
                    <a:pt x="0" y="34"/>
                    <a:pt x="0" y="78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78"/>
                  </a:lnTo>
                  <a:cubicBezTo>
                    <a:pt x="1014" y="34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5320215" y="4702915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1" y="35"/>
                    <a:pt x="1" y="79"/>
                  </a:cubicBezTo>
                  <a:lnTo>
                    <a:pt x="1" y="500"/>
                  </a:lnTo>
                  <a:cubicBezTo>
                    <a:pt x="1" y="544"/>
                    <a:pt x="35" y="579"/>
                    <a:pt x="79" y="579"/>
                  </a:cubicBezTo>
                  <a:lnTo>
                    <a:pt x="931" y="579"/>
                  </a:lnTo>
                  <a:cubicBezTo>
                    <a:pt x="975" y="579"/>
                    <a:pt x="1014" y="544"/>
                    <a:pt x="1014" y="500"/>
                  </a:cubicBezTo>
                  <a:lnTo>
                    <a:pt x="1014" y="79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5571350" y="4618477"/>
              <a:ext cx="110183" cy="63710"/>
            </a:xfrm>
            <a:custGeom>
              <a:avLst/>
              <a:gdLst/>
              <a:ahLst/>
              <a:cxnLst/>
              <a:rect l="l" t="t" r="r" b="b"/>
              <a:pathLst>
                <a:path w="1010" h="584" extrusionOk="0">
                  <a:moveTo>
                    <a:pt x="79" y="1"/>
                  </a:moveTo>
                  <a:cubicBezTo>
                    <a:pt x="35" y="1"/>
                    <a:pt x="0" y="40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84"/>
                    <a:pt x="79" y="584"/>
                  </a:cubicBezTo>
                  <a:lnTo>
                    <a:pt x="931" y="584"/>
                  </a:lnTo>
                  <a:cubicBezTo>
                    <a:pt x="975" y="584"/>
                    <a:pt x="1009" y="544"/>
                    <a:pt x="1009" y="500"/>
                  </a:cubicBezTo>
                  <a:lnTo>
                    <a:pt x="1009" y="84"/>
                  </a:lnTo>
                  <a:cubicBezTo>
                    <a:pt x="1009" y="40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5446328" y="4618477"/>
              <a:ext cx="110729" cy="63710"/>
            </a:xfrm>
            <a:custGeom>
              <a:avLst/>
              <a:gdLst/>
              <a:ahLst/>
              <a:cxnLst/>
              <a:rect l="l" t="t" r="r" b="b"/>
              <a:pathLst>
                <a:path w="1015" h="584" extrusionOk="0">
                  <a:moveTo>
                    <a:pt x="79" y="1"/>
                  </a:moveTo>
                  <a:cubicBezTo>
                    <a:pt x="35" y="1"/>
                    <a:pt x="0" y="40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84"/>
                    <a:pt x="79" y="584"/>
                  </a:cubicBezTo>
                  <a:lnTo>
                    <a:pt x="931" y="584"/>
                  </a:lnTo>
                  <a:cubicBezTo>
                    <a:pt x="975" y="584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40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5320215" y="4615313"/>
              <a:ext cx="110729" cy="63710"/>
            </a:xfrm>
            <a:custGeom>
              <a:avLst/>
              <a:gdLst/>
              <a:ahLst/>
              <a:cxnLst/>
              <a:rect l="l" t="t" r="r" b="b"/>
              <a:pathLst>
                <a:path w="1015" h="584" extrusionOk="0">
                  <a:moveTo>
                    <a:pt x="79" y="0"/>
                  </a:moveTo>
                  <a:cubicBezTo>
                    <a:pt x="35" y="0"/>
                    <a:pt x="1" y="40"/>
                    <a:pt x="1" y="84"/>
                  </a:cubicBezTo>
                  <a:lnTo>
                    <a:pt x="1" y="500"/>
                  </a:lnTo>
                  <a:cubicBezTo>
                    <a:pt x="1" y="544"/>
                    <a:pt x="35" y="583"/>
                    <a:pt x="79" y="583"/>
                  </a:cubicBezTo>
                  <a:lnTo>
                    <a:pt x="931" y="583"/>
                  </a:lnTo>
                  <a:cubicBezTo>
                    <a:pt x="975" y="583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40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5571350" y="4531420"/>
              <a:ext cx="110183" cy="63165"/>
            </a:xfrm>
            <a:custGeom>
              <a:avLst/>
              <a:gdLst/>
              <a:ahLst/>
              <a:cxnLst/>
              <a:rect l="l" t="t" r="r" b="b"/>
              <a:pathLst>
                <a:path w="1010" h="579" extrusionOk="0">
                  <a:moveTo>
                    <a:pt x="79" y="1"/>
                  </a:moveTo>
                  <a:cubicBezTo>
                    <a:pt x="35" y="1"/>
                    <a:pt x="0" y="35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500"/>
                  </a:cubicBezTo>
                  <a:lnTo>
                    <a:pt x="1009" y="84"/>
                  </a:lnTo>
                  <a:cubicBezTo>
                    <a:pt x="1009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5446328" y="4531420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0" y="35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5320215" y="4531420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1" y="35"/>
                    <a:pt x="1" y="84"/>
                  </a:cubicBezTo>
                  <a:lnTo>
                    <a:pt x="1" y="500"/>
                  </a:lnTo>
                  <a:cubicBezTo>
                    <a:pt x="1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5571350" y="4444363"/>
              <a:ext cx="110183" cy="63165"/>
            </a:xfrm>
            <a:custGeom>
              <a:avLst/>
              <a:gdLst/>
              <a:ahLst/>
              <a:cxnLst/>
              <a:rect l="l" t="t" r="r" b="b"/>
              <a:pathLst>
                <a:path w="1010" h="579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495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495"/>
                  </a:cubicBezTo>
                  <a:lnTo>
                    <a:pt x="1009" y="79"/>
                  </a:lnTo>
                  <a:cubicBezTo>
                    <a:pt x="1009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5446328" y="4444363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495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495"/>
                  </a:cubicBezTo>
                  <a:lnTo>
                    <a:pt x="1014" y="79"/>
                  </a:lnTo>
                  <a:cubicBezTo>
                    <a:pt x="1014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5320215" y="4444363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0"/>
                  </a:moveTo>
                  <a:cubicBezTo>
                    <a:pt x="35" y="0"/>
                    <a:pt x="1" y="35"/>
                    <a:pt x="1" y="79"/>
                  </a:cubicBezTo>
                  <a:lnTo>
                    <a:pt x="1" y="495"/>
                  </a:lnTo>
                  <a:cubicBezTo>
                    <a:pt x="1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495"/>
                  </a:cubicBezTo>
                  <a:lnTo>
                    <a:pt x="1014" y="79"/>
                  </a:lnTo>
                  <a:cubicBezTo>
                    <a:pt x="1014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5458110" y="4302214"/>
              <a:ext cx="93056" cy="93056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6" y="1"/>
                  </a:moveTo>
                  <a:cubicBezTo>
                    <a:pt x="191" y="1"/>
                    <a:pt x="0" y="192"/>
                    <a:pt x="0" y="427"/>
                  </a:cubicBezTo>
                  <a:cubicBezTo>
                    <a:pt x="0" y="662"/>
                    <a:pt x="191" y="853"/>
                    <a:pt x="426" y="853"/>
                  </a:cubicBezTo>
                  <a:cubicBezTo>
                    <a:pt x="661" y="853"/>
                    <a:pt x="852" y="662"/>
                    <a:pt x="852" y="427"/>
                  </a:cubicBezTo>
                  <a:cubicBezTo>
                    <a:pt x="852" y="192"/>
                    <a:pt x="661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5572440" y="4292614"/>
              <a:ext cx="109638" cy="50837"/>
            </a:xfrm>
            <a:custGeom>
              <a:avLst/>
              <a:gdLst/>
              <a:ahLst/>
              <a:cxnLst/>
              <a:rect l="l" t="t" r="r" b="b"/>
              <a:pathLst>
                <a:path w="1005" h="466" extrusionOk="0">
                  <a:moveTo>
                    <a:pt x="83" y="0"/>
                  </a:moveTo>
                  <a:cubicBezTo>
                    <a:pt x="39" y="0"/>
                    <a:pt x="0" y="35"/>
                    <a:pt x="0" y="79"/>
                  </a:cubicBezTo>
                  <a:lnTo>
                    <a:pt x="0" y="387"/>
                  </a:lnTo>
                  <a:cubicBezTo>
                    <a:pt x="0" y="431"/>
                    <a:pt x="39" y="466"/>
                    <a:pt x="83" y="466"/>
                  </a:cubicBezTo>
                  <a:lnTo>
                    <a:pt x="921" y="466"/>
                  </a:lnTo>
                  <a:cubicBezTo>
                    <a:pt x="965" y="466"/>
                    <a:pt x="1004" y="431"/>
                    <a:pt x="1004" y="387"/>
                  </a:cubicBezTo>
                  <a:lnTo>
                    <a:pt x="1004" y="79"/>
                  </a:lnTo>
                  <a:cubicBezTo>
                    <a:pt x="1004" y="35"/>
                    <a:pt x="965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5572440" y="4354034"/>
              <a:ext cx="109638" cy="50837"/>
            </a:xfrm>
            <a:custGeom>
              <a:avLst/>
              <a:gdLst/>
              <a:ahLst/>
              <a:cxnLst/>
              <a:rect l="l" t="t" r="r" b="b"/>
              <a:pathLst>
                <a:path w="1005" h="466" extrusionOk="0">
                  <a:moveTo>
                    <a:pt x="83" y="1"/>
                  </a:moveTo>
                  <a:cubicBezTo>
                    <a:pt x="39" y="1"/>
                    <a:pt x="0" y="35"/>
                    <a:pt x="0" y="79"/>
                  </a:cubicBezTo>
                  <a:lnTo>
                    <a:pt x="0" y="388"/>
                  </a:lnTo>
                  <a:cubicBezTo>
                    <a:pt x="0" y="432"/>
                    <a:pt x="39" y="466"/>
                    <a:pt x="83" y="466"/>
                  </a:cubicBezTo>
                  <a:lnTo>
                    <a:pt x="921" y="466"/>
                  </a:lnTo>
                  <a:cubicBezTo>
                    <a:pt x="965" y="466"/>
                    <a:pt x="1004" y="432"/>
                    <a:pt x="1004" y="388"/>
                  </a:cubicBezTo>
                  <a:lnTo>
                    <a:pt x="1004" y="79"/>
                  </a:lnTo>
                  <a:cubicBezTo>
                    <a:pt x="1004" y="35"/>
                    <a:pt x="96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5321306" y="4292614"/>
              <a:ext cx="109093" cy="50837"/>
            </a:xfrm>
            <a:custGeom>
              <a:avLst/>
              <a:gdLst/>
              <a:ahLst/>
              <a:cxnLst/>
              <a:rect l="l" t="t" r="r" b="b"/>
              <a:pathLst>
                <a:path w="1000" h="466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387"/>
                  </a:lnTo>
                  <a:cubicBezTo>
                    <a:pt x="0" y="431"/>
                    <a:pt x="35" y="466"/>
                    <a:pt x="79" y="466"/>
                  </a:cubicBezTo>
                  <a:lnTo>
                    <a:pt x="916" y="466"/>
                  </a:lnTo>
                  <a:cubicBezTo>
                    <a:pt x="965" y="466"/>
                    <a:pt x="999" y="431"/>
                    <a:pt x="999" y="387"/>
                  </a:cubicBezTo>
                  <a:lnTo>
                    <a:pt x="999" y="79"/>
                  </a:lnTo>
                  <a:cubicBezTo>
                    <a:pt x="999" y="35"/>
                    <a:pt x="965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5321306" y="4354034"/>
              <a:ext cx="109093" cy="50837"/>
            </a:xfrm>
            <a:custGeom>
              <a:avLst/>
              <a:gdLst/>
              <a:ahLst/>
              <a:cxnLst/>
              <a:rect l="l" t="t" r="r" b="b"/>
              <a:pathLst>
                <a:path w="1000" h="46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"/>
                  </a:lnTo>
                  <a:cubicBezTo>
                    <a:pt x="0" y="432"/>
                    <a:pt x="35" y="466"/>
                    <a:pt x="79" y="466"/>
                  </a:cubicBezTo>
                  <a:lnTo>
                    <a:pt x="916" y="466"/>
                  </a:lnTo>
                  <a:cubicBezTo>
                    <a:pt x="965" y="466"/>
                    <a:pt x="999" y="432"/>
                    <a:pt x="999" y="388"/>
                  </a:cubicBezTo>
                  <a:lnTo>
                    <a:pt x="999" y="79"/>
                  </a:lnTo>
                  <a:cubicBezTo>
                    <a:pt x="999" y="35"/>
                    <a:pt x="965" y="1"/>
                    <a:pt x="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43"/>
          <p:cNvGrpSpPr/>
          <p:nvPr/>
        </p:nvGrpSpPr>
        <p:grpSpPr>
          <a:xfrm>
            <a:off x="1674559" y="3827271"/>
            <a:ext cx="265593" cy="678648"/>
            <a:chOff x="1613660" y="3835786"/>
            <a:chExt cx="387387" cy="989860"/>
          </a:xfrm>
        </p:grpSpPr>
        <p:sp>
          <p:nvSpPr>
            <p:cNvPr id="2168" name="Google Shape;2168;p43"/>
            <p:cNvSpPr/>
            <p:nvPr/>
          </p:nvSpPr>
          <p:spPr>
            <a:xfrm>
              <a:off x="1634497" y="3835786"/>
              <a:ext cx="96765" cy="165712"/>
            </a:xfrm>
            <a:custGeom>
              <a:avLst/>
              <a:gdLst/>
              <a:ahLst/>
              <a:cxnLst/>
              <a:rect l="l" t="t" r="r" b="b"/>
              <a:pathLst>
                <a:path w="887" h="1519" extrusionOk="0">
                  <a:moveTo>
                    <a:pt x="294" y="0"/>
                  </a:moveTo>
                  <a:lnTo>
                    <a:pt x="0" y="1518"/>
                  </a:lnTo>
                  <a:lnTo>
                    <a:pt x="255" y="1518"/>
                  </a:lnTo>
                  <a:lnTo>
                    <a:pt x="887" y="1396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613660" y="3985899"/>
              <a:ext cx="387387" cy="779030"/>
            </a:xfrm>
            <a:custGeom>
              <a:avLst/>
              <a:gdLst/>
              <a:ahLst/>
              <a:cxnLst/>
              <a:rect l="l" t="t" r="r" b="b"/>
              <a:pathLst>
                <a:path w="3551" h="7141" extrusionOk="0">
                  <a:moveTo>
                    <a:pt x="343" y="0"/>
                  </a:moveTo>
                  <a:cubicBezTo>
                    <a:pt x="260" y="0"/>
                    <a:pt x="191" y="64"/>
                    <a:pt x="191" y="142"/>
                  </a:cubicBezTo>
                  <a:cubicBezTo>
                    <a:pt x="191" y="142"/>
                    <a:pt x="88" y="1195"/>
                    <a:pt x="44" y="3570"/>
                  </a:cubicBezTo>
                  <a:cubicBezTo>
                    <a:pt x="0" y="5946"/>
                    <a:pt x="186" y="6999"/>
                    <a:pt x="186" y="6999"/>
                  </a:cubicBezTo>
                  <a:cubicBezTo>
                    <a:pt x="186" y="7077"/>
                    <a:pt x="250" y="7141"/>
                    <a:pt x="338" y="7141"/>
                  </a:cubicBezTo>
                  <a:lnTo>
                    <a:pt x="3213" y="7141"/>
                  </a:lnTo>
                  <a:cubicBezTo>
                    <a:pt x="3296" y="7141"/>
                    <a:pt x="3365" y="7077"/>
                    <a:pt x="3365" y="6999"/>
                  </a:cubicBezTo>
                  <a:cubicBezTo>
                    <a:pt x="3365" y="6999"/>
                    <a:pt x="3551" y="5946"/>
                    <a:pt x="3502" y="3570"/>
                  </a:cubicBezTo>
                  <a:cubicBezTo>
                    <a:pt x="3458" y="1195"/>
                    <a:pt x="3350" y="142"/>
                    <a:pt x="3350" y="142"/>
                  </a:cubicBezTo>
                  <a:cubicBezTo>
                    <a:pt x="3350" y="64"/>
                    <a:pt x="3282" y="0"/>
                    <a:pt x="3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927742" y="482553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904287" y="400139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750355" y="4031282"/>
              <a:ext cx="114002" cy="6546"/>
            </a:xfrm>
            <a:custGeom>
              <a:avLst/>
              <a:gdLst/>
              <a:ahLst/>
              <a:cxnLst/>
              <a:rect l="l" t="t" r="r" b="b"/>
              <a:pathLst>
                <a:path w="1045" h="60" extrusionOk="0">
                  <a:moveTo>
                    <a:pt x="16" y="1"/>
                  </a:moveTo>
                  <a:cubicBezTo>
                    <a:pt x="6" y="1"/>
                    <a:pt x="1" y="10"/>
                    <a:pt x="1" y="20"/>
                  </a:cubicBezTo>
                  <a:lnTo>
                    <a:pt x="1" y="40"/>
                  </a:lnTo>
                  <a:cubicBezTo>
                    <a:pt x="1" y="50"/>
                    <a:pt x="6" y="59"/>
                    <a:pt x="16" y="59"/>
                  </a:cubicBezTo>
                  <a:lnTo>
                    <a:pt x="1025" y="59"/>
                  </a:lnTo>
                  <a:cubicBezTo>
                    <a:pt x="1034" y="59"/>
                    <a:pt x="1044" y="50"/>
                    <a:pt x="1044" y="40"/>
                  </a:cubicBezTo>
                  <a:lnTo>
                    <a:pt x="1044" y="20"/>
                  </a:lnTo>
                  <a:cubicBezTo>
                    <a:pt x="1044" y="10"/>
                    <a:pt x="1034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868504" y="4676135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2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2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759519" y="4676135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2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2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649443" y="4673517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868504" y="4607188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3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3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759519" y="4607188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3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3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649443" y="4604570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868504" y="4538895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759519" y="4538895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649443" y="4538895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868504" y="4469948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759519" y="4469948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649443" y="4469948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769664" y="4351363"/>
              <a:ext cx="82365" cy="84983"/>
            </a:xfrm>
            <a:custGeom>
              <a:avLst/>
              <a:gdLst/>
              <a:ahLst/>
              <a:cxnLst/>
              <a:rect l="l" t="t" r="r" b="b"/>
              <a:pathLst>
                <a:path w="755" h="779" extrusionOk="0">
                  <a:moveTo>
                    <a:pt x="377" y="0"/>
                  </a:moveTo>
                  <a:cubicBezTo>
                    <a:pt x="167" y="0"/>
                    <a:pt x="0" y="171"/>
                    <a:pt x="0" y="387"/>
                  </a:cubicBezTo>
                  <a:cubicBezTo>
                    <a:pt x="0" y="602"/>
                    <a:pt x="167" y="779"/>
                    <a:pt x="377" y="779"/>
                  </a:cubicBezTo>
                  <a:cubicBezTo>
                    <a:pt x="583" y="779"/>
                    <a:pt x="754" y="602"/>
                    <a:pt x="754" y="387"/>
                  </a:cubicBezTo>
                  <a:cubicBezTo>
                    <a:pt x="754" y="171"/>
                    <a:pt x="583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870576" y="4335872"/>
              <a:ext cx="96874" cy="49746"/>
            </a:xfrm>
            <a:custGeom>
              <a:avLst/>
              <a:gdLst/>
              <a:ahLst/>
              <a:cxnLst/>
              <a:rect l="l" t="t" r="r" b="b"/>
              <a:pathLst>
                <a:path w="888" h="456" extrusionOk="0">
                  <a:moveTo>
                    <a:pt x="55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5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870576" y="4396201"/>
              <a:ext cx="96874" cy="49746"/>
            </a:xfrm>
            <a:custGeom>
              <a:avLst/>
              <a:gdLst/>
              <a:ahLst/>
              <a:cxnLst/>
              <a:rect l="l" t="t" r="r" b="b"/>
              <a:pathLst>
                <a:path w="888" h="456" extrusionOk="0">
                  <a:moveTo>
                    <a:pt x="55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5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648352" y="4335872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648352" y="4396201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648352" y="4068702"/>
              <a:ext cx="316914" cy="239458"/>
            </a:xfrm>
            <a:custGeom>
              <a:avLst/>
              <a:gdLst/>
              <a:ahLst/>
              <a:cxnLst/>
              <a:rect l="l" t="t" r="r" b="b"/>
              <a:pathLst>
                <a:path w="2905" h="2195" extrusionOk="0">
                  <a:moveTo>
                    <a:pt x="128" y="0"/>
                  </a:moveTo>
                  <a:cubicBezTo>
                    <a:pt x="59" y="0"/>
                    <a:pt x="1" y="59"/>
                    <a:pt x="1" y="128"/>
                  </a:cubicBezTo>
                  <a:lnTo>
                    <a:pt x="1" y="2067"/>
                  </a:lnTo>
                  <a:cubicBezTo>
                    <a:pt x="1" y="2136"/>
                    <a:pt x="59" y="2194"/>
                    <a:pt x="128" y="2194"/>
                  </a:cubicBezTo>
                  <a:lnTo>
                    <a:pt x="2777" y="2194"/>
                  </a:lnTo>
                  <a:cubicBezTo>
                    <a:pt x="2846" y="2194"/>
                    <a:pt x="2905" y="2136"/>
                    <a:pt x="2905" y="2067"/>
                  </a:cubicBezTo>
                  <a:lnTo>
                    <a:pt x="2905" y="128"/>
                  </a:lnTo>
                  <a:cubicBezTo>
                    <a:pt x="2905" y="59"/>
                    <a:pt x="2846" y="0"/>
                    <a:pt x="2777" y="0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43"/>
          <p:cNvGrpSpPr/>
          <p:nvPr/>
        </p:nvGrpSpPr>
        <p:grpSpPr>
          <a:xfrm>
            <a:off x="3546628" y="1315340"/>
            <a:ext cx="215855" cy="534479"/>
            <a:chOff x="3497125" y="1057129"/>
            <a:chExt cx="314841" cy="779579"/>
          </a:xfrm>
        </p:grpSpPr>
        <p:sp>
          <p:nvSpPr>
            <p:cNvPr id="2192" name="Google Shape;2192;p43"/>
            <p:cNvSpPr/>
            <p:nvPr/>
          </p:nvSpPr>
          <p:spPr>
            <a:xfrm>
              <a:off x="3497125" y="1433720"/>
              <a:ext cx="314295" cy="402988"/>
            </a:xfrm>
            <a:custGeom>
              <a:avLst/>
              <a:gdLst/>
              <a:ahLst/>
              <a:cxnLst/>
              <a:rect l="l" t="t" r="r" b="b"/>
              <a:pathLst>
                <a:path w="2881" h="3694" extrusionOk="0">
                  <a:moveTo>
                    <a:pt x="1117" y="1"/>
                  </a:moveTo>
                  <a:cubicBezTo>
                    <a:pt x="500" y="1"/>
                    <a:pt x="1" y="500"/>
                    <a:pt x="1" y="1117"/>
                  </a:cubicBezTo>
                  <a:lnTo>
                    <a:pt x="1" y="2582"/>
                  </a:lnTo>
                  <a:cubicBezTo>
                    <a:pt x="1" y="3194"/>
                    <a:pt x="500" y="3694"/>
                    <a:pt x="1117" y="3694"/>
                  </a:cubicBezTo>
                  <a:lnTo>
                    <a:pt x="1769" y="3694"/>
                  </a:lnTo>
                  <a:cubicBezTo>
                    <a:pt x="2381" y="3694"/>
                    <a:pt x="2880" y="3194"/>
                    <a:pt x="2880" y="2582"/>
                  </a:cubicBezTo>
                  <a:lnTo>
                    <a:pt x="2880" y="1117"/>
                  </a:lnTo>
                  <a:cubicBezTo>
                    <a:pt x="2880" y="500"/>
                    <a:pt x="2381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3497670" y="1057129"/>
              <a:ext cx="314295" cy="402879"/>
            </a:xfrm>
            <a:custGeom>
              <a:avLst/>
              <a:gdLst/>
              <a:ahLst/>
              <a:cxnLst/>
              <a:rect l="l" t="t" r="r" b="b"/>
              <a:pathLst>
                <a:path w="2881" h="3693" extrusionOk="0">
                  <a:moveTo>
                    <a:pt x="1112" y="0"/>
                  </a:moveTo>
                  <a:cubicBezTo>
                    <a:pt x="500" y="0"/>
                    <a:pt x="1" y="500"/>
                    <a:pt x="1" y="1112"/>
                  </a:cubicBezTo>
                  <a:lnTo>
                    <a:pt x="1" y="2576"/>
                  </a:lnTo>
                  <a:cubicBezTo>
                    <a:pt x="1" y="3193"/>
                    <a:pt x="500" y="3693"/>
                    <a:pt x="1112" y="3693"/>
                  </a:cubicBezTo>
                  <a:lnTo>
                    <a:pt x="1764" y="3693"/>
                  </a:lnTo>
                  <a:cubicBezTo>
                    <a:pt x="2381" y="3693"/>
                    <a:pt x="2880" y="3193"/>
                    <a:pt x="2880" y="2576"/>
                  </a:cubicBezTo>
                  <a:lnTo>
                    <a:pt x="2880" y="1112"/>
                  </a:lnTo>
                  <a:cubicBezTo>
                    <a:pt x="2880" y="500"/>
                    <a:pt x="2381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3524944" y="1089639"/>
              <a:ext cx="262367" cy="337314"/>
            </a:xfrm>
            <a:custGeom>
              <a:avLst/>
              <a:gdLst/>
              <a:ahLst/>
              <a:cxnLst/>
              <a:rect l="l" t="t" r="r" b="b"/>
              <a:pathLst>
                <a:path w="2405" h="3092" extrusionOk="0">
                  <a:moveTo>
                    <a:pt x="715" y="1"/>
                  </a:moveTo>
                  <a:cubicBezTo>
                    <a:pt x="319" y="1"/>
                    <a:pt x="0" y="324"/>
                    <a:pt x="0" y="716"/>
                  </a:cubicBezTo>
                  <a:lnTo>
                    <a:pt x="0" y="2376"/>
                  </a:lnTo>
                  <a:cubicBezTo>
                    <a:pt x="0" y="2773"/>
                    <a:pt x="319" y="3091"/>
                    <a:pt x="715" y="3091"/>
                  </a:cubicBezTo>
                  <a:lnTo>
                    <a:pt x="1690" y="3091"/>
                  </a:lnTo>
                  <a:cubicBezTo>
                    <a:pt x="2087" y="3091"/>
                    <a:pt x="2405" y="2773"/>
                    <a:pt x="2405" y="2376"/>
                  </a:cubicBezTo>
                  <a:lnTo>
                    <a:pt x="2405" y="716"/>
                  </a:lnTo>
                  <a:cubicBezTo>
                    <a:pt x="2405" y="324"/>
                    <a:pt x="2087" y="1"/>
                    <a:pt x="1690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3704949" y="1718564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0"/>
                  </a:moveTo>
                  <a:cubicBezTo>
                    <a:pt x="45" y="0"/>
                    <a:pt x="1" y="44"/>
                    <a:pt x="1" y="93"/>
                  </a:cubicBezTo>
                  <a:lnTo>
                    <a:pt x="1" y="289"/>
                  </a:lnTo>
                  <a:cubicBezTo>
                    <a:pt x="1" y="338"/>
                    <a:pt x="45" y="377"/>
                    <a:pt x="94" y="377"/>
                  </a:cubicBezTo>
                  <a:lnTo>
                    <a:pt x="642" y="377"/>
                  </a:lnTo>
                  <a:cubicBezTo>
                    <a:pt x="691" y="377"/>
                    <a:pt x="735" y="338"/>
                    <a:pt x="735" y="289"/>
                  </a:cubicBezTo>
                  <a:lnTo>
                    <a:pt x="735" y="93"/>
                  </a:lnTo>
                  <a:cubicBezTo>
                    <a:pt x="735" y="44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3615164" y="1718564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0"/>
                  </a:moveTo>
                  <a:cubicBezTo>
                    <a:pt x="40" y="0"/>
                    <a:pt x="1" y="44"/>
                    <a:pt x="1" y="93"/>
                  </a:cubicBezTo>
                  <a:lnTo>
                    <a:pt x="1" y="289"/>
                  </a:lnTo>
                  <a:cubicBezTo>
                    <a:pt x="1" y="338"/>
                    <a:pt x="40" y="377"/>
                    <a:pt x="89" y="377"/>
                  </a:cubicBezTo>
                  <a:lnTo>
                    <a:pt x="638" y="377"/>
                  </a:lnTo>
                  <a:cubicBezTo>
                    <a:pt x="687" y="377"/>
                    <a:pt x="731" y="338"/>
                    <a:pt x="731" y="289"/>
                  </a:cubicBezTo>
                  <a:lnTo>
                    <a:pt x="731" y="93"/>
                  </a:lnTo>
                  <a:cubicBezTo>
                    <a:pt x="731" y="44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3523853" y="171965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0"/>
                  </a:moveTo>
                  <a:cubicBezTo>
                    <a:pt x="45" y="0"/>
                    <a:pt x="1" y="39"/>
                    <a:pt x="1" y="93"/>
                  </a:cubicBezTo>
                  <a:lnTo>
                    <a:pt x="1" y="284"/>
                  </a:lnTo>
                  <a:cubicBezTo>
                    <a:pt x="1" y="338"/>
                    <a:pt x="45" y="377"/>
                    <a:pt x="94" y="377"/>
                  </a:cubicBezTo>
                  <a:lnTo>
                    <a:pt x="642" y="377"/>
                  </a:lnTo>
                  <a:cubicBezTo>
                    <a:pt x="691" y="377"/>
                    <a:pt x="730" y="338"/>
                    <a:pt x="730" y="284"/>
                  </a:cubicBezTo>
                  <a:lnTo>
                    <a:pt x="730" y="93"/>
                  </a:lnTo>
                  <a:cubicBezTo>
                    <a:pt x="730" y="39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3704949" y="1657362"/>
              <a:ext cx="80292" cy="39382"/>
            </a:xfrm>
            <a:custGeom>
              <a:avLst/>
              <a:gdLst/>
              <a:ahLst/>
              <a:cxnLst/>
              <a:rect l="l" t="t" r="r" b="b"/>
              <a:pathLst>
                <a:path w="736" h="361" extrusionOk="0">
                  <a:moveTo>
                    <a:pt x="64" y="0"/>
                  </a:moveTo>
                  <a:cubicBezTo>
                    <a:pt x="28" y="0"/>
                    <a:pt x="1" y="34"/>
                    <a:pt x="1" y="76"/>
                  </a:cubicBezTo>
                  <a:lnTo>
                    <a:pt x="1" y="267"/>
                  </a:lnTo>
                  <a:cubicBezTo>
                    <a:pt x="1" y="321"/>
                    <a:pt x="45" y="360"/>
                    <a:pt x="94" y="360"/>
                  </a:cubicBezTo>
                  <a:lnTo>
                    <a:pt x="642" y="360"/>
                  </a:lnTo>
                  <a:cubicBezTo>
                    <a:pt x="691" y="360"/>
                    <a:pt x="735" y="321"/>
                    <a:pt x="735" y="267"/>
                  </a:cubicBezTo>
                  <a:lnTo>
                    <a:pt x="735" y="76"/>
                  </a:lnTo>
                  <a:cubicBezTo>
                    <a:pt x="735" y="34"/>
                    <a:pt x="708" y="0"/>
                    <a:pt x="672" y="0"/>
                  </a:cubicBezTo>
                  <a:cubicBezTo>
                    <a:pt x="663" y="0"/>
                    <a:pt x="653" y="3"/>
                    <a:pt x="642" y="8"/>
                  </a:cubicBezTo>
                  <a:lnTo>
                    <a:pt x="94" y="8"/>
                  </a:lnTo>
                  <a:cubicBezTo>
                    <a:pt x="84" y="3"/>
                    <a:pt x="74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3615164" y="1658126"/>
              <a:ext cx="79747" cy="40692"/>
            </a:xfrm>
            <a:custGeom>
              <a:avLst/>
              <a:gdLst/>
              <a:ahLst/>
              <a:cxnLst/>
              <a:rect l="l" t="t" r="r" b="b"/>
              <a:pathLst>
                <a:path w="731" h="373" extrusionOk="0">
                  <a:moveTo>
                    <a:pt x="89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285"/>
                  </a:lnTo>
                  <a:cubicBezTo>
                    <a:pt x="1" y="334"/>
                    <a:pt x="40" y="373"/>
                    <a:pt x="89" y="373"/>
                  </a:cubicBezTo>
                  <a:lnTo>
                    <a:pt x="638" y="373"/>
                  </a:lnTo>
                  <a:cubicBezTo>
                    <a:pt x="687" y="373"/>
                    <a:pt x="731" y="334"/>
                    <a:pt x="731" y="285"/>
                  </a:cubicBezTo>
                  <a:lnTo>
                    <a:pt x="731" y="89"/>
                  </a:lnTo>
                  <a:cubicBezTo>
                    <a:pt x="731" y="40"/>
                    <a:pt x="69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3523853" y="1656053"/>
              <a:ext cx="79747" cy="40692"/>
            </a:xfrm>
            <a:custGeom>
              <a:avLst/>
              <a:gdLst/>
              <a:ahLst/>
              <a:cxnLst/>
              <a:rect l="l" t="t" r="r" b="b"/>
              <a:pathLst>
                <a:path w="731" h="373" extrusionOk="0">
                  <a:moveTo>
                    <a:pt x="94" y="0"/>
                  </a:moveTo>
                  <a:cubicBezTo>
                    <a:pt x="45" y="0"/>
                    <a:pt x="1" y="39"/>
                    <a:pt x="1" y="88"/>
                  </a:cubicBezTo>
                  <a:lnTo>
                    <a:pt x="1" y="284"/>
                  </a:lnTo>
                  <a:cubicBezTo>
                    <a:pt x="1" y="333"/>
                    <a:pt x="45" y="372"/>
                    <a:pt x="94" y="372"/>
                  </a:cubicBezTo>
                  <a:lnTo>
                    <a:pt x="642" y="372"/>
                  </a:lnTo>
                  <a:cubicBezTo>
                    <a:pt x="691" y="372"/>
                    <a:pt x="730" y="333"/>
                    <a:pt x="730" y="284"/>
                  </a:cubicBezTo>
                  <a:lnTo>
                    <a:pt x="730" y="88"/>
                  </a:lnTo>
                  <a:cubicBezTo>
                    <a:pt x="730" y="39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3704949" y="1592451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0"/>
                  </a:moveTo>
                  <a:cubicBezTo>
                    <a:pt x="45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5" y="333"/>
                    <a:pt x="735" y="284"/>
                  </a:cubicBezTo>
                  <a:lnTo>
                    <a:pt x="735" y="89"/>
                  </a:lnTo>
                  <a:cubicBezTo>
                    <a:pt x="735" y="40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3615164" y="1592451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0"/>
                  </a:moveTo>
                  <a:cubicBezTo>
                    <a:pt x="40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0" y="378"/>
                    <a:pt x="89" y="378"/>
                  </a:cubicBezTo>
                  <a:lnTo>
                    <a:pt x="638" y="378"/>
                  </a:lnTo>
                  <a:cubicBezTo>
                    <a:pt x="687" y="378"/>
                    <a:pt x="731" y="333"/>
                    <a:pt x="731" y="284"/>
                  </a:cubicBezTo>
                  <a:lnTo>
                    <a:pt x="731" y="89"/>
                  </a:lnTo>
                  <a:cubicBezTo>
                    <a:pt x="731" y="40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3523853" y="1592451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0"/>
                  </a:moveTo>
                  <a:cubicBezTo>
                    <a:pt x="45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0" y="333"/>
                    <a:pt x="730" y="284"/>
                  </a:cubicBezTo>
                  <a:lnTo>
                    <a:pt x="730" y="89"/>
                  </a:lnTo>
                  <a:cubicBezTo>
                    <a:pt x="730" y="40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3704949" y="1529395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1"/>
                  </a:moveTo>
                  <a:cubicBezTo>
                    <a:pt x="45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5" y="338"/>
                    <a:pt x="735" y="289"/>
                  </a:cubicBezTo>
                  <a:lnTo>
                    <a:pt x="735" y="94"/>
                  </a:lnTo>
                  <a:cubicBezTo>
                    <a:pt x="735" y="45"/>
                    <a:pt x="691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3615164" y="152939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1"/>
                  </a:moveTo>
                  <a:cubicBezTo>
                    <a:pt x="40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0" y="378"/>
                    <a:pt x="89" y="378"/>
                  </a:cubicBezTo>
                  <a:lnTo>
                    <a:pt x="638" y="378"/>
                  </a:lnTo>
                  <a:cubicBezTo>
                    <a:pt x="687" y="378"/>
                    <a:pt x="731" y="338"/>
                    <a:pt x="731" y="289"/>
                  </a:cubicBezTo>
                  <a:lnTo>
                    <a:pt x="731" y="94"/>
                  </a:lnTo>
                  <a:cubicBezTo>
                    <a:pt x="731" y="45"/>
                    <a:pt x="69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3523853" y="152939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1"/>
                  </a:moveTo>
                  <a:cubicBezTo>
                    <a:pt x="45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0" y="338"/>
                    <a:pt x="730" y="289"/>
                  </a:cubicBezTo>
                  <a:lnTo>
                    <a:pt x="730" y="94"/>
                  </a:lnTo>
                  <a:cubicBezTo>
                    <a:pt x="730" y="45"/>
                    <a:pt x="691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43"/>
          <p:cNvGrpSpPr/>
          <p:nvPr/>
        </p:nvGrpSpPr>
        <p:grpSpPr>
          <a:xfrm>
            <a:off x="457200" y="1540889"/>
            <a:ext cx="8229554" cy="2622479"/>
            <a:chOff x="457200" y="1540889"/>
            <a:chExt cx="8229554" cy="2622479"/>
          </a:xfrm>
        </p:grpSpPr>
        <p:sp>
          <p:nvSpPr>
            <p:cNvPr id="2208" name="Google Shape;2208;p43"/>
            <p:cNvSpPr/>
            <p:nvPr/>
          </p:nvSpPr>
          <p:spPr>
            <a:xfrm>
              <a:off x="457200" y="2438700"/>
              <a:ext cx="8229554" cy="764619"/>
            </a:xfrm>
            <a:custGeom>
              <a:avLst/>
              <a:gdLst/>
              <a:ahLst/>
              <a:cxnLst/>
              <a:rect l="l" t="t" r="r" b="b"/>
              <a:pathLst>
                <a:path w="97144" h="11014" extrusionOk="0">
                  <a:moveTo>
                    <a:pt x="37933" y="0"/>
                  </a:moveTo>
                  <a:cubicBezTo>
                    <a:pt x="32278" y="0"/>
                    <a:pt x="29444" y="2453"/>
                    <a:pt x="26694" y="4834"/>
                  </a:cubicBezTo>
                  <a:cubicBezTo>
                    <a:pt x="24086" y="7084"/>
                    <a:pt x="21622" y="9228"/>
                    <a:pt x="16633" y="9228"/>
                  </a:cubicBezTo>
                  <a:cubicBezTo>
                    <a:pt x="11644" y="9228"/>
                    <a:pt x="9180" y="7084"/>
                    <a:pt x="6572" y="4834"/>
                  </a:cubicBezTo>
                  <a:cubicBezTo>
                    <a:pt x="5048" y="3513"/>
                    <a:pt x="3477" y="2143"/>
                    <a:pt x="1381" y="1203"/>
                  </a:cubicBezTo>
                  <a:cubicBezTo>
                    <a:pt x="1265" y="1149"/>
                    <a:pt x="1143" y="1124"/>
                    <a:pt x="1021" y="1124"/>
                  </a:cubicBezTo>
                  <a:cubicBezTo>
                    <a:pt x="682" y="1124"/>
                    <a:pt x="352" y="1322"/>
                    <a:pt x="202" y="1655"/>
                  </a:cubicBezTo>
                  <a:cubicBezTo>
                    <a:pt x="0" y="2108"/>
                    <a:pt x="202" y="2632"/>
                    <a:pt x="655" y="2834"/>
                  </a:cubicBezTo>
                  <a:cubicBezTo>
                    <a:pt x="2512" y="3667"/>
                    <a:pt x="3917" y="4882"/>
                    <a:pt x="5406" y="6180"/>
                  </a:cubicBezTo>
                  <a:cubicBezTo>
                    <a:pt x="8144" y="8549"/>
                    <a:pt x="10978" y="11014"/>
                    <a:pt x="16633" y="11014"/>
                  </a:cubicBezTo>
                  <a:cubicBezTo>
                    <a:pt x="22289" y="11014"/>
                    <a:pt x="25122" y="8549"/>
                    <a:pt x="27873" y="6180"/>
                  </a:cubicBezTo>
                  <a:cubicBezTo>
                    <a:pt x="30480" y="3917"/>
                    <a:pt x="32945" y="1786"/>
                    <a:pt x="37933" y="1786"/>
                  </a:cubicBezTo>
                  <a:cubicBezTo>
                    <a:pt x="42922" y="1786"/>
                    <a:pt x="45387" y="3917"/>
                    <a:pt x="47994" y="6180"/>
                  </a:cubicBezTo>
                  <a:cubicBezTo>
                    <a:pt x="50733" y="8549"/>
                    <a:pt x="53566" y="11014"/>
                    <a:pt x="59222" y="11014"/>
                  </a:cubicBezTo>
                  <a:cubicBezTo>
                    <a:pt x="64877" y="11014"/>
                    <a:pt x="67711" y="8549"/>
                    <a:pt x="70449" y="6180"/>
                  </a:cubicBezTo>
                  <a:cubicBezTo>
                    <a:pt x="73057" y="3917"/>
                    <a:pt x="75521" y="1786"/>
                    <a:pt x="80510" y="1786"/>
                  </a:cubicBezTo>
                  <a:cubicBezTo>
                    <a:pt x="85499" y="1786"/>
                    <a:pt x="87963" y="3917"/>
                    <a:pt x="90571" y="6180"/>
                  </a:cubicBezTo>
                  <a:cubicBezTo>
                    <a:pt x="92095" y="7501"/>
                    <a:pt x="93678" y="8858"/>
                    <a:pt x="95762" y="9799"/>
                  </a:cubicBezTo>
                  <a:cubicBezTo>
                    <a:pt x="95884" y="9854"/>
                    <a:pt x="96012" y="9880"/>
                    <a:pt x="96138" y="9880"/>
                  </a:cubicBezTo>
                  <a:cubicBezTo>
                    <a:pt x="96479" y="9880"/>
                    <a:pt x="96805" y="9689"/>
                    <a:pt x="96953" y="9359"/>
                  </a:cubicBezTo>
                  <a:cubicBezTo>
                    <a:pt x="97143" y="8906"/>
                    <a:pt x="96953" y="8382"/>
                    <a:pt x="96500" y="8180"/>
                  </a:cubicBezTo>
                  <a:cubicBezTo>
                    <a:pt x="94643" y="7346"/>
                    <a:pt x="93238" y="6120"/>
                    <a:pt x="91750" y="4834"/>
                  </a:cubicBezTo>
                  <a:cubicBezTo>
                    <a:pt x="88999" y="2453"/>
                    <a:pt x="86166" y="0"/>
                    <a:pt x="80510" y="0"/>
                  </a:cubicBezTo>
                  <a:cubicBezTo>
                    <a:pt x="74855" y="0"/>
                    <a:pt x="72021" y="2453"/>
                    <a:pt x="69283" y="4834"/>
                  </a:cubicBezTo>
                  <a:cubicBezTo>
                    <a:pt x="66675" y="7084"/>
                    <a:pt x="64210" y="9228"/>
                    <a:pt x="59222" y="9228"/>
                  </a:cubicBezTo>
                  <a:cubicBezTo>
                    <a:pt x="54233" y="9228"/>
                    <a:pt x="51768" y="7084"/>
                    <a:pt x="49161" y="4834"/>
                  </a:cubicBezTo>
                  <a:cubicBezTo>
                    <a:pt x="46423" y="2453"/>
                    <a:pt x="43589" y="0"/>
                    <a:pt x="37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5047498" y="3416052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89" y="1"/>
                  </a:moveTo>
                  <a:cubicBezTo>
                    <a:pt x="894" y="1"/>
                    <a:pt x="1" y="882"/>
                    <a:pt x="1" y="1977"/>
                  </a:cubicBezTo>
                  <a:cubicBezTo>
                    <a:pt x="1" y="3073"/>
                    <a:pt x="894" y="3954"/>
                    <a:pt x="1989" y="3954"/>
                  </a:cubicBezTo>
                  <a:lnTo>
                    <a:pt x="10979" y="3954"/>
                  </a:lnTo>
                  <a:cubicBezTo>
                    <a:pt x="12074" y="3954"/>
                    <a:pt x="12955" y="3073"/>
                    <a:pt x="12955" y="1977"/>
                  </a:cubicBezTo>
                  <a:cubicBezTo>
                    <a:pt x="12955" y="882"/>
                    <a:pt x="12074" y="1"/>
                    <a:pt x="10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2005</a:t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460003" y="2723810"/>
              <a:ext cx="74421" cy="415008"/>
            </a:xfrm>
            <a:custGeom>
              <a:avLst/>
              <a:gdLst/>
              <a:ahLst/>
              <a:cxnLst/>
              <a:rect l="l" t="t" r="r" b="b"/>
              <a:pathLst>
                <a:path w="1072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072" y="597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359133" y="2999901"/>
              <a:ext cx="276996" cy="277829"/>
            </a:xfrm>
            <a:custGeom>
              <a:avLst/>
              <a:gdLst/>
              <a:ahLst/>
              <a:cxnLst/>
              <a:rect l="l" t="t" r="r" b="b"/>
              <a:pathLst>
                <a:path w="3990" h="4002" extrusionOk="0"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108"/>
                    <a:pt x="894" y="4001"/>
                    <a:pt x="1989" y="4001"/>
                  </a:cubicBezTo>
                  <a:cubicBezTo>
                    <a:pt x="3096" y="4001"/>
                    <a:pt x="3989" y="3108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2793" y="3064394"/>
              <a:ext cx="148842" cy="148842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89" y="0"/>
                    <a:pt x="0" y="477"/>
                    <a:pt x="0" y="1072"/>
                  </a:cubicBezTo>
                  <a:cubicBezTo>
                    <a:pt x="0" y="1667"/>
                    <a:pt x="489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 txBox="1"/>
            <p:nvPr/>
          </p:nvSpPr>
          <p:spPr>
            <a:xfrm>
              <a:off x="4665013" y="1911593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4" name="Google Shape;2214;p43"/>
            <p:cNvSpPr txBox="1"/>
            <p:nvPr/>
          </p:nvSpPr>
          <p:spPr>
            <a:xfrm>
              <a:off x="4665012" y="1540889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1358056" y="3416052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1999</a:t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1770561" y="2725476"/>
              <a:ext cx="74421" cy="415841"/>
            </a:xfrm>
            <a:custGeom>
              <a:avLst/>
              <a:gdLst/>
              <a:ahLst/>
              <a:cxnLst/>
              <a:rect l="l" t="t" r="r" b="b"/>
              <a:pathLst>
                <a:path w="1072" h="5990" extrusionOk="0">
                  <a:moveTo>
                    <a:pt x="0" y="1"/>
                  </a:moveTo>
                  <a:lnTo>
                    <a:pt x="0" y="5990"/>
                  </a:lnTo>
                  <a:lnTo>
                    <a:pt x="1072" y="59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1668858" y="3002400"/>
              <a:ext cx="276996" cy="276926"/>
            </a:xfrm>
            <a:custGeom>
              <a:avLst/>
              <a:gdLst/>
              <a:ahLst/>
              <a:cxnLst/>
              <a:rect l="l" t="t" r="r" b="b"/>
              <a:pathLst>
                <a:path w="3990" h="3989" extrusionOk="0">
                  <a:moveTo>
                    <a:pt x="2001" y="0"/>
                  </a:moveTo>
                  <a:cubicBezTo>
                    <a:pt x="894" y="0"/>
                    <a:pt x="1" y="893"/>
                    <a:pt x="1" y="2001"/>
                  </a:cubicBezTo>
                  <a:cubicBezTo>
                    <a:pt x="1" y="3096"/>
                    <a:pt x="894" y="3989"/>
                    <a:pt x="2001" y="3989"/>
                  </a:cubicBezTo>
                  <a:cubicBezTo>
                    <a:pt x="3096" y="3989"/>
                    <a:pt x="3989" y="3096"/>
                    <a:pt x="3989" y="2001"/>
                  </a:cubicBezTo>
                  <a:cubicBezTo>
                    <a:pt x="3989" y="893"/>
                    <a:pt x="3096" y="0"/>
                    <a:pt x="2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1733351" y="3066824"/>
              <a:ext cx="148842" cy="148911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656"/>
                    <a:pt x="477" y="2144"/>
                    <a:pt x="1072" y="2144"/>
                  </a:cubicBezTo>
                  <a:cubicBezTo>
                    <a:pt x="1655" y="2144"/>
                    <a:pt x="2143" y="1656"/>
                    <a:pt x="2143" y="1073"/>
                  </a:cubicBezTo>
                  <a:cubicBezTo>
                    <a:pt x="2143" y="477"/>
                    <a:pt x="1655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 txBox="1"/>
            <p:nvPr/>
          </p:nvSpPr>
          <p:spPr>
            <a:xfrm>
              <a:off x="976100" y="1911593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0" name="Google Shape;2220;p43"/>
            <p:cNvSpPr txBox="1"/>
            <p:nvPr/>
          </p:nvSpPr>
          <p:spPr>
            <a:xfrm>
              <a:off x="976099" y="1540889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3613992" y="2500688"/>
              <a:ext cx="74490" cy="415008"/>
            </a:xfrm>
            <a:custGeom>
              <a:avLst/>
              <a:gdLst/>
              <a:ahLst/>
              <a:cxnLst/>
              <a:rect l="l" t="t" r="r" b="b"/>
              <a:pathLst>
                <a:path w="1073" h="5978" extrusionOk="0">
                  <a:moveTo>
                    <a:pt x="1" y="0"/>
                  </a:moveTo>
                  <a:lnTo>
                    <a:pt x="1" y="5977"/>
                  </a:lnTo>
                  <a:lnTo>
                    <a:pt x="1072" y="5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3512358" y="2361775"/>
              <a:ext cx="276926" cy="276996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1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1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3576851" y="2426268"/>
              <a:ext cx="148009" cy="148842"/>
            </a:xfrm>
            <a:custGeom>
              <a:avLst/>
              <a:gdLst/>
              <a:ahLst/>
              <a:cxnLst/>
              <a:rect l="l" t="t" r="r" b="b"/>
              <a:pathLst>
                <a:path w="2132" h="2144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56"/>
                    <a:pt x="476" y="2144"/>
                    <a:pt x="1072" y="2144"/>
                  </a:cubicBezTo>
                  <a:cubicBezTo>
                    <a:pt x="1655" y="2144"/>
                    <a:pt x="2131" y="1656"/>
                    <a:pt x="2131" y="1072"/>
                  </a:cubicBezTo>
                  <a:cubicBezTo>
                    <a:pt x="2131" y="477"/>
                    <a:pt x="1655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3201544" y="1968550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2001</a:t>
              </a:r>
              <a:endParaRPr/>
            </a:p>
          </p:txBody>
        </p:sp>
        <p:sp>
          <p:nvSpPr>
            <p:cNvPr id="2225" name="Google Shape;2225;p43"/>
            <p:cNvSpPr txBox="1"/>
            <p:nvPr/>
          </p:nvSpPr>
          <p:spPr>
            <a:xfrm>
              <a:off x="2820550" y="34871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43"/>
            <p:cNvSpPr txBox="1"/>
            <p:nvPr/>
          </p:nvSpPr>
          <p:spPr>
            <a:xfrm>
              <a:off x="2820549" y="31164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7306778" y="2500688"/>
              <a:ext cx="74421" cy="415008"/>
            </a:xfrm>
            <a:custGeom>
              <a:avLst/>
              <a:gdLst/>
              <a:ahLst/>
              <a:cxnLst/>
              <a:rect l="l" t="t" r="r" b="b"/>
              <a:pathLst>
                <a:path w="1072" h="5978" extrusionOk="0">
                  <a:moveTo>
                    <a:pt x="0" y="0"/>
                  </a:moveTo>
                  <a:lnTo>
                    <a:pt x="0" y="5977"/>
                  </a:lnTo>
                  <a:lnTo>
                    <a:pt x="1072" y="5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7205074" y="2361775"/>
              <a:ext cx="277829" cy="276996"/>
            </a:xfrm>
            <a:custGeom>
              <a:avLst/>
              <a:gdLst/>
              <a:ahLst/>
              <a:cxnLst/>
              <a:rect l="l" t="t" r="r" b="b"/>
              <a:pathLst>
                <a:path w="4002" h="3990" extrusionOk="0">
                  <a:moveTo>
                    <a:pt x="2001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097"/>
                    <a:pt x="894" y="3990"/>
                    <a:pt x="2001" y="3990"/>
                  </a:cubicBezTo>
                  <a:cubicBezTo>
                    <a:pt x="3109" y="3990"/>
                    <a:pt x="4001" y="3097"/>
                    <a:pt x="4001" y="2001"/>
                  </a:cubicBezTo>
                  <a:cubicBezTo>
                    <a:pt x="4001" y="894"/>
                    <a:pt x="310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7269567" y="2426268"/>
              <a:ext cx="148842" cy="148842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56"/>
                    <a:pt x="477" y="2144"/>
                    <a:pt x="1072" y="2144"/>
                  </a:cubicBezTo>
                  <a:cubicBezTo>
                    <a:pt x="1668" y="2144"/>
                    <a:pt x="2144" y="1656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6894306" y="1968550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2010</a:t>
              </a:r>
              <a:endParaRPr/>
            </a:p>
          </p:txBody>
        </p:sp>
        <p:sp>
          <p:nvSpPr>
            <p:cNvPr id="2231" name="Google Shape;2231;p43"/>
            <p:cNvSpPr txBox="1"/>
            <p:nvPr/>
          </p:nvSpPr>
          <p:spPr>
            <a:xfrm>
              <a:off x="6509475" y="34871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43"/>
            <p:cNvSpPr txBox="1"/>
            <p:nvPr/>
          </p:nvSpPr>
          <p:spPr>
            <a:xfrm>
              <a:off x="6509474" y="31164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3" name="Google Shape;2233;p43"/>
          <p:cNvGrpSpPr/>
          <p:nvPr/>
        </p:nvGrpSpPr>
        <p:grpSpPr>
          <a:xfrm>
            <a:off x="7166512" y="1234042"/>
            <a:ext cx="353924" cy="615778"/>
            <a:chOff x="7085359" y="921641"/>
            <a:chExt cx="516226" cy="898159"/>
          </a:xfrm>
        </p:grpSpPr>
        <p:sp>
          <p:nvSpPr>
            <p:cNvPr id="2234" name="Google Shape;2234;p43"/>
            <p:cNvSpPr/>
            <p:nvPr/>
          </p:nvSpPr>
          <p:spPr>
            <a:xfrm>
              <a:off x="7085359" y="921641"/>
              <a:ext cx="516226" cy="898159"/>
            </a:xfrm>
            <a:custGeom>
              <a:avLst/>
              <a:gdLst/>
              <a:ahLst/>
              <a:cxnLst/>
              <a:rect l="l" t="t" r="r" b="b"/>
              <a:pathLst>
                <a:path w="4732" h="8233" extrusionOk="0">
                  <a:moveTo>
                    <a:pt x="269" y="0"/>
                  </a:moveTo>
                  <a:cubicBezTo>
                    <a:pt x="123" y="0"/>
                    <a:pt x="0" y="123"/>
                    <a:pt x="0" y="275"/>
                  </a:cubicBezTo>
                  <a:lnTo>
                    <a:pt x="0" y="7959"/>
                  </a:lnTo>
                  <a:cubicBezTo>
                    <a:pt x="0" y="8110"/>
                    <a:pt x="123" y="8233"/>
                    <a:pt x="269" y="8233"/>
                  </a:cubicBezTo>
                  <a:lnTo>
                    <a:pt x="4462" y="8233"/>
                  </a:lnTo>
                  <a:cubicBezTo>
                    <a:pt x="4613" y="8233"/>
                    <a:pt x="4731" y="8110"/>
                    <a:pt x="4731" y="7959"/>
                  </a:cubicBezTo>
                  <a:lnTo>
                    <a:pt x="4731" y="275"/>
                  </a:lnTo>
                  <a:cubicBezTo>
                    <a:pt x="4731" y="123"/>
                    <a:pt x="4613" y="0"/>
                    <a:pt x="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7114705" y="992661"/>
              <a:ext cx="455352" cy="723501"/>
            </a:xfrm>
            <a:custGeom>
              <a:avLst/>
              <a:gdLst/>
              <a:ahLst/>
              <a:cxnLst/>
              <a:rect l="l" t="t" r="r" b="b"/>
              <a:pathLst>
                <a:path w="4174" h="6632" extrusionOk="0">
                  <a:moveTo>
                    <a:pt x="128" y="1"/>
                  </a:moveTo>
                  <a:cubicBezTo>
                    <a:pt x="59" y="1"/>
                    <a:pt x="0" y="59"/>
                    <a:pt x="0" y="128"/>
                  </a:cubicBezTo>
                  <a:lnTo>
                    <a:pt x="0" y="6504"/>
                  </a:lnTo>
                  <a:cubicBezTo>
                    <a:pt x="0" y="6573"/>
                    <a:pt x="59" y="6632"/>
                    <a:pt x="128" y="6632"/>
                  </a:cubicBezTo>
                  <a:lnTo>
                    <a:pt x="4046" y="6632"/>
                  </a:lnTo>
                  <a:cubicBezTo>
                    <a:pt x="4119" y="6632"/>
                    <a:pt x="4173" y="6573"/>
                    <a:pt x="4173" y="6504"/>
                  </a:cubicBezTo>
                  <a:lnTo>
                    <a:pt x="4173" y="128"/>
                  </a:lnTo>
                  <a:cubicBezTo>
                    <a:pt x="4173" y="59"/>
                    <a:pt x="4119" y="1"/>
                    <a:pt x="4046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6" name="Google Shape;2236;p43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2242" name="Google Shape;2242;p44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3" name="Google Shape;2243;p44"/>
          <p:cNvGrpSpPr/>
          <p:nvPr/>
        </p:nvGrpSpPr>
        <p:grpSpPr>
          <a:xfrm>
            <a:off x="469200" y="1112300"/>
            <a:ext cx="8220663" cy="3593481"/>
            <a:chOff x="469200" y="1112300"/>
            <a:chExt cx="8220663" cy="3593481"/>
          </a:xfrm>
        </p:grpSpPr>
        <p:grpSp>
          <p:nvGrpSpPr>
            <p:cNvPr id="2244" name="Google Shape;2244;p44"/>
            <p:cNvGrpSpPr/>
            <p:nvPr/>
          </p:nvGrpSpPr>
          <p:grpSpPr>
            <a:xfrm>
              <a:off x="4699705" y="1112300"/>
              <a:ext cx="3990158" cy="1725423"/>
              <a:chOff x="4699705" y="1140350"/>
              <a:chExt cx="3990158" cy="1725423"/>
            </a:xfrm>
          </p:grpSpPr>
          <p:grpSp>
            <p:nvGrpSpPr>
              <p:cNvPr id="2245" name="Google Shape;2245;p44"/>
              <p:cNvGrpSpPr/>
              <p:nvPr/>
            </p:nvGrpSpPr>
            <p:grpSpPr>
              <a:xfrm>
                <a:off x="4699705" y="1140350"/>
                <a:ext cx="1645471" cy="1725423"/>
                <a:chOff x="4699705" y="1140350"/>
                <a:chExt cx="1645471" cy="1725423"/>
              </a:xfrm>
            </p:grpSpPr>
            <p:sp>
              <p:nvSpPr>
                <p:cNvPr id="2246" name="Google Shape;2246;p44"/>
                <p:cNvSpPr/>
                <p:nvPr/>
              </p:nvSpPr>
              <p:spPr>
                <a:xfrm>
                  <a:off x="4743571" y="1204010"/>
                  <a:ext cx="1574744" cy="157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3" h="26493" extrusionOk="0">
                      <a:moveTo>
                        <a:pt x="13253" y="1"/>
                      </a:moveTo>
                      <a:cubicBezTo>
                        <a:pt x="5930" y="1"/>
                        <a:pt x="1" y="5930"/>
                        <a:pt x="1" y="13241"/>
                      </a:cubicBezTo>
                      <a:cubicBezTo>
                        <a:pt x="1" y="20563"/>
                        <a:pt x="5930" y="26492"/>
                        <a:pt x="13253" y="26492"/>
                      </a:cubicBezTo>
                      <a:cubicBezTo>
                        <a:pt x="20563" y="26492"/>
                        <a:pt x="26492" y="20563"/>
                        <a:pt x="26492" y="13241"/>
                      </a:cubicBezTo>
                      <a:cubicBezTo>
                        <a:pt x="26492" y="5930"/>
                        <a:pt x="20563" y="1"/>
                        <a:pt x="132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4"/>
                <p:cNvSpPr/>
                <p:nvPr/>
              </p:nvSpPr>
              <p:spPr>
                <a:xfrm>
                  <a:off x="4860370" y="1414961"/>
                  <a:ext cx="1465731" cy="13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9" h="22944" extrusionOk="0">
                      <a:moveTo>
                        <a:pt x="20432" y="0"/>
                      </a:moveTo>
                      <a:cubicBezTo>
                        <a:pt x="21598" y="1965"/>
                        <a:pt x="22265" y="4274"/>
                        <a:pt x="22265" y="6727"/>
                      </a:cubicBezTo>
                      <a:cubicBezTo>
                        <a:pt x="22265" y="14037"/>
                        <a:pt x="16336" y="19967"/>
                        <a:pt x="9025" y="19967"/>
                      </a:cubicBezTo>
                      <a:cubicBezTo>
                        <a:pt x="5537" y="19967"/>
                        <a:pt x="2358" y="18621"/>
                        <a:pt x="0" y="16419"/>
                      </a:cubicBezTo>
                      <a:lnTo>
                        <a:pt x="0" y="16419"/>
                      </a:lnTo>
                      <a:cubicBezTo>
                        <a:pt x="2298" y="20324"/>
                        <a:pt x="6549" y="22943"/>
                        <a:pt x="11407" y="22943"/>
                      </a:cubicBezTo>
                      <a:cubicBezTo>
                        <a:pt x="18729" y="22943"/>
                        <a:pt x="24658" y="17014"/>
                        <a:pt x="24658" y="9692"/>
                      </a:cubicBezTo>
                      <a:cubicBezTo>
                        <a:pt x="24658" y="5870"/>
                        <a:pt x="23027" y="2417"/>
                        <a:pt x="20432" y="0"/>
                      </a:cubicBezTo>
                      <a:close/>
                    </a:path>
                  </a:pathLst>
                </a:custGeom>
                <a:solidFill>
                  <a:srgbClr val="595959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44"/>
                <p:cNvSpPr/>
                <p:nvPr/>
              </p:nvSpPr>
              <p:spPr>
                <a:xfrm>
                  <a:off x="4699705" y="1291089"/>
                  <a:ext cx="1575398" cy="157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4" h="26492" fill="none" extrusionOk="0">
                      <a:moveTo>
                        <a:pt x="13252" y="0"/>
                      </a:moveTo>
                      <a:cubicBezTo>
                        <a:pt x="5942" y="0"/>
                        <a:pt x="1" y="5930"/>
                        <a:pt x="1" y="13240"/>
                      </a:cubicBezTo>
                      <a:cubicBezTo>
                        <a:pt x="1" y="20563"/>
                        <a:pt x="5942" y="26492"/>
                        <a:pt x="13252" y="26492"/>
                      </a:cubicBezTo>
                      <a:cubicBezTo>
                        <a:pt x="20563" y="26492"/>
                        <a:pt x="26504" y="20563"/>
                        <a:pt x="26504" y="1324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4"/>
                <p:cNvSpPr/>
                <p:nvPr/>
              </p:nvSpPr>
              <p:spPr>
                <a:xfrm>
                  <a:off x="5493760" y="1218929"/>
                  <a:ext cx="117513" cy="13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2275" fill="none" extrusionOk="0">
                      <a:moveTo>
                        <a:pt x="1" y="2274"/>
                      </a:moveTo>
                      <a:lnTo>
                        <a:pt x="1977" y="11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4"/>
                <p:cNvSpPr/>
                <p:nvPr/>
              </p:nvSpPr>
              <p:spPr>
                <a:xfrm>
                  <a:off x="5898544" y="1140350"/>
                  <a:ext cx="446632" cy="85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4" h="14336" fill="none" extrusionOk="0">
                      <a:moveTo>
                        <a:pt x="7288" y="14336"/>
                      </a:moveTo>
                      <a:lnTo>
                        <a:pt x="1" y="14336"/>
                      </a:lnTo>
                      <a:lnTo>
                        <a:pt x="1" y="12597"/>
                      </a:lnTo>
                      <a:cubicBezTo>
                        <a:pt x="1" y="8418"/>
                        <a:pt x="4990" y="7728"/>
                        <a:pt x="4990" y="3644"/>
                      </a:cubicBezTo>
                      <a:cubicBezTo>
                        <a:pt x="4990" y="2370"/>
                        <a:pt x="4490" y="2024"/>
                        <a:pt x="3692" y="2024"/>
                      </a:cubicBezTo>
                      <a:cubicBezTo>
                        <a:pt x="2882" y="2024"/>
                        <a:pt x="2382" y="2405"/>
                        <a:pt x="2382" y="3418"/>
                      </a:cubicBezTo>
                      <a:lnTo>
                        <a:pt x="2382" y="4942"/>
                      </a:lnTo>
                      <a:lnTo>
                        <a:pt x="1" y="4942"/>
                      </a:lnTo>
                      <a:lnTo>
                        <a:pt x="1" y="3560"/>
                      </a:lnTo>
                      <a:cubicBezTo>
                        <a:pt x="1" y="1298"/>
                        <a:pt x="1275" y="0"/>
                        <a:pt x="3751" y="0"/>
                      </a:cubicBezTo>
                      <a:cubicBezTo>
                        <a:pt x="6228" y="0"/>
                        <a:pt x="7514" y="1298"/>
                        <a:pt x="7514" y="3560"/>
                      </a:cubicBezTo>
                      <a:cubicBezTo>
                        <a:pt x="7514" y="8013"/>
                        <a:pt x="2489" y="9680"/>
                        <a:pt x="2489" y="12002"/>
                      </a:cubicBezTo>
                      <a:cubicBezTo>
                        <a:pt x="2489" y="12109"/>
                        <a:pt x="2489" y="12204"/>
                        <a:pt x="2513" y="12311"/>
                      </a:cubicBezTo>
                      <a:lnTo>
                        <a:pt x="7288" y="1231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4"/>
                <p:cNvSpPr/>
                <p:nvPr/>
              </p:nvSpPr>
              <p:spPr>
                <a:xfrm>
                  <a:off x="4839150" y="2242241"/>
                  <a:ext cx="651819" cy="474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6" h="7990" fill="none" extrusionOk="0">
                      <a:moveTo>
                        <a:pt x="0" y="0"/>
                      </a:moveTo>
                      <a:cubicBezTo>
                        <a:pt x="0" y="0"/>
                        <a:pt x="1989" y="7097"/>
                        <a:pt x="10966" y="7989"/>
                      </a:cubicBezTo>
                    </a:path>
                  </a:pathLst>
                </a:custGeom>
                <a:noFill/>
                <a:ln w="113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52" name="Google Shape;2252;p44"/>
              <p:cNvSpPr txBox="1"/>
              <p:nvPr/>
            </p:nvSpPr>
            <p:spPr>
              <a:xfrm>
                <a:off x="6943263" y="1888529"/>
                <a:ext cx="1746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full of iron oxide dust. Despite being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3" name="Google Shape;2253;p44"/>
              <p:cNvSpPr txBox="1"/>
              <p:nvPr/>
            </p:nvSpPr>
            <p:spPr>
              <a:xfrm>
                <a:off x="6943262" y="1517825"/>
                <a:ext cx="1746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54" name="Google Shape;2254;p44"/>
            <p:cNvGrpSpPr/>
            <p:nvPr/>
          </p:nvGrpSpPr>
          <p:grpSpPr>
            <a:xfrm>
              <a:off x="469200" y="1204010"/>
              <a:ext cx="3957388" cy="1661763"/>
              <a:chOff x="469200" y="1204010"/>
              <a:chExt cx="3957388" cy="1661763"/>
            </a:xfrm>
          </p:grpSpPr>
          <p:sp>
            <p:nvSpPr>
              <p:cNvPr id="2255" name="Google Shape;2255;p44"/>
              <p:cNvSpPr/>
              <p:nvPr/>
            </p:nvSpPr>
            <p:spPr>
              <a:xfrm>
                <a:off x="2851903" y="1204010"/>
                <a:ext cx="1574684" cy="1574744"/>
              </a:xfrm>
              <a:custGeom>
                <a:avLst/>
                <a:gdLst/>
                <a:ahLst/>
                <a:cxnLst/>
                <a:rect l="l" t="t" r="r" b="b"/>
                <a:pathLst>
                  <a:path w="26492" h="26493" extrusionOk="0">
                    <a:moveTo>
                      <a:pt x="13252" y="1"/>
                    </a:moveTo>
                    <a:cubicBezTo>
                      <a:pt x="5930" y="1"/>
                      <a:pt x="0" y="5930"/>
                      <a:pt x="0" y="13241"/>
                    </a:cubicBezTo>
                    <a:cubicBezTo>
                      <a:pt x="0" y="20563"/>
                      <a:pt x="5930" y="26492"/>
                      <a:pt x="13252" y="26492"/>
                    </a:cubicBezTo>
                    <a:cubicBezTo>
                      <a:pt x="20563" y="26492"/>
                      <a:pt x="26492" y="20563"/>
                      <a:pt x="26492" y="13241"/>
                    </a:cubicBezTo>
                    <a:cubicBezTo>
                      <a:pt x="26492" y="5930"/>
                      <a:pt x="20563" y="1"/>
                      <a:pt x="13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2960916" y="1414961"/>
                <a:ext cx="1465672" cy="1363791"/>
              </a:xfrm>
              <a:custGeom>
                <a:avLst/>
                <a:gdLst/>
                <a:ahLst/>
                <a:cxnLst/>
                <a:rect l="l" t="t" r="r" b="b"/>
                <a:pathLst>
                  <a:path w="24658" h="22944" extrusionOk="0">
                    <a:moveTo>
                      <a:pt x="20431" y="0"/>
                    </a:moveTo>
                    <a:lnTo>
                      <a:pt x="20431" y="0"/>
                    </a:lnTo>
                    <a:cubicBezTo>
                      <a:pt x="21598" y="1965"/>
                      <a:pt x="22265" y="4274"/>
                      <a:pt x="22265" y="6727"/>
                    </a:cubicBezTo>
                    <a:cubicBezTo>
                      <a:pt x="22265" y="14037"/>
                      <a:pt x="16335" y="19967"/>
                      <a:pt x="9025" y="19967"/>
                    </a:cubicBezTo>
                    <a:cubicBezTo>
                      <a:pt x="5536" y="19967"/>
                      <a:pt x="2369" y="18621"/>
                      <a:pt x="0" y="16419"/>
                    </a:cubicBezTo>
                    <a:lnTo>
                      <a:pt x="0" y="16419"/>
                    </a:lnTo>
                    <a:cubicBezTo>
                      <a:pt x="2298" y="20324"/>
                      <a:pt x="6548" y="22943"/>
                      <a:pt x="11418" y="22943"/>
                    </a:cubicBezTo>
                    <a:cubicBezTo>
                      <a:pt x="18729" y="22943"/>
                      <a:pt x="24658" y="17014"/>
                      <a:pt x="24658" y="9692"/>
                    </a:cubicBezTo>
                    <a:cubicBezTo>
                      <a:pt x="24658" y="5870"/>
                      <a:pt x="23039" y="2417"/>
                      <a:pt x="20431" y="0"/>
                    </a:cubicBezTo>
                    <a:close/>
                  </a:path>
                </a:pathLst>
              </a:custGeom>
              <a:solidFill>
                <a:srgbClr val="595959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2800964" y="1291089"/>
                <a:ext cx="1574684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492" h="26492" fill="none" extrusionOk="0">
                    <a:moveTo>
                      <a:pt x="13240" y="0"/>
                    </a:moveTo>
                    <a:cubicBezTo>
                      <a:pt x="20562" y="0"/>
                      <a:pt x="26492" y="5930"/>
                      <a:pt x="26492" y="13240"/>
                    </a:cubicBezTo>
                    <a:cubicBezTo>
                      <a:pt x="26492" y="20563"/>
                      <a:pt x="20562" y="26492"/>
                      <a:pt x="13240" y="26492"/>
                    </a:cubicBezTo>
                    <a:cubicBezTo>
                      <a:pt x="5930" y="26492"/>
                      <a:pt x="0" y="20563"/>
                      <a:pt x="0" y="1324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2856837" y="1250016"/>
                <a:ext cx="318539" cy="832338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4003" fill="none" extrusionOk="0">
                    <a:moveTo>
                      <a:pt x="2334" y="14003"/>
                    </a:moveTo>
                    <a:lnTo>
                      <a:pt x="2334" y="3323"/>
                    </a:lnTo>
                    <a:lnTo>
                      <a:pt x="1" y="3323"/>
                    </a:lnTo>
                    <a:lnTo>
                      <a:pt x="1" y="1763"/>
                    </a:lnTo>
                    <a:cubicBezTo>
                      <a:pt x="2334" y="1763"/>
                      <a:pt x="2858" y="941"/>
                      <a:pt x="3323" y="1"/>
                    </a:cubicBezTo>
                    <a:lnTo>
                      <a:pt x="5359" y="1"/>
                    </a:lnTo>
                    <a:lnTo>
                      <a:pt x="5359" y="5454"/>
                    </a:lnTo>
                    <a:lnTo>
                      <a:pt x="5359" y="1400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464073" y="1218929"/>
                <a:ext cx="117513" cy="13522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75" fill="none" extrusionOk="0">
                    <a:moveTo>
                      <a:pt x="1977" y="2274"/>
                    </a:moveTo>
                    <a:lnTo>
                      <a:pt x="0" y="1143"/>
                    </a:lnTo>
                    <a:lnTo>
                      <a:pt x="1977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2955210" y="2242241"/>
                <a:ext cx="651878" cy="474926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7990" fill="none" extrusionOk="0">
                    <a:moveTo>
                      <a:pt x="1" y="0"/>
                    </a:moveTo>
                    <a:cubicBezTo>
                      <a:pt x="1" y="0"/>
                      <a:pt x="1989" y="7097"/>
                      <a:pt x="10966" y="7989"/>
                    </a:cubicBezTo>
                  </a:path>
                </a:pathLst>
              </a:custGeom>
              <a:noFill/>
              <a:ln w="113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 txBox="1"/>
              <p:nvPr/>
            </p:nvSpPr>
            <p:spPr>
              <a:xfrm>
                <a:off x="469200" y="1888525"/>
                <a:ext cx="17502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2" name="Google Shape;2262;p44"/>
              <p:cNvSpPr txBox="1"/>
              <p:nvPr/>
            </p:nvSpPr>
            <p:spPr>
              <a:xfrm>
                <a:off x="469200" y="1517825"/>
                <a:ext cx="17502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63" name="Google Shape;2263;p44"/>
            <p:cNvGrpSpPr/>
            <p:nvPr/>
          </p:nvGrpSpPr>
          <p:grpSpPr>
            <a:xfrm>
              <a:off x="4699705" y="3058941"/>
              <a:ext cx="3990158" cy="1646834"/>
              <a:chOff x="4699705" y="3058941"/>
              <a:chExt cx="3990158" cy="1646834"/>
            </a:xfrm>
          </p:grpSpPr>
          <p:sp>
            <p:nvSpPr>
              <p:cNvPr id="2264" name="Google Shape;2264;p44"/>
              <p:cNvSpPr/>
              <p:nvPr/>
            </p:nvSpPr>
            <p:spPr>
              <a:xfrm>
                <a:off x="4743571" y="3127594"/>
                <a:ext cx="1574744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493" h="26492" extrusionOk="0">
                    <a:moveTo>
                      <a:pt x="13253" y="0"/>
                    </a:moveTo>
                    <a:cubicBezTo>
                      <a:pt x="5930" y="0"/>
                      <a:pt x="1" y="5929"/>
                      <a:pt x="1" y="13240"/>
                    </a:cubicBezTo>
                    <a:cubicBezTo>
                      <a:pt x="1" y="20562"/>
                      <a:pt x="5930" y="26491"/>
                      <a:pt x="13253" y="26491"/>
                    </a:cubicBezTo>
                    <a:cubicBezTo>
                      <a:pt x="20563" y="26491"/>
                      <a:pt x="26492" y="20562"/>
                      <a:pt x="26492" y="13240"/>
                    </a:cubicBezTo>
                    <a:cubicBezTo>
                      <a:pt x="26492" y="5929"/>
                      <a:pt x="20563" y="0"/>
                      <a:pt x="13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860370" y="3338486"/>
                <a:ext cx="1465731" cy="1363791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2944" extrusionOk="0">
                    <a:moveTo>
                      <a:pt x="20432" y="0"/>
                    </a:moveTo>
                    <a:cubicBezTo>
                      <a:pt x="21598" y="1977"/>
                      <a:pt x="22265" y="4274"/>
                      <a:pt x="22265" y="6727"/>
                    </a:cubicBezTo>
                    <a:cubicBezTo>
                      <a:pt x="22265" y="14038"/>
                      <a:pt x="16336" y="19967"/>
                      <a:pt x="9025" y="19967"/>
                    </a:cubicBezTo>
                    <a:cubicBezTo>
                      <a:pt x="5537" y="19967"/>
                      <a:pt x="2358" y="18621"/>
                      <a:pt x="0" y="16419"/>
                    </a:cubicBezTo>
                    <a:lnTo>
                      <a:pt x="0" y="16419"/>
                    </a:lnTo>
                    <a:cubicBezTo>
                      <a:pt x="2298" y="20324"/>
                      <a:pt x="6549" y="22943"/>
                      <a:pt x="11407" y="22943"/>
                    </a:cubicBezTo>
                    <a:cubicBezTo>
                      <a:pt x="18729" y="22943"/>
                      <a:pt x="24658" y="17014"/>
                      <a:pt x="24658" y="9692"/>
                    </a:cubicBezTo>
                    <a:cubicBezTo>
                      <a:pt x="24658" y="5870"/>
                      <a:pt x="23027" y="2417"/>
                      <a:pt x="20432" y="0"/>
                    </a:cubicBezTo>
                    <a:close/>
                  </a:path>
                </a:pathLst>
              </a:custGeom>
              <a:solidFill>
                <a:srgbClr val="595959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699705" y="3058941"/>
                <a:ext cx="1575398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504" h="26492" fill="none" extrusionOk="0">
                    <a:moveTo>
                      <a:pt x="13252" y="26492"/>
                    </a:moveTo>
                    <a:cubicBezTo>
                      <a:pt x="5942" y="26492"/>
                      <a:pt x="1" y="20562"/>
                      <a:pt x="1" y="13240"/>
                    </a:cubicBezTo>
                    <a:cubicBezTo>
                      <a:pt x="1" y="5930"/>
                      <a:pt x="5942" y="0"/>
                      <a:pt x="13252" y="0"/>
                    </a:cubicBezTo>
                    <a:cubicBezTo>
                      <a:pt x="20563" y="0"/>
                      <a:pt x="26504" y="5930"/>
                      <a:pt x="26504" y="1324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5493760" y="4569837"/>
                <a:ext cx="117513" cy="1359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87" fill="none" extrusionOk="0">
                    <a:moveTo>
                      <a:pt x="1" y="1"/>
                    </a:moveTo>
                    <a:lnTo>
                      <a:pt x="1977" y="1144"/>
                    </a:lnTo>
                    <a:lnTo>
                      <a:pt x="1" y="228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5758445" y="3774416"/>
                <a:ext cx="506785" cy="84291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14181" fill="none" extrusionOk="0">
                    <a:moveTo>
                      <a:pt x="4858" y="14181"/>
                    </a:moveTo>
                    <a:lnTo>
                      <a:pt x="4858" y="11609"/>
                    </a:lnTo>
                    <a:lnTo>
                      <a:pt x="0" y="11609"/>
                    </a:lnTo>
                    <a:lnTo>
                      <a:pt x="0" y="9585"/>
                    </a:lnTo>
                    <a:lnTo>
                      <a:pt x="4584" y="0"/>
                    </a:lnTo>
                    <a:lnTo>
                      <a:pt x="7335" y="0"/>
                    </a:lnTo>
                    <a:lnTo>
                      <a:pt x="7335" y="9585"/>
                    </a:lnTo>
                    <a:lnTo>
                      <a:pt x="8525" y="9585"/>
                    </a:lnTo>
                    <a:lnTo>
                      <a:pt x="8525" y="11609"/>
                    </a:lnTo>
                    <a:lnTo>
                      <a:pt x="7335" y="11609"/>
                    </a:lnTo>
                    <a:lnTo>
                      <a:pt x="7335" y="14181"/>
                    </a:lnTo>
                    <a:moveTo>
                      <a:pt x="4858" y="9585"/>
                    </a:moveTo>
                    <a:lnTo>
                      <a:pt x="4858" y="4251"/>
                    </a:lnTo>
                    <a:lnTo>
                      <a:pt x="2310" y="958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5541193" y="3170747"/>
                <a:ext cx="651819" cy="474926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7990" fill="none" extrusionOk="0">
                    <a:moveTo>
                      <a:pt x="10966" y="7989"/>
                    </a:moveTo>
                    <a:cubicBezTo>
                      <a:pt x="10966" y="7989"/>
                      <a:pt x="8978" y="893"/>
                      <a:pt x="0" y="0"/>
                    </a:cubicBezTo>
                  </a:path>
                </a:pathLst>
              </a:custGeom>
              <a:noFill/>
              <a:ln w="113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 txBox="1"/>
              <p:nvPr/>
            </p:nvSpPr>
            <p:spPr>
              <a:xfrm>
                <a:off x="6943263" y="3754679"/>
                <a:ext cx="1746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1" name="Google Shape;2271;p44"/>
              <p:cNvSpPr txBox="1"/>
              <p:nvPr/>
            </p:nvSpPr>
            <p:spPr>
              <a:xfrm>
                <a:off x="6943262" y="3383975"/>
                <a:ext cx="1746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72" name="Google Shape;2272;p44"/>
            <p:cNvGrpSpPr/>
            <p:nvPr/>
          </p:nvGrpSpPr>
          <p:grpSpPr>
            <a:xfrm>
              <a:off x="469200" y="3058941"/>
              <a:ext cx="3957388" cy="1646839"/>
              <a:chOff x="469200" y="3058941"/>
              <a:chExt cx="3957388" cy="1646839"/>
            </a:xfrm>
          </p:grpSpPr>
          <p:grpSp>
            <p:nvGrpSpPr>
              <p:cNvPr id="2273" name="Google Shape;2273;p44"/>
              <p:cNvGrpSpPr/>
              <p:nvPr/>
            </p:nvGrpSpPr>
            <p:grpSpPr>
              <a:xfrm>
                <a:off x="469200" y="3058941"/>
                <a:ext cx="3957388" cy="1646839"/>
                <a:chOff x="469200" y="3058941"/>
                <a:chExt cx="3957388" cy="1646839"/>
              </a:xfrm>
            </p:grpSpPr>
            <p:sp>
              <p:nvSpPr>
                <p:cNvPr id="2274" name="Google Shape;2274;p44"/>
                <p:cNvSpPr/>
                <p:nvPr/>
              </p:nvSpPr>
              <p:spPr>
                <a:xfrm>
                  <a:off x="2851903" y="3127594"/>
                  <a:ext cx="1574684" cy="157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2" h="26492" extrusionOk="0">
                      <a:moveTo>
                        <a:pt x="13252" y="0"/>
                      </a:moveTo>
                      <a:cubicBezTo>
                        <a:pt x="5930" y="0"/>
                        <a:pt x="0" y="5929"/>
                        <a:pt x="0" y="13240"/>
                      </a:cubicBezTo>
                      <a:cubicBezTo>
                        <a:pt x="0" y="20562"/>
                        <a:pt x="5930" y="26491"/>
                        <a:pt x="13252" y="26491"/>
                      </a:cubicBezTo>
                      <a:cubicBezTo>
                        <a:pt x="20563" y="26491"/>
                        <a:pt x="26492" y="20562"/>
                        <a:pt x="26492" y="13240"/>
                      </a:cubicBezTo>
                      <a:cubicBezTo>
                        <a:pt x="26492" y="5929"/>
                        <a:pt x="20563" y="0"/>
                        <a:pt x="132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5" name="Google Shape;2275;p44"/>
                <p:cNvGrpSpPr/>
                <p:nvPr/>
              </p:nvGrpSpPr>
              <p:grpSpPr>
                <a:xfrm>
                  <a:off x="469200" y="3058941"/>
                  <a:ext cx="3957387" cy="1646839"/>
                  <a:chOff x="469200" y="3058941"/>
                  <a:chExt cx="3957387" cy="1646839"/>
                </a:xfrm>
              </p:grpSpPr>
              <p:sp>
                <p:nvSpPr>
                  <p:cNvPr id="2276" name="Google Shape;2276;p44"/>
                  <p:cNvSpPr/>
                  <p:nvPr/>
                </p:nvSpPr>
                <p:spPr>
                  <a:xfrm>
                    <a:off x="2960916" y="3338486"/>
                    <a:ext cx="1465672" cy="1363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58" h="22944" extrusionOk="0">
                        <a:moveTo>
                          <a:pt x="20431" y="0"/>
                        </a:moveTo>
                        <a:lnTo>
                          <a:pt x="20431" y="0"/>
                        </a:lnTo>
                        <a:cubicBezTo>
                          <a:pt x="21598" y="1977"/>
                          <a:pt x="22265" y="4274"/>
                          <a:pt x="22265" y="6727"/>
                        </a:cubicBezTo>
                        <a:cubicBezTo>
                          <a:pt x="22265" y="14038"/>
                          <a:pt x="16335" y="19967"/>
                          <a:pt x="9025" y="19967"/>
                        </a:cubicBezTo>
                        <a:cubicBezTo>
                          <a:pt x="5536" y="19967"/>
                          <a:pt x="2369" y="18621"/>
                          <a:pt x="0" y="16419"/>
                        </a:cubicBezTo>
                        <a:lnTo>
                          <a:pt x="0" y="16419"/>
                        </a:lnTo>
                        <a:cubicBezTo>
                          <a:pt x="2298" y="20324"/>
                          <a:pt x="6548" y="22943"/>
                          <a:pt x="11418" y="22943"/>
                        </a:cubicBezTo>
                        <a:cubicBezTo>
                          <a:pt x="18729" y="22943"/>
                          <a:pt x="24658" y="17014"/>
                          <a:pt x="24658" y="9692"/>
                        </a:cubicBezTo>
                        <a:cubicBezTo>
                          <a:pt x="24658" y="5870"/>
                          <a:pt x="23039" y="2417"/>
                          <a:pt x="20431" y="0"/>
                        </a:cubicBezTo>
                        <a:close/>
                      </a:path>
                    </a:pathLst>
                  </a:custGeom>
                  <a:solidFill>
                    <a:srgbClr val="595959">
                      <a:alpha val="31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7" name="Google Shape;2277;p44"/>
                  <p:cNvSpPr/>
                  <p:nvPr/>
                </p:nvSpPr>
                <p:spPr>
                  <a:xfrm>
                    <a:off x="2800964" y="3058941"/>
                    <a:ext cx="1574684" cy="157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92" h="26492" fill="none" extrusionOk="0">
                        <a:moveTo>
                          <a:pt x="13240" y="26492"/>
                        </a:moveTo>
                        <a:cubicBezTo>
                          <a:pt x="20562" y="26492"/>
                          <a:pt x="26492" y="20562"/>
                          <a:pt x="26492" y="13240"/>
                        </a:cubicBezTo>
                        <a:cubicBezTo>
                          <a:pt x="26492" y="5930"/>
                          <a:pt x="20562" y="0"/>
                          <a:pt x="13240" y="0"/>
                        </a:cubicBezTo>
                        <a:cubicBezTo>
                          <a:pt x="5930" y="0"/>
                          <a:pt x="0" y="5930"/>
                          <a:pt x="0" y="1324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8" name="Google Shape;2278;p44"/>
                  <p:cNvSpPr/>
                  <p:nvPr/>
                </p:nvSpPr>
                <p:spPr>
                  <a:xfrm>
                    <a:off x="2798824" y="3844495"/>
                    <a:ext cx="447345" cy="861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6" h="14490" fill="none" extrusionOk="0">
                        <a:moveTo>
                          <a:pt x="2501" y="5929"/>
                        </a:moveTo>
                        <a:lnTo>
                          <a:pt x="3489" y="5929"/>
                        </a:lnTo>
                        <a:cubicBezTo>
                          <a:pt x="4430" y="5929"/>
                          <a:pt x="5001" y="5560"/>
                          <a:pt x="5001" y="4429"/>
                        </a:cubicBezTo>
                        <a:lnTo>
                          <a:pt x="5001" y="3643"/>
                        </a:lnTo>
                        <a:cubicBezTo>
                          <a:pt x="5001" y="2369"/>
                          <a:pt x="4501" y="2024"/>
                          <a:pt x="3691" y="2024"/>
                        </a:cubicBezTo>
                        <a:cubicBezTo>
                          <a:pt x="2894" y="2024"/>
                          <a:pt x="2382" y="2405"/>
                          <a:pt x="2382" y="3417"/>
                        </a:cubicBezTo>
                        <a:lnTo>
                          <a:pt x="2382" y="4334"/>
                        </a:lnTo>
                        <a:lnTo>
                          <a:pt x="1" y="4334"/>
                        </a:lnTo>
                        <a:lnTo>
                          <a:pt x="1" y="3560"/>
                        </a:lnTo>
                        <a:cubicBezTo>
                          <a:pt x="1" y="1286"/>
                          <a:pt x="1286" y="0"/>
                          <a:pt x="3763" y="0"/>
                        </a:cubicBezTo>
                        <a:cubicBezTo>
                          <a:pt x="6239" y="0"/>
                          <a:pt x="7525" y="1286"/>
                          <a:pt x="7525" y="3560"/>
                        </a:cubicBezTo>
                        <a:lnTo>
                          <a:pt x="7525" y="3929"/>
                        </a:lnTo>
                        <a:cubicBezTo>
                          <a:pt x="7525" y="5441"/>
                          <a:pt x="6966" y="6394"/>
                          <a:pt x="5751" y="6834"/>
                        </a:cubicBezTo>
                        <a:cubicBezTo>
                          <a:pt x="7013" y="7322"/>
                          <a:pt x="7525" y="8382"/>
                          <a:pt x="7525" y="9811"/>
                        </a:cubicBezTo>
                        <a:lnTo>
                          <a:pt x="7525" y="10930"/>
                        </a:lnTo>
                        <a:cubicBezTo>
                          <a:pt x="7525" y="13192"/>
                          <a:pt x="6239" y="14490"/>
                          <a:pt x="3763" y="14490"/>
                        </a:cubicBezTo>
                        <a:cubicBezTo>
                          <a:pt x="1286" y="14490"/>
                          <a:pt x="1" y="13192"/>
                          <a:pt x="1" y="10930"/>
                        </a:cubicBezTo>
                        <a:lnTo>
                          <a:pt x="1" y="9751"/>
                        </a:lnTo>
                        <a:lnTo>
                          <a:pt x="2382" y="9751"/>
                        </a:lnTo>
                        <a:lnTo>
                          <a:pt x="2382" y="11073"/>
                        </a:lnTo>
                        <a:cubicBezTo>
                          <a:pt x="2382" y="12085"/>
                          <a:pt x="2894" y="12466"/>
                          <a:pt x="3691" y="12466"/>
                        </a:cubicBezTo>
                        <a:cubicBezTo>
                          <a:pt x="4501" y="12466"/>
                          <a:pt x="5001" y="12121"/>
                          <a:pt x="5001" y="10870"/>
                        </a:cubicBezTo>
                        <a:lnTo>
                          <a:pt x="5001" y="9751"/>
                        </a:lnTo>
                        <a:cubicBezTo>
                          <a:pt x="5001" y="8442"/>
                          <a:pt x="4489" y="7953"/>
                          <a:pt x="3346" y="7953"/>
                        </a:cubicBezTo>
                        <a:lnTo>
                          <a:pt x="2501" y="7953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9" name="Google Shape;2279;p44"/>
                  <p:cNvSpPr/>
                  <p:nvPr/>
                </p:nvSpPr>
                <p:spPr>
                  <a:xfrm>
                    <a:off x="3657252" y="3170747"/>
                    <a:ext cx="651165" cy="47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5" h="7990" fill="none" extrusionOk="0">
                        <a:moveTo>
                          <a:pt x="10955" y="7989"/>
                        </a:moveTo>
                        <a:cubicBezTo>
                          <a:pt x="10955" y="7989"/>
                          <a:pt x="8978" y="893"/>
                          <a:pt x="1" y="0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0" name="Google Shape;2280;p44"/>
                  <p:cNvSpPr txBox="1"/>
                  <p:nvPr/>
                </p:nvSpPr>
                <p:spPr>
                  <a:xfrm>
                    <a:off x="469200" y="3754678"/>
                    <a:ext cx="1750200" cy="67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0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Is the farthest planet in the Solar System and the fourth-largest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2281" name="Google Shape;2281;p44"/>
                  <p:cNvSpPr txBox="1"/>
                  <p:nvPr/>
                </p:nvSpPr>
                <p:spPr>
                  <a:xfrm>
                    <a:off x="469200" y="3383975"/>
                    <a:ext cx="1750200" cy="31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000">
                        <a:solidFill>
                          <a:schemeClr val="accent3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rPr>
                      <a:t>Neptune</a:t>
                    </a:r>
                    <a:endParaRPr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</p:grpSp>
          </p:grpSp>
          <p:sp>
            <p:nvSpPr>
              <p:cNvPr id="2282" name="Google Shape;2282;p44"/>
              <p:cNvSpPr/>
              <p:nvPr/>
            </p:nvSpPr>
            <p:spPr>
              <a:xfrm>
                <a:off x="3464073" y="4569837"/>
                <a:ext cx="117513" cy="1359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87" fill="none" extrusionOk="0">
                    <a:moveTo>
                      <a:pt x="1977" y="1"/>
                    </a:moveTo>
                    <a:lnTo>
                      <a:pt x="0" y="1144"/>
                    </a:lnTo>
                    <a:lnTo>
                      <a:pt x="1977" y="228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3" name="Google Shape;2283;p44"/>
          <p:cNvGrpSpPr/>
          <p:nvPr/>
        </p:nvGrpSpPr>
        <p:grpSpPr>
          <a:xfrm>
            <a:off x="3456028" y="1761402"/>
            <a:ext cx="320520" cy="546970"/>
            <a:chOff x="3429360" y="1657653"/>
            <a:chExt cx="424699" cy="724752"/>
          </a:xfrm>
        </p:grpSpPr>
        <p:sp>
          <p:nvSpPr>
            <p:cNvPr id="2284" name="Google Shape;2284;p44"/>
            <p:cNvSpPr/>
            <p:nvPr/>
          </p:nvSpPr>
          <p:spPr>
            <a:xfrm>
              <a:off x="3825704" y="18133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429360" y="16576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14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08" y="11514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39"/>
                    <a:pt x="346" y="346"/>
                  </a:cubicBezTo>
                  <a:cubicBezTo>
                    <a:pt x="239" y="465"/>
                    <a:pt x="156" y="584"/>
                    <a:pt x="96" y="727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09"/>
                    <a:pt x="239" y="11740"/>
                    <a:pt x="346" y="11848"/>
                  </a:cubicBezTo>
                  <a:cubicBezTo>
                    <a:pt x="453" y="11955"/>
                    <a:pt x="584" y="12038"/>
                    <a:pt x="727" y="12098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098"/>
                  </a:cubicBezTo>
                  <a:cubicBezTo>
                    <a:pt x="6561" y="12038"/>
                    <a:pt x="6680" y="11955"/>
                    <a:pt x="6788" y="11848"/>
                  </a:cubicBezTo>
                  <a:cubicBezTo>
                    <a:pt x="6907" y="11740"/>
                    <a:pt x="6990" y="11609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27"/>
                  </a:cubicBezTo>
                  <a:cubicBezTo>
                    <a:pt x="6990" y="584"/>
                    <a:pt x="6907" y="465"/>
                    <a:pt x="6788" y="346"/>
                  </a:cubicBezTo>
                  <a:cubicBezTo>
                    <a:pt x="6680" y="239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620459" y="1957763"/>
              <a:ext cx="162866" cy="169880"/>
            </a:xfrm>
            <a:custGeom>
              <a:avLst/>
              <a:gdLst/>
              <a:ahLst/>
              <a:cxnLst/>
              <a:rect l="l" t="t" r="r" b="b"/>
              <a:pathLst>
                <a:path w="2740" h="2858" extrusionOk="0">
                  <a:moveTo>
                    <a:pt x="1453" y="0"/>
                  </a:moveTo>
                  <a:cubicBezTo>
                    <a:pt x="656" y="0"/>
                    <a:pt x="1" y="631"/>
                    <a:pt x="1" y="1429"/>
                  </a:cubicBezTo>
                  <a:cubicBezTo>
                    <a:pt x="1" y="2215"/>
                    <a:pt x="656" y="2858"/>
                    <a:pt x="1453" y="2858"/>
                  </a:cubicBezTo>
                  <a:cubicBezTo>
                    <a:pt x="2215" y="2858"/>
                    <a:pt x="2739" y="2262"/>
                    <a:pt x="2739" y="1429"/>
                  </a:cubicBezTo>
                  <a:cubicBezTo>
                    <a:pt x="2739" y="1298"/>
                    <a:pt x="2632" y="1191"/>
                    <a:pt x="2501" y="1191"/>
                  </a:cubicBezTo>
                  <a:lnTo>
                    <a:pt x="1775" y="1191"/>
                  </a:lnTo>
                  <a:cubicBezTo>
                    <a:pt x="1644" y="1191"/>
                    <a:pt x="1537" y="1298"/>
                    <a:pt x="1537" y="1429"/>
                  </a:cubicBezTo>
                  <a:cubicBezTo>
                    <a:pt x="1537" y="1560"/>
                    <a:pt x="1644" y="1667"/>
                    <a:pt x="1775" y="1667"/>
                  </a:cubicBezTo>
                  <a:lnTo>
                    <a:pt x="2239" y="1667"/>
                  </a:lnTo>
                  <a:cubicBezTo>
                    <a:pt x="2180" y="2036"/>
                    <a:pt x="1941" y="2381"/>
                    <a:pt x="1453" y="2381"/>
                  </a:cubicBezTo>
                  <a:cubicBezTo>
                    <a:pt x="917" y="2381"/>
                    <a:pt x="477" y="1953"/>
                    <a:pt x="477" y="1429"/>
                  </a:cubicBezTo>
                  <a:cubicBezTo>
                    <a:pt x="477" y="905"/>
                    <a:pt x="917" y="476"/>
                    <a:pt x="1453" y="476"/>
                  </a:cubicBezTo>
                  <a:cubicBezTo>
                    <a:pt x="1656" y="476"/>
                    <a:pt x="1846" y="524"/>
                    <a:pt x="2001" y="631"/>
                  </a:cubicBezTo>
                  <a:cubicBezTo>
                    <a:pt x="2041" y="663"/>
                    <a:pt x="2089" y="677"/>
                    <a:pt x="2136" y="677"/>
                  </a:cubicBezTo>
                  <a:cubicBezTo>
                    <a:pt x="2213" y="677"/>
                    <a:pt x="2290" y="638"/>
                    <a:pt x="2334" y="572"/>
                  </a:cubicBezTo>
                  <a:cubicBezTo>
                    <a:pt x="2406" y="464"/>
                    <a:pt x="2370" y="310"/>
                    <a:pt x="2263" y="238"/>
                  </a:cubicBezTo>
                  <a:cubicBezTo>
                    <a:pt x="2025" y="83"/>
                    <a:pt x="1751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485293" y="1957763"/>
              <a:ext cx="109072" cy="169880"/>
            </a:xfrm>
            <a:custGeom>
              <a:avLst/>
              <a:gdLst/>
              <a:ahLst/>
              <a:cxnLst/>
              <a:rect l="l" t="t" r="r" b="b"/>
              <a:pathLst>
                <a:path w="1835" h="2858" extrusionOk="0">
                  <a:moveTo>
                    <a:pt x="584" y="0"/>
                  </a:moveTo>
                  <a:cubicBezTo>
                    <a:pt x="465" y="0"/>
                    <a:pt x="370" y="83"/>
                    <a:pt x="346" y="203"/>
                  </a:cubicBezTo>
                  <a:lnTo>
                    <a:pt x="179" y="1250"/>
                  </a:lnTo>
                  <a:cubicBezTo>
                    <a:pt x="167" y="1346"/>
                    <a:pt x="203" y="1429"/>
                    <a:pt x="274" y="1476"/>
                  </a:cubicBezTo>
                  <a:cubicBezTo>
                    <a:pt x="315" y="1510"/>
                    <a:pt x="366" y="1525"/>
                    <a:pt x="416" y="1525"/>
                  </a:cubicBezTo>
                  <a:cubicBezTo>
                    <a:pt x="455" y="1525"/>
                    <a:pt x="493" y="1516"/>
                    <a:pt x="524" y="1500"/>
                  </a:cubicBezTo>
                  <a:cubicBezTo>
                    <a:pt x="524" y="1500"/>
                    <a:pt x="536" y="1488"/>
                    <a:pt x="548" y="1488"/>
                  </a:cubicBezTo>
                  <a:cubicBezTo>
                    <a:pt x="644" y="1441"/>
                    <a:pt x="715" y="1417"/>
                    <a:pt x="894" y="1417"/>
                  </a:cubicBezTo>
                  <a:cubicBezTo>
                    <a:pt x="1013" y="1417"/>
                    <a:pt x="1132" y="1465"/>
                    <a:pt x="1215" y="1560"/>
                  </a:cubicBezTo>
                  <a:cubicBezTo>
                    <a:pt x="1310" y="1655"/>
                    <a:pt x="1358" y="1786"/>
                    <a:pt x="1346" y="1929"/>
                  </a:cubicBezTo>
                  <a:cubicBezTo>
                    <a:pt x="1334" y="2167"/>
                    <a:pt x="1144" y="2369"/>
                    <a:pt x="905" y="2381"/>
                  </a:cubicBezTo>
                  <a:cubicBezTo>
                    <a:pt x="727" y="2381"/>
                    <a:pt x="572" y="2274"/>
                    <a:pt x="489" y="2108"/>
                  </a:cubicBezTo>
                  <a:cubicBezTo>
                    <a:pt x="447" y="2023"/>
                    <a:pt x="363" y="1975"/>
                    <a:pt x="279" y="1975"/>
                  </a:cubicBezTo>
                  <a:cubicBezTo>
                    <a:pt x="245" y="1975"/>
                    <a:pt x="210" y="1983"/>
                    <a:pt x="179" y="2000"/>
                  </a:cubicBezTo>
                  <a:cubicBezTo>
                    <a:pt x="60" y="2048"/>
                    <a:pt x="1" y="2191"/>
                    <a:pt x="60" y="2310"/>
                  </a:cubicBezTo>
                  <a:cubicBezTo>
                    <a:pt x="227" y="2643"/>
                    <a:pt x="560" y="2858"/>
                    <a:pt x="905" y="2858"/>
                  </a:cubicBezTo>
                  <a:cubicBezTo>
                    <a:pt x="1394" y="2846"/>
                    <a:pt x="1798" y="2441"/>
                    <a:pt x="1822" y="1953"/>
                  </a:cubicBezTo>
                  <a:cubicBezTo>
                    <a:pt x="1834" y="1679"/>
                    <a:pt x="1739" y="1417"/>
                    <a:pt x="1560" y="1226"/>
                  </a:cubicBezTo>
                  <a:cubicBezTo>
                    <a:pt x="1382" y="1048"/>
                    <a:pt x="1144" y="941"/>
                    <a:pt x="894" y="941"/>
                  </a:cubicBezTo>
                  <a:cubicBezTo>
                    <a:pt x="822" y="941"/>
                    <a:pt x="763" y="953"/>
                    <a:pt x="715" y="953"/>
                  </a:cubicBezTo>
                  <a:lnTo>
                    <a:pt x="786" y="476"/>
                  </a:lnTo>
                  <a:lnTo>
                    <a:pt x="1441" y="476"/>
                  </a:lnTo>
                  <a:cubicBezTo>
                    <a:pt x="1572" y="476"/>
                    <a:pt x="1679" y="369"/>
                    <a:pt x="1679" y="238"/>
                  </a:cubicBezTo>
                  <a:cubicBezTo>
                    <a:pt x="1679" y="107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651605" y="1827828"/>
              <a:ext cx="145866" cy="78282"/>
            </a:xfrm>
            <a:custGeom>
              <a:avLst/>
              <a:gdLst/>
              <a:ahLst/>
              <a:cxnLst/>
              <a:rect l="l" t="t" r="r" b="b"/>
              <a:pathLst>
                <a:path w="2454" h="1317" extrusionOk="0">
                  <a:moveTo>
                    <a:pt x="890" y="1"/>
                  </a:moveTo>
                  <a:cubicBezTo>
                    <a:pt x="648" y="1"/>
                    <a:pt x="406" y="55"/>
                    <a:pt x="179" y="162"/>
                  </a:cubicBezTo>
                  <a:cubicBezTo>
                    <a:pt x="60" y="222"/>
                    <a:pt x="1" y="364"/>
                    <a:pt x="60" y="484"/>
                  </a:cubicBezTo>
                  <a:cubicBezTo>
                    <a:pt x="102" y="568"/>
                    <a:pt x="186" y="616"/>
                    <a:pt x="274" y="616"/>
                  </a:cubicBezTo>
                  <a:cubicBezTo>
                    <a:pt x="310" y="616"/>
                    <a:pt x="347" y="608"/>
                    <a:pt x="382" y="591"/>
                  </a:cubicBezTo>
                  <a:cubicBezTo>
                    <a:pt x="539" y="519"/>
                    <a:pt x="707" y="483"/>
                    <a:pt x="876" y="483"/>
                  </a:cubicBezTo>
                  <a:cubicBezTo>
                    <a:pt x="1014" y="483"/>
                    <a:pt x="1152" y="507"/>
                    <a:pt x="1286" y="555"/>
                  </a:cubicBezTo>
                  <a:cubicBezTo>
                    <a:pt x="1584" y="662"/>
                    <a:pt x="1834" y="888"/>
                    <a:pt x="1965" y="1174"/>
                  </a:cubicBezTo>
                  <a:cubicBezTo>
                    <a:pt x="2001" y="1257"/>
                    <a:pt x="2096" y="1317"/>
                    <a:pt x="2179" y="1317"/>
                  </a:cubicBezTo>
                  <a:cubicBezTo>
                    <a:pt x="2215" y="1317"/>
                    <a:pt x="2251" y="1305"/>
                    <a:pt x="2287" y="1293"/>
                  </a:cubicBezTo>
                  <a:cubicBezTo>
                    <a:pt x="2406" y="1234"/>
                    <a:pt x="2453" y="1091"/>
                    <a:pt x="2394" y="972"/>
                  </a:cubicBezTo>
                  <a:cubicBezTo>
                    <a:pt x="2203" y="567"/>
                    <a:pt x="1870" y="257"/>
                    <a:pt x="1453" y="103"/>
                  </a:cubicBezTo>
                  <a:cubicBezTo>
                    <a:pt x="1270" y="34"/>
                    <a:pt x="1080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676391" y="1885425"/>
              <a:ext cx="70793" cy="45472"/>
            </a:xfrm>
            <a:custGeom>
              <a:avLst/>
              <a:gdLst/>
              <a:ahLst/>
              <a:cxnLst/>
              <a:rect l="l" t="t" r="r" b="b"/>
              <a:pathLst>
                <a:path w="1191" h="765" extrusionOk="0">
                  <a:moveTo>
                    <a:pt x="486" y="0"/>
                  </a:moveTo>
                  <a:cubicBezTo>
                    <a:pt x="380" y="0"/>
                    <a:pt x="273" y="22"/>
                    <a:pt x="179" y="62"/>
                  </a:cubicBezTo>
                  <a:cubicBezTo>
                    <a:pt x="60" y="122"/>
                    <a:pt x="0" y="265"/>
                    <a:pt x="60" y="384"/>
                  </a:cubicBezTo>
                  <a:cubicBezTo>
                    <a:pt x="104" y="472"/>
                    <a:pt x="194" y="521"/>
                    <a:pt x="286" y="521"/>
                  </a:cubicBezTo>
                  <a:cubicBezTo>
                    <a:pt x="318" y="521"/>
                    <a:pt x="350" y="515"/>
                    <a:pt x="381" y="503"/>
                  </a:cubicBezTo>
                  <a:cubicBezTo>
                    <a:pt x="414" y="483"/>
                    <a:pt x="447" y="474"/>
                    <a:pt x="480" y="474"/>
                  </a:cubicBezTo>
                  <a:cubicBezTo>
                    <a:pt x="506" y="474"/>
                    <a:pt x="533" y="480"/>
                    <a:pt x="560" y="491"/>
                  </a:cubicBezTo>
                  <a:cubicBezTo>
                    <a:pt x="619" y="515"/>
                    <a:pt x="679" y="562"/>
                    <a:pt x="703" y="622"/>
                  </a:cubicBezTo>
                  <a:cubicBezTo>
                    <a:pt x="738" y="705"/>
                    <a:pt x="834" y="765"/>
                    <a:pt x="917" y="765"/>
                  </a:cubicBezTo>
                  <a:cubicBezTo>
                    <a:pt x="953" y="765"/>
                    <a:pt x="988" y="753"/>
                    <a:pt x="1024" y="741"/>
                  </a:cubicBezTo>
                  <a:cubicBezTo>
                    <a:pt x="1143" y="681"/>
                    <a:pt x="1191" y="538"/>
                    <a:pt x="1131" y="419"/>
                  </a:cubicBezTo>
                  <a:cubicBezTo>
                    <a:pt x="1060" y="241"/>
                    <a:pt x="905" y="110"/>
                    <a:pt x="727" y="38"/>
                  </a:cubicBezTo>
                  <a:cubicBezTo>
                    <a:pt x="649" y="13"/>
                    <a:pt x="568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44"/>
          <p:cNvGrpSpPr/>
          <p:nvPr/>
        </p:nvGrpSpPr>
        <p:grpSpPr>
          <a:xfrm>
            <a:off x="5323619" y="1761402"/>
            <a:ext cx="320520" cy="546970"/>
            <a:chOff x="5281441" y="1657653"/>
            <a:chExt cx="424699" cy="724752"/>
          </a:xfrm>
        </p:grpSpPr>
        <p:sp>
          <p:nvSpPr>
            <p:cNvPr id="2291" name="Google Shape;2291;p44"/>
            <p:cNvSpPr/>
            <p:nvPr/>
          </p:nvSpPr>
          <p:spPr>
            <a:xfrm>
              <a:off x="5437173" y="1956337"/>
              <a:ext cx="113233" cy="127439"/>
            </a:xfrm>
            <a:custGeom>
              <a:avLst/>
              <a:gdLst/>
              <a:ahLst/>
              <a:cxnLst/>
              <a:rect l="l" t="t" r="r" b="b"/>
              <a:pathLst>
                <a:path w="1905" h="2144" extrusionOk="0">
                  <a:moveTo>
                    <a:pt x="476" y="655"/>
                  </a:moveTo>
                  <a:lnTo>
                    <a:pt x="1191" y="1072"/>
                  </a:lnTo>
                  <a:lnTo>
                    <a:pt x="476" y="1489"/>
                  </a:lnTo>
                  <a:lnTo>
                    <a:pt x="476" y="655"/>
                  </a:lnTo>
                  <a:close/>
                  <a:moveTo>
                    <a:pt x="238" y="0"/>
                  </a:moveTo>
                  <a:cubicBezTo>
                    <a:pt x="196" y="0"/>
                    <a:pt x="155" y="12"/>
                    <a:pt x="119" y="36"/>
                  </a:cubicBezTo>
                  <a:cubicBezTo>
                    <a:pt x="48" y="72"/>
                    <a:pt x="0" y="155"/>
                    <a:pt x="0" y="238"/>
                  </a:cubicBezTo>
                  <a:lnTo>
                    <a:pt x="0" y="1905"/>
                  </a:lnTo>
                  <a:cubicBezTo>
                    <a:pt x="0" y="1989"/>
                    <a:pt x="48" y="2072"/>
                    <a:pt x="119" y="2108"/>
                  </a:cubicBezTo>
                  <a:cubicBezTo>
                    <a:pt x="155" y="2132"/>
                    <a:pt x="202" y="2143"/>
                    <a:pt x="238" y="2143"/>
                  </a:cubicBezTo>
                  <a:cubicBezTo>
                    <a:pt x="286" y="2143"/>
                    <a:pt x="321" y="2132"/>
                    <a:pt x="357" y="2108"/>
                  </a:cubicBezTo>
                  <a:lnTo>
                    <a:pt x="1786" y="1274"/>
                  </a:lnTo>
                  <a:cubicBezTo>
                    <a:pt x="1857" y="1239"/>
                    <a:pt x="1905" y="1155"/>
                    <a:pt x="1905" y="1072"/>
                  </a:cubicBezTo>
                  <a:cubicBezTo>
                    <a:pt x="1905" y="989"/>
                    <a:pt x="1857" y="905"/>
                    <a:pt x="1786" y="869"/>
                  </a:cubicBezTo>
                  <a:lnTo>
                    <a:pt x="357" y="36"/>
                  </a:lnTo>
                  <a:cubicBezTo>
                    <a:pt x="321" y="12"/>
                    <a:pt x="28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5677785" y="18133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5281441" y="16576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63" y="477"/>
                  </a:cubicBezTo>
                  <a:close/>
                  <a:moveTo>
                    <a:pt x="6668" y="4311"/>
                  </a:moveTo>
                  <a:lnTo>
                    <a:pt x="6668" y="7883"/>
                  </a:lnTo>
                  <a:lnTo>
                    <a:pt x="477" y="7883"/>
                  </a:lnTo>
                  <a:lnTo>
                    <a:pt x="477" y="4311"/>
                  </a:lnTo>
                  <a:close/>
                  <a:moveTo>
                    <a:pt x="6668" y="8359"/>
                  </a:moveTo>
                  <a:lnTo>
                    <a:pt x="6668" y="10764"/>
                  </a:lnTo>
                  <a:lnTo>
                    <a:pt x="477" y="10764"/>
                  </a:lnTo>
                  <a:lnTo>
                    <a:pt x="477" y="8359"/>
                  </a:lnTo>
                  <a:close/>
                  <a:moveTo>
                    <a:pt x="6632" y="11240"/>
                  </a:moveTo>
                  <a:cubicBezTo>
                    <a:pt x="6525" y="11514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14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39"/>
                    <a:pt x="346" y="346"/>
                  </a:cubicBezTo>
                  <a:cubicBezTo>
                    <a:pt x="239" y="465"/>
                    <a:pt x="155" y="584"/>
                    <a:pt x="96" y="727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09"/>
                    <a:pt x="239" y="11740"/>
                    <a:pt x="346" y="11848"/>
                  </a:cubicBezTo>
                  <a:cubicBezTo>
                    <a:pt x="465" y="11955"/>
                    <a:pt x="584" y="12038"/>
                    <a:pt x="727" y="12098"/>
                  </a:cubicBezTo>
                  <a:cubicBezTo>
                    <a:pt x="870" y="12157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57"/>
                    <a:pt x="6418" y="12098"/>
                  </a:cubicBezTo>
                  <a:cubicBezTo>
                    <a:pt x="6561" y="12038"/>
                    <a:pt x="6692" y="11955"/>
                    <a:pt x="6799" y="11848"/>
                  </a:cubicBezTo>
                  <a:cubicBezTo>
                    <a:pt x="6906" y="11740"/>
                    <a:pt x="6990" y="11609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811" y="3692"/>
                    <a:pt x="6728" y="3751"/>
                    <a:pt x="6692" y="3835"/>
                  </a:cubicBezTo>
                  <a:lnTo>
                    <a:pt x="477" y="3835"/>
                  </a:lnTo>
                  <a:lnTo>
                    <a:pt x="477" y="1192"/>
                  </a:lnTo>
                  <a:cubicBezTo>
                    <a:pt x="477" y="799"/>
                    <a:pt x="798" y="477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27"/>
                  </a:cubicBezTo>
                  <a:cubicBezTo>
                    <a:pt x="6990" y="584"/>
                    <a:pt x="6906" y="465"/>
                    <a:pt x="6799" y="346"/>
                  </a:cubicBezTo>
                  <a:cubicBezTo>
                    <a:pt x="6692" y="239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4"/>
          <p:cNvGrpSpPr/>
          <p:nvPr/>
        </p:nvGrpSpPr>
        <p:grpSpPr>
          <a:xfrm>
            <a:off x="3456028" y="3608883"/>
            <a:ext cx="320520" cy="546970"/>
            <a:chOff x="3429360" y="3483518"/>
            <a:chExt cx="424699" cy="724752"/>
          </a:xfrm>
        </p:grpSpPr>
        <p:sp>
          <p:nvSpPr>
            <p:cNvPr id="2295" name="Google Shape;2295;p44"/>
            <p:cNvSpPr/>
            <p:nvPr/>
          </p:nvSpPr>
          <p:spPr>
            <a:xfrm>
              <a:off x="3514299" y="3676043"/>
              <a:ext cx="254819" cy="339759"/>
            </a:xfrm>
            <a:custGeom>
              <a:avLst/>
              <a:gdLst/>
              <a:ahLst/>
              <a:cxnLst/>
              <a:rect l="l" t="t" r="r" b="b"/>
              <a:pathLst>
                <a:path w="4287" h="5716" extrusionOk="0">
                  <a:moveTo>
                    <a:pt x="2144" y="477"/>
                  </a:moveTo>
                  <a:cubicBezTo>
                    <a:pt x="3061" y="477"/>
                    <a:pt x="3811" y="1227"/>
                    <a:pt x="3811" y="2144"/>
                  </a:cubicBezTo>
                  <a:cubicBezTo>
                    <a:pt x="3811" y="2858"/>
                    <a:pt x="2727" y="4358"/>
                    <a:pt x="2144" y="5108"/>
                  </a:cubicBezTo>
                  <a:cubicBezTo>
                    <a:pt x="1549" y="4358"/>
                    <a:pt x="477" y="2858"/>
                    <a:pt x="477" y="2144"/>
                  </a:cubicBezTo>
                  <a:cubicBezTo>
                    <a:pt x="477" y="1227"/>
                    <a:pt x="1227" y="477"/>
                    <a:pt x="2144" y="477"/>
                  </a:cubicBezTo>
                  <a:close/>
                  <a:moveTo>
                    <a:pt x="2144" y="0"/>
                  </a:moveTo>
                  <a:cubicBezTo>
                    <a:pt x="953" y="0"/>
                    <a:pt x="1" y="965"/>
                    <a:pt x="1" y="2144"/>
                  </a:cubicBezTo>
                  <a:cubicBezTo>
                    <a:pt x="1" y="2632"/>
                    <a:pt x="334" y="3370"/>
                    <a:pt x="989" y="4346"/>
                  </a:cubicBezTo>
                  <a:cubicBezTo>
                    <a:pt x="1465" y="5049"/>
                    <a:pt x="1941" y="5608"/>
                    <a:pt x="1953" y="5632"/>
                  </a:cubicBezTo>
                  <a:cubicBezTo>
                    <a:pt x="2001" y="5692"/>
                    <a:pt x="2072" y="5715"/>
                    <a:pt x="2144" y="5715"/>
                  </a:cubicBezTo>
                  <a:cubicBezTo>
                    <a:pt x="2215" y="5715"/>
                    <a:pt x="2275" y="5692"/>
                    <a:pt x="2322" y="5632"/>
                  </a:cubicBezTo>
                  <a:cubicBezTo>
                    <a:pt x="2346" y="5608"/>
                    <a:pt x="2811" y="5049"/>
                    <a:pt x="3287" y="4346"/>
                  </a:cubicBezTo>
                  <a:cubicBezTo>
                    <a:pt x="3954" y="3370"/>
                    <a:pt x="4287" y="2632"/>
                    <a:pt x="4287" y="2144"/>
                  </a:cubicBezTo>
                  <a:cubicBezTo>
                    <a:pt x="4287" y="965"/>
                    <a:pt x="3323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3599239" y="3760983"/>
              <a:ext cx="84999" cy="84940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15" y="476"/>
                  </a:moveTo>
                  <a:cubicBezTo>
                    <a:pt x="846" y="476"/>
                    <a:pt x="953" y="584"/>
                    <a:pt x="953" y="715"/>
                  </a:cubicBezTo>
                  <a:cubicBezTo>
                    <a:pt x="953" y="846"/>
                    <a:pt x="846" y="953"/>
                    <a:pt x="715" y="953"/>
                  </a:cubicBezTo>
                  <a:cubicBezTo>
                    <a:pt x="584" y="953"/>
                    <a:pt x="477" y="846"/>
                    <a:pt x="477" y="715"/>
                  </a:cubicBezTo>
                  <a:cubicBezTo>
                    <a:pt x="477" y="584"/>
                    <a:pt x="584" y="476"/>
                    <a:pt x="715" y="476"/>
                  </a:cubicBezTo>
                  <a:close/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19"/>
                    <a:pt x="322" y="1429"/>
                    <a:pt x="715" y="1429"/>
                  </a:cubicBezTo>
                  <a:cubicBezTo>
                    <a:pt x="1108" y="1429"/>
                    <a:pt x="1429" y="1119"/>
                    <a:pt x="1429" y="715"/>
                  </a:cubicBezTo>
                  <a:cubicBezTo>
                    <a:pt x="1429" y="322"/>
                    <a:pt x="1108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3825704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7"/>
                    <a:pt x="239" y="477"/>
                  </a:cubicBezTo>
                  <a:cubicBezTo>
                    <a:pt x="370" y="477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429360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26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20" y="11526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51"/>
                    <a:pt x="346" y="358"/>
                  </a:cubicBezTo>
                  <a:cubicBezTo>
                    <a:pt x="239" y="465"/>
                    <a:pt x="156" y="596"/>
                    <a:pt x="96" y="739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10"/>
                    <a:pt x="239" y="11740"/>
                    <a:pt x="346" y="11848"/>
                  </a:cubicBezTo>
                  <a:cubicBezTo>
                    <a:pt x="453" y="11955"/>
                    <a:pt x="584" y="12050"/>
                    <a:pt x="727" y="12110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110"/>
                  </a:cubicBezTo>
                  <a:cubicBezTo>
                    <a:pt x="6561" y="12050"/>
                    <a:pt x="6680" y="11955"/>
                    <a:pt x="6788" y="11848"/>
                  </a:cubicBezTo>
                  <a:cubicBezTo>
                    <a:pt x="6907" y="11740"/>
                    <a:pt x="6990" y="11610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39"/>
                  </a:cubicBezTo>
                  <a:cubicBezTo>
                    <a:pt x="6990" y="596"/>
                    <a:pt x="6907" y="465"/>
                    <a:pt x="6788" y="358"/>
                  </a:cubicBezTo>
                  <a:cubicBezTo>
                    <a:pt x="6680" y="251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44"/>
          <p:cNvGrpSpPr/>
          <p:nvPr/>
        </p:nvGrpSpPr>
        <p:grpSpPr>
          <a:xfrm>
            <a:off x="5323619" y="3608883"/>
            <a:ext cx="320520" cy="546970"/>
            <a:chOff x="5281441" y="3483518"/>
            <a:chExt cx="424699" cy="724752"/>
          </a:xfrm>
        </p:grpSpPr>
        <p:sp>
          <p:nvSpPr>
            <p:cNvPr id="2300" name="Google Shape;2300;p44"/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311" name="Google Shape;2311;p45"/>
          <p:cNvGrpSpPr/>
          <p:nvPr/>
        </p:nvGrpSpPr>
        <p:grpSpPr>
          <a:xfrm>
            <a:off x="1758596" y="1888262"/>
            <a:ext cx="347139" cy="309148"/>
            <a:chOff x="4355125" y="3268113"/>
            <a:chExt cx="434250" cy="386725"/>
          </a:xfrm>
        </p:grpSpPr>
        <p:sp>
          <p:nvSpPr>
            <p:cNvPr id="2312" name="Google Shape;2312;p45"/>
            <p:cNvSpPr/>
            <p:nvPr/>
          </p:nvSpPr>
          <p:spPr>
            <a:xfrm>
              <a:off x="4355125" y="3268113"/>
              <a:ext cx="434250" cy="101500"/>
            </a:xfrm>
            <a:custGeom>
              <a:avLst/>
              <a:gdLst/>
              <a:ahLst/>
              <a:cxnLst/>
              <a:rect l="l" t="t" r="r" b="b"/>
              <a:pathLst>
                <a:path w="17370" h="4060" extrusionOk="0">
                  <a:moveTo>
                    <a:pt x="8688" y="0"/>
                  </a:moveTo>
                  <a:cubicBezTo>
                    <a:pt x="5694" y="0"/>
                    <a:pt x="2760" y="1065"/>
                    <a:pt x="449" y="2994"/>
                  </a:cubicBezTo>
                  <a:cubicBezTo>
                    <a:pt x="1" y="3411"/>
                    <a:pt x="383" y="4058"/>
                    <a:pt x="862" y="4058"/>
                  </a:cubicBezTo>
                  <a:cubicBezTo>
                    <a:pt x="983" y="4058"/>
                    <a:pt x="1111" y="4016"/>
                    <a:pt x="1233" y="3919"/>
                  </a:cubicBezTo>
                  <a:cubicBezTo>
                    <a:pt x="3393" y="2120"/>
                    <a:pt x="6041" y="1221"/>
                    <a:pt x="8688" y="1221"/>
                  </a:cubicBezTo>
                  <a:cubicBezTo>
                    <a:pt x="11336" y="1221"/>
                    <a:pt x="13983" y="2120"/>
                    <a:pt x="16144" y="3919"/>
                  </a:cubicBezTo>
                  <a:cubicBezTo>
                    <a:pt x="16264" y="4019"/>
                    <a:pt x="16405" y="4059"/>
                    <a:pt x="16545" y="4059"/>
                  </a:cubicBezTo>
                  <a:cubicBezTo>
                    <a:pt x="17108" y="4059"/>
                    <a:pt x="17369" y="3356"/>
                    <a:pt x="16927" y="2994"/>
                  </a:cubicBezTo>
                  <a:cubicBezTo>
                    <a:pt x="14616" y="1065"/>
                    <a:pt x="11703" y="0"/>
                    <a:pt x="8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4400000" y="3351488"/>
              <a:ext cx="349700" cy="93600"/>
            </a:xfrm>
            <a:custGeom>
              <a:avLst/>
              <a:gdLst/>
              <a:ahLst/>
              <a:cxnLst/>
              <a:rect l="l" t="t" r="r" b="b"/>
              <a:pathLst>
                <a:path w="13988" h="3744" extrusionOk="0">
                  <a:moveTo>
                    <a:pt x="6970" y="1"/>
                  </a:moveTo>
                  <a:cubicBezTo>
                    <a:pt x="6944" y="1"/>
                    <a:pt x="6919" y="1"/>
                    <a:pt x="6893" y="1"/>
                  </a:cubicBezTo>
                  <a:cubicBezTo>
                    <a:pt x="6869" y="1"/>
                    <a:pt x="6844" y="1"/>
                    <a:pt x="6819" y="1"/>
                  </a:cubicBezTo>
                  <a:cubicBezTo>
                    <a:pt x="4374" y="1"/>
                    <a:pt x="2012" y="983"/>
                    <a:pt x="242" y="2714"/>
                  </a:cubicBezTo>
                  <a:cubicBezTo>
                    <a:pt x="1" y="2935"/>
                    <a:pt x="1" y="3337"/>
                    <a:pt x="242" y="3578"/>
                  </a:cubicBezTo>
                  <a:cubicBezTo>
                    <a:pt x="362" y="3688"/>
                    <a:pt x="518" y="3744"/>
                    <a:pt x="674" y="3744"/>
                  </a:cubicBezTo>
                  <a:cubicBezTo>
                    <a:pt x="830" y="3744"/>
                    <a:pt x="985" y="3688"/>
                    <a:pt x="1106" y="3578"/>
                  </a:cubicBezTo>
                  <a:cubicBezTo>
                    <a:pt x="2714" y="1990"/>
                    <a:pt x="4808" y="1197"/>
                    <a:pt x="6903" y="1197"/>
                  </a:cubicBezTo>
                  <a:cubicBezTo>
                    <a:pt x="8998" y="1197"/>
                    <a:pt x="11093" y="1990"/>
                    <a:pt x="12701" y="3578"/>
                  </a:cubicBezTo>
                  <a:cubicBezTo>
                    <a:pt x="12829" y="3693"/>
                    <a:pt x="12969" y="3742"/>
                    <a:pt x="13104" y="3742"/>
                  </a:cubicBezTo>
                  <a:cubicBezTo>
                    <a:pt x="13580" y="3742"/>
                    <a:pt x="13988" y="3132"/>
                    <a:pt x="13565" y="2694"/>
                  </a:cubicBezTo>
                  <a:cubicBezTo>
                    <a:pt x="11795" y="963"/>
                    <a:pt x="9434" y="1"/>
                    <a:pt x="6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4438950" y="3434388"/>
              <a:ext cx="267525" cy="88950"/>
            </a:xfrm>
            <a:custGeom>
              <a:avLst/>
              <a:gdLst/>
              <a:ahLst/>
              <a:cxnLst/>
              <a:rect l="l" t="t" r="r" b="b"/>
              <a:pathLst>
                <a:path w="10701" h="3558" extrusionOk="0">
                  <a:moveTo>
                    <a:pt x="5335" y="1"/>
                  </a:moveTo>
                  <a:cubicBezTo>
                    <a:pt x="3346" y="1"/>
                    <a:pt x="1457" y="965"/>
                    <a:pt x="291" y="2593"/>
                  </a:cubicBezTo>
                  <a:cubicBezTo>
                    <a:pt x="0" y="3059"/>
                    <a:pt x="395" y="3524"/>
                    <a:pt x="817" y="3524"/>
                  </a:cubicBezTo>
                  <a:cubicBezTo>
                    <a:pt x="978" y="3524"/>
                    <a:pt x="1143" y="3457"/>
                    <a:pt x="1276" y="3296"/>
                  </a:cubicBezTo>
                  <a:cubicBezTo>
                    <a:pt x="2271" y="1910"/>
                    <a:pt x="3803" y="1216"/>
                    <a:pt x="5335" y="1216"/>
                  </a:cubicBezTo>
                  <a:cubicBezTo>
                    <a:pt x="6868" y="1216"/>
                    <a:pt x="8400" y="1910"/>
                    <a:pt x="9394" y="3296"/>
                  </a:cubicBezTo>
                  <a:cubicBezTo>
                    <a:pt x="9515" y="3457"/>
                    <a:pt x="9696" y="3557"/>
                    <a:pt x="9897" y="3557"/>
                  </a:cubicBezTo>
                  <a:cubicBezTo>
                    <a:pt x="10399" y="3557"/>
                    <a:pt x="10701" y="2995"/>
                    <a:pt x="10399" y="2593"/>
                  </a:cubicBezTo>
                  <a:cubicBezTo>
                    <a:pt x="9234" y="965"/>
                    <a:pt x="7345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4485900" y="3524813"/>
              <a:ext cx="151250" cy="130025"/>
            </a:xfrm>
            <a:custGeom>
              <a:avLst/>
              <a:gdLst/>
              <a:ahLst/>
              <a:cxnLst/>
              <a:rect l="l" t="t" r="r" b="b"/>
              <a:pathLst>
                <a:path w="6050" h="5201" extrusionOk="0">
                  <a:moveTo>
                    <a:pt x="3457" y="1"/>
                  </a:moveTo>
                  <a:cubicBezTo>
                    <a:pt x="1146" y="1"/>
                    <a:pt x="1" y="2794"/>
                    <a:pt x="1629" y="4442"/>
                  </a:cubicBezTo>
                  <a:cubicBezTo>
                    <a:pt x="2153" y="4966"/>
                    <a:pt x="2798" y="5200"/>
                    <a:pt x="3431" y="5200"/>
                  </a:cubicBezTo>
                  <a:cubicBezTo>
                    <a:pt x="4765" y="5200"/>
                    <a:pt x="6050" y="4160"/>
                    <a:pt x="6050" y="2593"/>
                  </a:cubicBezTo>
                  <a:cubicBezTo>
                    <a:pt x="6050" y="1166"/>
                    <a:pt x="4884" y="21"/>
                    <a:pt x="3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45"/>
          <p:cNvGrpSpPr/>
          <p:nvPr/>
        </p:nvGrpSpPr>
        <p:grpSpPr>
          <a:xfrm>
            <a:off x="1763931" y="2766937"/>
            <a:ext cx="336470" cy="324112"/>
            <a:chOff x="2588816" y="4021204"/>
            <a:chExt cx="350307" cy="337441"/>
          </a:xfrm>
        </p:grpSpPr>
        <p:sp>
          <p:nvSpPr>
            <p:cNvPr id="2317" name="Google Shape;2317;p45"/>
            <p:cNvSpPr/>
            <p:nvPr/>
          </p:nvSpPr>
          <p:spPr>
            <a:xfrm>
              <a:off x="2588816" y="4075399"/>
              <a:ext cx="350307" cy="283246"/>
            </a:xfrm>
            <a:custGeom>
              <a:avLst/>
              <a:gdLst/>
              <a:ahLst/>
              <a:cxnLst/>
              <a:rect l="l" t="t" r="r" b="b"/>
              <a:pathLst>
                <a:path w="10646" h="8608" extrusionOk="0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2749327" y="4021204"/>
              <a:ext cx="100558" cy="85125"/>
            </a:xfrm>
            <a:custGeom>
              <a:avLst/>
              <a:gdLst/>
              <a:ahLst/>
              <a:cxnLst/>
              <a:rect l="l" t="t" r="r" b="b"/>
              <a:pathLst>
                <a:path w="3056" h="2587" extrusionOk="0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9" name="Google Shape;2319;p45"/>
          <p:cNvSpPr/>
          <p:nvPr/>
        </p:nvSpPr>
        <p:spPr>
          <a:xfrm>
            <a:off x="1818881" y="3660601"/>
            <a:ext cx="226569" cy="319870"/>
          </a:xfrm>
          <a:custGeom>
            <a:avLst/>
            <a:gdLst/>
            <a:ahLst/>
            <a:cxnLst/>
            <a:rect l="l" t="t" r="r" b="b"/>
            <a:pathLst>
              <a:path w="13565" h="19151" extrusionOk="0">
                <a:moveTo>
                  <a:pt x="6748" y="2696"/>
                </a:moveTo>
                <a:cubicBezTo>
                  <a:pt x="8844" y="2696"/>
                  <a:pt x="10852" y="4330"/>
                  <a:pt x="10852" y="6792"/>
                </a:cubicBezTo>
                <a:cubicBezTo>
                  <a:pt x="10872" y="9043"/>
                  <a:pt x="9043" y="10852"/>
                  <a:pt x="6793" y="10872"/>
                </a:cubicBezTo>
                <a:cubicBezTo>
                  <a:pt x="3155" y="10872"/>
                  <a:pt x="1327" y="6471"/>
                  <a:pt x="3899" y="3899"/>
                </a:cubicBezTo>
                <a:cubicBezTo>
                  <a:pt x="4730" y="3068"/>
                  <a:pt x="5749" y="2696"/>
                  <a:pt x="6748" y="2696"/>
                </a:cubicBezTo>
                <a:close/>
                <a:moveTo>
                  <a:pt x="6793" y="0"/>
                </a:moveTo>
                <a:cubicBezTo>
                  <a:pt x="3035" y="0"/>
                  <a:pt x="1" y="3035"/>
                  <a:pt x="1" y="6792"/>
                </a:cubicBezTo>
                <a:cubicBezTo>
                  <a:pt x="1" y="10530"/>
                  <a:pt x="6793" y="19151"/>
                  <a:pt x="6793" y="19151"/>
                </a:cubicBezTo>
                <a:cubicBezTo>
                  <a:pt x="6793" y="19151"/>
                  <a:pt x="13565" y="10530"/>
                  <a:pt x="13565" y="6792"/>
                </a:cubicBezTo>
                <a:cubicBezTo>
                  <a:pt x="13565" y="3035"/>
                  <a:pt x="10530" y="0"/>
                  <a:pt x="67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0" name="Google Shape;2320;p45"/>
          <p:cNvGrpSpPr/>
          <p:nvPr/>
        </p:nvGrpSpPr>
        <p:grpSpPr>
          <a:xfrm>
            <a:off x="469208" y="1322000"/>
            <a:ext cx="8217643" cy="3396569"/>
            <a:chOff x="469208" y="1322000"/>
            <a:chExt cx="8217643" cy="3396569"/>
          </a:xfrm>
        </p:grpSpPr>
        <p:grpSp>
          <p:nvGrpSpPr>
            <p:cNvPr id="2321" name="Google Shape;2321;p45"/>
            <p:cNvGrpSpPr/>
            <p:nvPr/>
          </p:nvGrpSpPr>
          <p:grpSpPr>
            <a:xfrm>
              <a:off x="532954" y="3369925"/>
              <a:ext cx="8153897" cy="882463"/>
              <a:chOff x="532954" y="3369925"/>
              <a:chExt cx="8153897" cy="882463"/>
            </a:xfrm>
          </p:grpSpPr>
          <p:sp>
            <p:nvSpPr>
              <p:cNvPr id="2322" name="Google Shape;2322;p45"/>
              <p:cNvSpPr/>
              <p:nvPr/>
            </p:nvSpPr>
            <p:spPr>
              <a:xfrm>
                <a:off x="3924651" y="33701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5"/>
              <p:cNvSpPr/>
              <p:nvPr/>
            </p:nvSpPr>
            <p:spPr>
              <a:xfrm>
                <a:off x="990127" y="3369925"/>
                <a:ext cx="1659059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09" h="20599" extrusionOk="0">
                    <a:moveTo>
                      <a:pt x="0" y="0"/>
                    </a:moveTo>
                    <a:lnTo>
                      <a:pt x="128909" y="0"/>
                    </a:lnTo>
                    <a:lnTo>
                      <a:pt x="128909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4" name="Google Shape;2324;p45"/>
              <p:cNvGrpSpPr/>
              <p:nvPr/>
            </p:nvGrpSpPr>
            <p:grpSpPr>
              <a:xfrm>
                <a:off x="532954" y="3369927"/>
                <a:ext cx="882418" cy="882461"/>
                <a:chOff x="1028358" y="3369927"/>
                <a:chExt cx="882418" cy="882461"/>
              </a:xfrm>
            </p:grpSpPr>
            <p:sp>
              <p:nvSpPr>
                <p:cNvPr id="2325" name="Google Shape;2325;p45"/>
                <p:cNvSpPr/>
                <p:nvPr/>
              </p:nvSpPr>
              <p:spPr>
                <a:xfrm>
                  <a:off x="1028358" y="3369927"/>
                  <a:ext cx="882418" cy="88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8" h="20599" extrusionOk="0">
                      <a:moveTo>
                        <a:pt x="10299" y="20598"/>
                      </a:moveTo>
                      <a:cubicBezTo>
                        <a:pt x="4620" y="20598"/>
                        <a:pt x="0" y="15967"/>
                        <a:pt x="0" y="10299"/>
                      </a:cubicBezTo>
                      <a:cubicBezTo>
                        <a:pt x="0" y="4632"/>
                        <a:pt x="4620" y="0"/>
                        <a:pt x="10299" y="0"/>
                      </a:cubicBezTo>
                      <a:cubicBezTo>
                        <a:pt x="15966" y="0"/>
                        <a:pt x="20598" y="4632"/>
                        <a:pt x="20598" y="10299"/>
                      </a:cubicBezTo>
                      <a:cubicBezTo>
                        <a:pt x="20598" y="15967"/>
                        <a:pt x="15966" y="20598"/>
                        <a:pt x="10299" y="20598"/>
                      </a:cubicBezTo>
                      <a:close/>
                    </a:path>
                  </a:pathLst>
                </a:custGeom>
                <a:solidFill>
                  <a:srgbClr val="B138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45"/>
                <p:cNvSpPr/>
                <p:nvPr/>
              </p:nvSpPr>
              <p:spPr>
                <a:xfrm>
                  <a:off x="1092104" y="3434187"/>
                  <a:ext cx="754412" cy="7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0" h="17610" extrusionOk="0">
                      <a:moveTo>
                        <a:pt x="8811" y="17610"/>
                      </a:moveTo>
                      <a:cubicBezTo>
                        <a:pt x="3965" y="17610"/>
                        <a:pt x="0" y="13645"/>
                        <a:pt x="0" y="8799"/>
                      </a:cubicBezTo>
                      <a:cubicBezTo>
                        <a:pt x="0" y="3953"/>
                        <a:pt x="3965" y="1"/>
                        <a:pt x="8811" y="1"/>
                      </a:cubicBezTo>
                      <a:cubicBezTo>
                        <a:pt x="13657" y="1"/>
                        <a:pt x="17610" y="3953"/>
                        <a:pt x="17610" y="8799"/>
                      </a:cubicBezTo>
                      <a:cubicBezTo>
                        <a:pt x="17610" y="13645"/>
                        <a:pt x="13657" y="17610"/>
                        <a:pt x="8811" y="176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500" dirty="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327" name="Google Shape;2327;p45"/>
              <p:cNvSpPr/>
              <p:nvPr/>
            </p:nvSpPr>
            <p:spPr>
              <a:xfrm>
                <a:off x="2696933" y="3370399"/>
                <a:ext cx="1533838" cy="881946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sq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dirty="0"/>
              </a:p>
            </p:txBody>
          </p:sp>
          <p:sp>
            <p:nvSpPr>
              <p:cNvPr id="2328" name="Google Shape;2328;p45"/>
              <p:cNvSpPr txBox="1"/>
              <p:nvPr/>
            </p:nvSpPr>
            <p:spPr>
              <a:xfrm>
                <a:off x="4547808" y="3585400"/>
                <a:ext cx="30735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29" name="Google Shape;2329;p45"/>
            <p:cNvGrpSpPr/>
            <p:nvPr/>
          </p:nvGrpSpPr>
          <p:grpSpPr>
            <a:xfrm>
              <a:off x="532954" y="2487975"/>
              <a:ext cx="8153897" cy="882000"/>
              <a:chOff x="532954" y="2487975"/>
              <a:chExt cx="8153897" cy="882000"/>
            </a:xfrm>
          </p:grpSpPr>
          <p:sp>
            <p:nvSpPr>
              <p:cNvPr id="2330" name="Google Shape;2330;p45"/>
              <p:cNvSpPr/>
              <p:nvPr/>
            </p:nvSpPr>
            <p:spPr>
              <a:xfrm>
                <a:off x="3924651" y="24879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5"/>
              <p:cNvSpPr/>
              <p:nvPr/>
            </p:nvSpPr>
            <p:spPr>
              <a:xfrm>
                <a:off x="989778" y="2488025"/>
                <a:ext cx="1658891" cy="881947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87" extrusionOk="0">
                    <a:moveTo>
                      <a:pt x="0" y="0"/>
                    </a:moveTo>
                    <a:lnTo>
                      <a:pt x="128921" y="0"/>
                    </a:lnTo>
                    <a:lnTo>
                      <a:pt x="128921" y="20586"/>
                    </a:lnTo>
                    <a:lnTo>
                      <a:pt x="0" y="205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45"/>
              <p:cNvGrpSpPr/>
              <p:nvPr/>
            </p:nvGrpSpPr>
            <p:grpSpPr>
              <a:xfrm>
                <a:off x="532954" y="2488021"/>
                <a:ext cx="882418" cy="881947"/>
                <a:chOff x="1028358" y="2488021"/>
                <a:chExt cx="882418" cy="881947"/>
              </a:xfrm>
            </p:grpSpPr>
            <p:sp>
              <p:nvSpPr>
                <p:cNvPr id="2333" name="Google Shape;2333;p45"/>
                <p:cNvSpPr/>
                <p:nvPr/>
              </p:nvSpPr>
              <p:spPr>
                <a:xfrm>
                  <a:off x="1028358" y="2488021"/>
                  <a:ext cx="882418" cy="881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8" h="20587" extrusionOk="0">
                      <a:moveTo>
                        <a:pt x="10299" y="20586"/>
                      </a:moveTo>
                      <a:cubicBezTo>
                        <a:pt x="4620" y="20586"/>
                        <a:pt x="0" y="15967"/>
                        <a:pt x="0" y="10287"/>
                      </a:cubicBezTo>
                      <a:cubicBezTo>
                        <a:pt x="0" y="4620"/>
                        <a:pt x="4620" y="0"/>
                        <a:pt x="10299" y="0"/>
                      </a:cubicBezTo>
                      <a:cubicBezTo>
                        <a:pt x="15966" y="0"/>
                        <a:pt x="20598" y="4620"/>
                        <a:pt x="20598" y="10287"/>
                      </a:cubicBezTo>
                      <a:cubicBezTo>
                        <a:pt x="20598" y="15967"/>
                        <a:pt x="15966" y="20586"/>
                        <a:pt x="10299" y="20586"/>
                      </a:cubicBezTo>
                      <a:close/>
                    </a:path>
                  </a:pathLst>
                </a:custGeom>
                <a:solidFill>
                  <a:srgbClr val="CC7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45"/>
                <p:cNvSpPr/>
                <p:nvPr/>
              </p:nvSpPr>
              <p:spPr>
                <a:xfrm>
                  <a:off x="1092104" y="2551767"/>
                  <a:ext cx="754412" cy="75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0" h="17611" extrusionOk="0">
                      <a:moveTo>
                        <a:pt x="8811" y="17610"/>
                      </a:moveTo>
                      <a:cubicBezTo>
                        <a:pt x="3965" y="17610"/>
                        <a:pt x="0" y="13657"/>
                        <a:pt x="0" y="8799"/>
                      </a:cubicBezTo>
                      <a:cubicBezTo>
                        <a:pt x="0" y="3954"/>
                        <a:pt x="3965" y="1"/>
                        <a:pt x="8811" y="1"/>
                      </a:cubicBezTo>
                      <a:cubicBezTo>
                        <a:pt x="13657" y="1"/>
                        <a:pt x="17610" y="3954"/>
                        <a:pt x="17610" y="8799"/>
                      </a:cubicBezTo>
                      <a:cubicBezTo>
                        <a:pt x="17610" y="13657"/>
                        <a:pt x="13657" y="17610"/>
                        <a:pt x="8811" y="176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500" dirty="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2335" name="Google Shape;2335;p45"/>
              <p:cNvSpPr/>
              <p:nvPr/>
            </p:nvSpPr>
            <p:spPr>
              <a:xfrm>
                <a:off x="2696933" y="2488001"/>
                <a:ext cx="1533838" cy="881946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sq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dirty="0"/>
              </a:p>
            </p:txBody>
          </p:sp>
          <p:sp>
            <p:nvSpPr>
              <p:cNvPr id="2336" name="Google Shape;2336;p45"/>
              <p:cNvSpPr txBox="1"/>
              <p:nvPr/>
            </p:nvSpPr>
            <p:spPr>
              <a:xfrm>
                <a:off x="4547808" y="2658688"/>
                <a:ext cx="30735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37" name="Google Shape;2337;p45"/>
            <p:cNvGrpSpPr/>
            <p:nvPr/>
          </p:nvGrpSpPr>
          <p:grpSpPr>
            <a:xfrm>
              <a:off x="469208" y="1605600"/>
              <a:ext cx="8217643" cy="882462"/>
              <a:chOff x="469208" y="1605600"/>
              <a:chExt cx="8217643" cy="882462"/>
            </a:xfrm>
          </p:grpSpPr>
          <p:sp>
            <p:nvSpPr>
              <p:cNvPr id="2338" name="Google Shape;2338;p45"/>
              <p:cNvSpPr/>
              <p:nvPr/>
            </p:nvSpPr>
            <p:spPr>
              <a:xfrm>
                <a:off x="3924651" y="16057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5"/>
              <p:cNvSpPr/>
              <p:nvPr/>
            </p:nvSpPr>
            <p:spPr>
              <a:xfrm>
                <a:off x="918879" y="1605600"/>
                <a:ext cx="172979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5"/>
              <p:cNvSpPr/>
              <p:nvPr/>
            </p:nvSpPr>
            <p:spPr>
              <a:xfrm>
                <a:off x="469208" y="1605601"/>
                <a:ext cx="88241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20598" h="20599" extrusionOk="0">
                    <a:moveTo>
                      <a:pt x="10299" y="20598"/>
                    </a:moveTo>
                    <a:cubicBezTo>
                      <a:pt x="4620" y="20598"/>
                      <a:pt x="0" y="15967"/>
                      <a:pt x="0" y="10300"/>
                    </a:cubicBezTo>
                    <a:cubicBezTo>
                      <a:pt x="0" y="4620"/>
                      <a:pt x="4620" y="1"/>
                      <a:pt x="10299" y="1"/>
                    </a:cubicBezTo>
                    <a:cubicBezTo>
                      <a:pt x="15966" y="1"/>
                      <a:pt x="20598" y="4620"/>
                      <a:pt x="20598" y="10300"/>
                    </a:cubicBezTo>
                    <a:cubicBezTo>
                      <a:pt x="20598" y="15967"/>
                      <a:pt x="15966" y="20598"/>
                      <a:pt x="10299" y="20598"/>
                    </a:cubicBezTo>
                    <a:close/>
                  </a:path>
                </a:pathLst>
              </a:custGeom>
              <a:solidFill>
                <a:srgbClr val="235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5"/>
              <p:cNvSpPr/>
              <p:nvPr/>
            </p:nvSpPr>
            <p:spPr>
              <a:xfrm>
                <a:off x="532954" y="1669390"/>
                <a:ext cx="754412" cy="754412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17610" extrusionOk="0">
                    <a:moveTo>
                      <a:pt x="8811" y="17609"/>
                    </a:moveTo>
                    <a:cubicBezTo>
                      <a:pt x="3965" y="17609"/>
                      <a:pt x="0" y="13656"/>
                      <a:pt x="0" y="8811"/>
                    </a:cubicBezTo>
                    <a:cubicBezTo>
                      <a:pt x="0" y="3953"/>
                      <a:pt x="3965" y="0"/>
                      <a:pt x="8811" y="0"/>
                    </a:cubicBezTo>
                    <a:cubicBezTo>
                      <a:pt x="13657" y="0"/>
                      <a:pt x="17610" y="3953"/>
                      <a:pt x="17610" y="8811"/>
                    </a:cubicBezTo>
                    <a:cubicBezTo>
                      <a:pt x="17610" y="13656"/>
                      <a:pt x="13657" y="17609"/>
                      <a:pt x="8811" y="176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2696933" y="1605600"/>
                <a:ext cx="153383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sq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dirty="0"/>
              </a:p>
            </p:txBody>
          </p:sp>
        </p:grpSp>
        <p:sp>
          <p:nvSpPr>
            <p:cNvPr id="2343" name="Google Shape;2343;p45"/>
            <p:cNvSpPr/>
            <p:nvPr/>
          </p:nvSpPr>
          <p:spPr>
            <a:xfrm>
              <a:off x="2605474" y="1322000"/>
              <a:ext cx="1729665" cy="3396569"/>
            </a:xfrm>
            <a:custGeom>
              <a:avLst/>
              <a:gdLst/>
              <a:ahLst/>
              <a:cxnLst/>
              <a:rect l="l" t="t" r="r" b="b"/>
              <a:pathLst>
                <a:path w="40375" h="79285" extrusionOk="0">
                  <a:moveTo>
                    <a:pt x="38196" y="6609"/>
                  </a:moveTo>
                  <a:lnTo>
                    <a:pt x="38196" y="68354"/>
                  </a:lnTo>
                  <a:lnTo>
                    <a:pt x="2120" y="68354"/>
                  </a:lnTo>
                  <a:lnTo>
                    <a:pt x="2120" y="6609"/>
                  </a:lnTo>
                  <a:close/>
                  <a:moveTo>
                    <a:pt x="8483" y="1"/>
                  </a:moveTo>
                  <a:cubicBezTo>
                    <a:pt x="5245" y="1"/>
                    <a:pt x="2425" y="1891"/>
                    <a:pt x="1060" y="4609"/>
                  </a:cubicBezTo>
                  <a:lnTo>
                    <a:pt x="1060" y="4620"/>
                  </a:lnTo>
                  <a:cubicBezTo>
                    <a:pt x="977" y="4787"/>
                    <a:pt x="893" y="4954"/>
                    <a:pt x="822" y="5121"/>
                  </a:cubicBezTo>
                  <a:cubicBezTo>
                    <a:pt x="822" y="5132"/>
                    <a:pt x="822" y="5144"/>
                    <a:pt x="810" y="5144"/>
                  </a:cubicBezTo>
                  <a:cubicBezTo>
                    <a:pt x="774" y="5228"/>
                    <a:pt x="750" y="5323"/>
                    <a:pt x="715" y="5406"/>
                  </a:cubicBezTo>
                  <a:cubicBezTo>
                    <a:pt x="679" y="5490"/>
                    <a:pt x="655" y="5573"/>
                    <a:pt x="619" y="5668"/>
                  </a:cubicBezTo>
                  <a:cubicBezTo>
                    <a:pt x="619" y="5680"/>
                    <a:pt x="619" y="5680"/>
                    <a:pt x="608" y="5692"/>
                  </a:cubicBezTo>
                  <a:cubicBezTo>
                    <a:pt x="584" y="5763"/>
                    <a:pt x="560" y="5847"/>
                    <a:pt x="536" y="5930"/>
                  </a:cubicBezTo>
                  <a:cubicBezTo>
                    <a:pt x="536" y="5942"/>
                    <a:pt x="524" y="5954"/>
                    <a:pt x="524" y="5966"/>
                  </a:cubicBezTo>
                  <a:cubicBezTo>
                    <a:pt x="500" y="6049"/>
                    <a:pt x="477" y="6144"/>
                    <a:pt x="453" y="6228"/>
                  </a:cubicBezTo>
                  <a:cubicBezTo>
                    <a:pt x="453" y="6228"/>
                    <a:pt x="453" y="6228"/>
                    <a:pt x="453" y="6240"/>
                  </a:cubicBezTo>
                  <a:cubicBezTo>
                    <a:pt x="429" y="6323"/>
                    <a:pt x="405" y="6395"/>
                    <a:pt x="393" y="6478"/>
                  </a:cubicBezTo>
                  <a:cubicBezTo>
                    <a:pt x="381" y="6502"/>
                    <a:pt x="381" y="6525"/>
                    <a:pt x="381" y="6537"/>
                  </a:cubicBezTo>
                  <a:cubicBezTo>
                    <a:pt x="358" y="6621"/>
                    <a:pt x="346" y="6704"/>
                    <a:pt x="334" y="6776"/>
                  </a:cubicBezTo>
                  <a:cubicBezTo>
                    <a:pt x="334" y="6787"/>
                    <a:pt x="322" y="6799"/>
                    <a:pt x="322" y="6799"/>
                  </a:cubicBezTo>
                  <a:cubicBezTo>
                    <a:pt x="310" y="6895"/>
                    <a:pt x="298" y="6978"/>
                    <a:pt x="286" y="7061"/>
                  </a:cubicBezTo>
                  <a:cubicBezTo>
                    <a:pt x="274" y="7085"/>
                    <a:pt x="274" y="7109"/>
                    <a:pt x="274" y="7133"/>
                  </a:cubicBezTo>
                  <a:cubicBezTo>
                    <a:pt x="262" y="7204"/>
                    <a:pt x="250" y="7264"/>
                    <a:pt x="250" y="7335"/>
                  </a:cubicBezTo>
                  <a:cubicBezTo>
                    <a:pt x="238" y="7359"/>
                    <a:pt x="238" y="7383"/>
                    <a:pt x="238" y="7407"/>
                  </a:cubicBezTo>
                  <a:cubicBezTo>
                    <a:pt x="227" y="7490"/>
                    <a:pt x="215" y="7573"/>
                    <a:pt x="215" y="7668"/>
                  </a:cubicBezTo>
                  <a:cubicBezTo>
                    <a:pt x="215" y="7680"/>
                    <a:pt x="215" y="7704"/>
                    <a:pt x="215" y="7716"/>
                  </a:cubicBezTo>
                  <a:cubicBezTo>
                    <a:pt x="203" y="7788"/>
                    <a:pt x="203" y="7859"/>
                    <a:pt x="203" y="7930"/>
                  </a:cubicBezTo>
                  <a:cubicBezTo>
                    <a:pt x="191" y="7954"/>
                    <a:pt x="191" y="7990"/>
                    <a:pt x="191" y="8014"/>
                  </a:cubicBezTo>
                  <a:cubicBezTo>
                    <a:pt x="191" y="8097"/>
                    <a:pt x="191" y="8192"/>
                    <a:pt x="191" y="8276"/>
                  </a:cubicBezTo>
                  <a:lnTo>
                    <a:pt x="0" y="70879"/>
                  </a:lnTo>
                  <a:cubicBezTo>
                    <a:pt x="0" y="71010"/>
                    <a:pt x="12" y="71129"/>
                    <a:pt x="12" y="71260"/>
                  </a:cubicBezTo>
                  <a:cubicBezTo>
                    <a:pt x="12" y="71272"/>
                    <a:pt x="12" y="71272"/>
                    <a:pt x="12" y="71283"/>
                  </a:cubicBezTo>
                  <a:cubicBezTo>
                    <a:pt x="24" y="71402"/>
                    <a:pt x="24" y="71522"/>
                    <a:pt x="36" y="71641"/>
                  </a:cubicBezTo>
                  <a:cubicBezTo>
                    <a:pt x="36" y="71653"/>
                    <a:pt x="36" y="71676"/>
                    <a:pt x="36" y="71688"/>
                  </a:cubicBezTo>
                  <a:cubicBezTo>
                    <a:pt x="48" y="71795"/>
                    <a:pt x="60" y="71914"/>
                    <a:pt x="84" y="72022"/>
                  </a:cubicBezTo>
                  <a:cubicBezTo>
                    <a:pt x="84" y="72045"/>
                    <a:pt x="84" y="72057"/>
                    <a:pt x="84" y="72081"/>
                  </a:cubicBezTo>
                  <a:cubicBezTo>
                    <a:pt x="107" y="72188"/>
                    <a:pt x="119" y="72295"/>
                    <a:pt x="143" y="72415"/>
                  </a:cubicBezTo>
                  <a:cubicBezTo>
                    <a:pt x="143" y="72426"/>
                    <a:pt x="143" y="72438"/>
                    <a:pt x="155" y="72462"/>
                  </a:cubicBezTo>
                  <a:cubicBezTo>
                    <a:pt x="179" y="72569"/>
                    <a:pt x="203" y="72688"/>
                    <a:pt x="227" y="72796"/>
                  </a:cubicBezTo>
                  <a:cubicBezTo>
                    <a:pt x="227" y="72807"/>
                    <a:pt x="227" y="72819"/>
                    <a:pt x="227" y="72831"/>
                  </a:cubicBezTo>
                  <a:cubicBezTo>
                    <a:pt x="262" y="72950"/>
                    <a:pt x="286" y="73057"/>
                    <a:pt x="322" y="73177"/>
                  </a:cubicBezTo>
                  <a:cubicBezTo>
                    <a:pt x="322" y="73177"/>
                    <a:pt x="322" y="73177"/>
                    <a:pt x="322" y="73188"/>
                  </a:cubicBezTo>
                  <a:cubicBezTo>
                    <a:pt x="393" y="73427"/>
                    <a:pt x="477" y="73665"/>
                    <a:pt x="560" y="73891"/>
                  </a:cubicBezTo>
                  <a:cubicBezTo>
                    <a:pt x="1762" y="76987"/>
                    <a:pt x="4775" y="79201"/>
                    <a:pt x="8287" y="79213"/>
                  </a:cubicBezTo>
                  <a:lnTo>
                    <a:pt x="31861" y="79284"/>
                  </a:lnTo>
                  <a:cubicBezTo>
                    <a:pt x="31869" y="79284"/>
                    <a:pt x="31876" y="79284"/>
                    <a:pt x="31883" y="79284"/>
                  </a:cubicBezTo>
                  <a:cubicBezTo>
                    <a:pt x="36445" y="79284"/>
                    <a:pt x="40172" y="75562"/>
                    <a:pt x="40196" y="70998"/>
                  </a:cubicBezTo>
                  <a:lnTo>
                    <a:pt x="40374" y="8395"/>
                  </a:lnTo>
                  <a:cubicBezTo>
                    <a:pt x="40374" y="8276"/>
                    <a:pt x="40374" y="8157"/>
                    <a:pt x="40363" y="8038"/>
                  </a:cubicBezTo>
                  <a:cubicBezTo>
                    <a:pt x="40363" y="8026"/>
                    <a:pt x="40363" y="8014"/>
                    <a:pt x="40363" y="8002"/>
                  </a:cubicBezTo>
                  <a:cubicBezTo>
                    <a:pt x="40363" y="7883"/>
                    <a:pt x="40351" y="7776"/>
                    <a:pt x="40339" y="7668"/>
                  </a:cubicBezTo>
                  <a:cubicBezTo>
                    <a:pt x="40339" y="7645"/>
                    <a:pt x="40339" y="7633"/>
                    <a:pt x="40339" y="7609"/>
                  </a:cubicBezTo>
                  <a:cubicBezTo>
                    <a:pt x="40327" y="7502"/>
                    <a:pt x="40315" y="7395"/>
                    <a:pt x="40303" y="7287"/>
                  </a:cubicBezTo>
                  <a:cubicBezTo>
                    <a:pt x="40303" y="7264"/>
                    <a:pt x="40303" y="7252"/>
                    <a:pt x="40291" y="7228"/>
                  </a:cubicBezTo>
                  <a:cubicBezTo>
                    <a:pt x="40279" y="7121"/>
                    <a:pt x="40267" y="7014"/>
                    <a:pt x="40243" y="6906"/>
                  </a:cubicBezTo>
                  <a:cubicBezTo>
                    <a:pt x="40243" y="6895"/>
                    <a:pt x="40243" y="6883"/>
                    <a:pt x="40232" y="6871"/>
                  </a:cubicBezTo>
                  <a:cubicBezTo>
                    <a:pt x="40196" y="6645"/>
                    <a:pt x="40136" y="6418"/>
                    <a:pt x="40077" y="6192"/>
                  </a:cubicBezTo>
                  <a:cubicBezTo>
                    <a:pt x="40077" y="6180"/>
                    <a:pt x="40077" y="6168"/>
                    <a:pt x="40077" y="6156"/>
                  </a:cubicBezTo>
                  <a:cubicBezTo>
                    <a:pt x="40041" y="6049"/>
                    <a:pt x="40005" y="5942"/>
                    <a:pt x="39982" y="5847"/>
                  </a:cubicBezTo>
                  <a:cubicBezTo>
                    <a:pt x="39970" y="5823"/>
                    <a:pt x="39970" y="5811"/>
                    <a:pt x="39958" y="5799"/>
                  </a:cubicBezTo>
                  <a:cubicBezTo>
                    <a:pt x="39934" y="5692"/>
                    <a:pt x="39898" y="5597"/>
                    <a:pt x="39851" y="5490"/>
                  </a:cubicBezTo>
                  <a:cubicBezTo>
                    <a:pt x="39851" y="5478"/>
                    <a:pt x="39851" y="5466"/>
                    <a:pt x="39839" y="5454"/>
                  </a:cubicBezTo>
                  <a:cubicBezTo>
                    <a:pt x="39803" y="5347"/>
                    <a:pt x="39755" y="5240"/>
                    <a:pt x="39720" y="5144"/>
                  </a:cubicBezTo>
                  <a:cubicBezTo>
                    <a:pt x="39708" y="5132"/>
                    <a:pt x="39708" y="5132"/>
                    <a:pt x="39708" y="5121"/>
                  </a:cubicBezTo>
                  <a:cubicBezTo>
                    <a:pt x="39612" y="4906"/>
                    <a:pt x="39517" y="4692"/>
                    <a:pt x="39410" y="4490"/>
                  </a:cubicBezTo>
                  <a:cubicBezTo>
                    <a:pt x="39398" y="4490"/>
                    <a:pt x="39398" y="4478"/>
                    <a:pt x="39398" y="4478"/>
                  </a:cubicBezTo>
                  <a:cubicBezTo>
                    <a:pt x="39339" y="4382"/>
                    <a:pt x="39291" y="4275"/>
                    <a:pt x="39231" y="4180"/>
                  </a:cubicBezTo>
                  <a:cubicBezTo>
                    <a:pt x="39220" y="4168"/>
                    <a:pt x="39220" y="4168"/>
                    <a:pt x="39220" y="4156"/>
                  </a:cubicBezTo>
                  <a:cubicBezTo>
                    <a:pt x="39160" y="4061"/>
                    <a:pt x="39100" y="3966"/>
                    <a:pt x="39041" y="3870"/>
                  </a:cubicBezTo>
                  <a:cubicBezTo>
                    <a:pt x="39029" y="3858"/>
                    <a:pt x="39029" y="3858"/>
                    <a:pt x="39029" y="3847"/>
                  </a:cubicBezTo>
                  <a:cubicBezTo>
                    <a:pt x="38958" y="3751"/>
                    <a:pt x="38898" y="3656"/>
                    <a:pt x="38827" y="3561"/>
                  </a:cubicBezTo>
                  <a:cubicBezTo>
                    <a:pt x="38684" y="3370"/>
                    <a:pt x="38541" y="3180"/>
                    <a:pt x="38386" y="3001"/>
                  </a:cubicBezTo>
                  <a:cubicBezTo>
                    <a:pt x="36862" y="1215"/>
                    <a:pt x="34612" y="72"/>
                    <a:pt x="32100" y="72"/>
                  </a:cubicBezTo>
                  <a:lnTo>
                    <a:pt x="8513" y="1"/>
                  </a:lnTo>
                  <a:cubicBezTo>
                    <a:pt x="8503" y="1"/>
                    <a:pt x="8493" y="1"/>
                    <a:pt x="8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3188485" y="1406695"/>
              <a:ext cx="573328" cy="53079"/>
            </a:xfrm>
            <a:custGeom>
              <a:avLst/>
              <a:gdLst/>
              <a:ahLst/>
              <a:cxnLst/>
              <a:rect l="l" t="t" r="r" b="b"/>
              <a:pathLst>
                <a:path w="13383" h="1239" extrusionOk="0">
                  <a:moveTo>
                    <a:pt x="595" y="0"/>
                  </a:moveTo>
                  <a:lnTo>
                    <a:pt x="12787" y="36"/>
                  </a:lnTo>
                  <a:cubicBezTo>
                    <a:pt x="13109" y="36"/>
                    <a:pt x="13383" y="310"/>
                    <a:pt x="13383" y="643"/>
                  </a:cubicBezTo>
                  <a:lnTo>
                    <a:pt x="13383" y="643"/>
                  </a:lnTo>
                  <a:cubicBezTo>
                    <a:pt x="13383" y="965"/>
                    <a:pt x="13109" y="1239"/>
                    <a:pt x="12776" y="1239"/>
                  </a:cubicBezTo>
                  <a:lnTo>
                    <a:pt x="595" y="1203"/>
                  </a:lnTo>
                  <a:cubicBezTo>
                    <a:pt x="262" y="1203"/>
                    <a:pt x="0" y="929"/>
                    <a:pt x="0" y="596"/>
                  </a:cubicBezTo>
                  <a:lnTo>
                    <a:pt x="0" y="596"/>
                  </a:lnTo>
                  <a:cubicBezTo>
                    <a:pt x="0" y="262"/>
                    <a:pt x="274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3345579" y="4352292"/>
              <a:ext cx="250485" cy="249971"/>
            </a:xfrm>
            <a:custGeom>
              <a:avLst/>
              <a:gdLst/>
              <a:ahLst/>
              <a:cxnLst/>
              <a:rect l="l" t="t" r="r" b="b"/>
              <a:pathLst>
                <a:path w="5847" h="5835" extrusionOk="0">
                  <a:moveTo>
                    <a:pt x="2929" y="1"/>
                  </a:moveTo>
                  <a:cubicBezTo>
                    <a:pt x="1310" y="1"/>
                    <a:pt x="0" y="1299"/>
                    <a:pt x="0" y="2918"/>
                  </a:cubicBezTo>
                  <a:cubicBezTo>
                    <a:pt x="0" y="4537"/>
                    <a:pt x="1310" y="5835"/>
                    <a:pt x="2929" y="5835"/>
                  </a:cubicBezTo>
                  <a:cubicBezTo>
                    <a:pt x="4537" y="5835"/>
                    <a:pt x="5846" y="4537"/>
                    <a:pt x="5846" y="2918"/>
                  </a:cubicBezTo>
                  <a:cubicBezTo>
                    <a:pt x="5846" y="1299"/>
                    <a:pt x="4537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 txBox="1"/>
            <p:nvPr/>
          </p:nvSpPr>
          <p:spPr>
            <a:xfrm>
              <a:off x="4547799" y="1799025"/>
              <a:ext cx="35679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4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352" name="Google Shape;2352;p46"/>
          <p:cNvGrpSpPr/>
          <p:nvPr/>
        </p:nvGrpSpPr>
        <p:grpSpPr>
          <a:xfrm>
            <a:off x="1478463" y="2854977"/>
            <a:ext cx="315780" cy="504809"/>
            <a:chOff x="1477490" y="2854977"/>
            <a:chExt cx="315780" cy="504809"/>
          </a:xfrm>
        </p:grpSpPr>
        <p:sp>
          <p:nvSpPr>
            <p:cNvPr id="2353" name="Google Shape;2353;p46"/>
            <p:cNvSpPr/>
            <p:nvPr/>
          </p:nvSpPr>
          <p:spPr>
            <a:xfrm>
              <a:off x="1477490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1512184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1613834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46"/>
          <p:cNvGrpSpPr/>
          <p:nvPr/>
        </p:nvGrpSpPr>
        <p:grpSpPr>
          <a:xfrm>
            <a:off x="5493072" y="2854977"/>
            <a:ext cx="315780" cy="504809"/>
            <a:chOff x="5507640" y="2854977"/>
            <a:chExt cx="315780" cy="504809"/>
          </a:xfrm>
        </p:grpSpPr>
        <p:sp>
          <p:nvSpPr>
            <p:cNvPr id="2357" name="Google Shape;2357;p46"/>
            <p:cNvSpPr/>
            <p:nvPr/>
          </p:nvSpPr>
          <p:spPr>
            <a:xfrm>
              <a:off x="5507640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5542334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5643984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46"/>
          <p:cNvGrpSpPr/>
          <p:nvPr/>
        </p:nvGrpSpPr>
        <p:grpSpPr>
          <a:xfrm>
            <a:off x="7500376" y="2854977"/>
            <a:ext cx="315780" cy="504809"/>
            <a:chOff x="7523015" y="2854977"/>
            <a:chExt cx="315780" cy="504809"/>
          </a:xfrm>
        </p:grpSpPr>
        <p:sp>
          <p:nvSpPr>
            <p:cNvPr id="2361" name="Google Shape;2361;p46"/>
            <p:cNvSpPr/>
            <p:nvPr/>
          </p:nvSpPr>
          <p:spPr>
            <a:xfrm>
              <a:off x="7523015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7557709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7659359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46"/>
          <p:cNvGrpSpPr/>
          <p:nvPr/>
        </p:nvGrpSpPr>
        <p:grpSpPr>
          <a:xfrm>
            <a:off x="3485767" y="2854977"/>
            <a:ext cx="315780" cy="504809"/>
            <a:chOff x="3492277" y="2854977"/>
            <a:chExt cx="315780" cy="504809"/>
          </a:xfrm>
        </p:grpSpPr>
        <p:sp>
          <p:nvSpPr>
            <p:cNvPr id="2365" name="Google Shape;2365;p46"/>
            <p:cNvSpPr/>
            <p:nvPr/>
          </p:nvSpPr>
          <p:spPr>
            <a:xfrm>
              <a:off x="3492277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3526972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628622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6"/>
          <p:cNvGrpSpPr/>
          <p:nvPr/>
        </p:nvGrpSpPr>
        <p:grpSpPr>
          <a:xfrm>
            <a:off x="469200" y="1175701"/>
            <a:ext cx="8217598" cy="3443533"/>
            <a:chOff x="469200" y="1175701"/>
            <a:chExt cx="8217598" cy="3443533"/>
          </a:xfrm>
        </p:grpSpPr>
        <p:cxnSp>
          <p:nvCxnSpPr>
            <p:cNvPr id="2369" name="Google Shape;2369;p46"/>
            <p:cNvCxnSpPr/>
            <p:nvPr/>
          </p:nvCxnSpPr>
          <p:spPr>
            <a:xfrm>
              <a:off x="548125" y="1443125"/>
              <a:ext cx="8071200" cy="0"/>
            </a:xfrm>
            <a:prstGeom prst="straightConnector1">
              <a:avLst/>
            </a:prstGeom>
            <a:noFill/>
            <a:ln w="19050" cap="flat" cmpd="sng">
              <a:solidFill>
                <a:srgbClr val="BEC0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0" name="Google Shape;2370;p46"/>
            <p:cNvSpPr/>
            <p:nvPr/>
          </p:nvSpPr>
          <p:spPr>
            <a:xfrm>
              <a:off x="469200" y="1363491"/>
              <a:ext cx="157914" cy="157914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54" y="1"/>
                  </a:moveTo>
                  <a:cubicBezTo>
                    <a:pt x="727" y="1"/>
                    <a:pt x="0" y="752"/>
                    <a:pt x="0" y="1655"/>
                  </a:cubicBezTo>
                  <a:cubicBezTo>
                    <a:pt x="0" y="2557"/>
                    <a:pt x="727" y="3309"/>
                    <a:pt x="1654" y="3309"/>
                  </a:cubicBezTo>
                  <a:cubicBezTo>
                    <a:pt x="2557" y="3309"/>
                    <a:pt x="3309" y="2557"/>
                    <a:pt x="3309" y="1655"/>
                  </a:cubicBezTo>
                  <a:cubicBezTo>
                    <a:pt x="3309" y="752"/>
                    <a:pt x="2557" y="1"/>
                    <a:pt x="1654" y="1"/>
                  </a:cubicBezTo>
                  <a:close/>
                </a:path>
              </a:pathLst>
            </a:custGeom>
            <a:solidFill>
              <a:srgbClr val="BEC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8528884" y="1363491"/>
              <a:ext cx="157914" cy="157914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54" y="1"/>
                  </a:moveTo>
                  <a:cubicBezTo>
                    <a:pt x="727" y="1"/>
                    <a:pt x="0" y="752"/>
                    <a:pt x="0" y="1655"/>
                  </a:cubicBezTo>
                  <a:cubicBezTo>
                    <a:pt x="0" y="2557"/>
                    <a:pt x="727" y="3309"/>
                    <a:pt x="1654" y="3309"/>
                  </a:cubicBezTo>
                  <a:cubicBezTo>
                    <a:pt x="2557" y="3309"/>
                    <a:pt x="3309" y="2557"/>
                    <a:pt x="3309" y="1655"/>
                  </a:cubicBezTo>
                  <a:cubicBezTo>
                    <a:pt x="3309" y="752"/>
                    <a:pt x="2557" y="1"/>
                    <a:pt x="1654" y="1"/>
                  </a:cubicBezTo>
                  <a:close/>
                </a:path>
              </a:pathLst>
            </a:custGeom>
            <a:solidFill>
              <a:srgbClr val="BEC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2" name="Google Shape;2372;p46"/>
            <p:cNvGrpSpPr/>
            <p:nvPr/>
          </p:nvGrpSpPr>
          <p:grpSpPr>
            <a:xfrm>
              <a:off x="936837" y="1175701"/>
              <a:ext cx="1399032" cy="3443533"/>
              <a:chOff x="936837" y="1175701"/>
              <a:chExt cx="1399032" cy="3443533"/>
            </a:xfrm>
          </p:grpSpPr>
          <p:cxnSp>
            <p:nvCxnSpPr>
              <p:cNvPr id="2373" name="Google Shape;2373;p46"/>
              <p:cNvCxnSpPr/>
              <p:nvPr/>
            </p:nvCxnSpPr>
            <p:spPr>
              <a:xfrm rot="-5400000">
                <a:off x="1401650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4" name="Google Shape;2374;p46"/>
              <p:cNvSpPr/>
              <p:nvPr/>
            </p:nvSpPr>
            <p:spPr>
              <a:xfrm>
                <a:off x="936837" y="1909200"/>
                <a:ext cx="1399032" cy="739963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/>
              </a:p>
            </p:txBody>
          </p:sp>
          <p:sp>
            <p:nvSpPr>
              <p:cNvPr id="2375" name="Google Shape;2375;p46"/>
              <p:cNvSpPr/>
              <p:nvPr/>
            </p:nvSpPr>
            <p:spPr>
              <a:xfrm>
                <a:off x="1378179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07" y="0"/>
                      <a:pt x="1" y="2406"/>
                      <a:pt x="1" y="5389"/>
                    </a:cubicBezTo>
                    <a:cubicBezTo>
                      <a:pt x="1" y="8371"/>
                      <a:pt x="2407" y="10777"/>
                      <a:pt x="5389" y="10777"/>
                    </a:cubicBezTo>
                    <a:cubicBezTo>
                      <a:pt x="8372" y="10777"/>
                      <a:pt x="10778" y="8371"/>
                      <a:pt x="10778" y="5389"/>
                    </a:cubicBezTo>
                    <a:cubicBezTo>
                      <a:pt x="10778" y="2406"/>
                      <a:pt x="8372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76" name="Google Shape;2376;p46"/>
              <p:cNvSpPr/>
              <p:nvPr/>
            </p:nvSpPr>
            <p:spPr>
              <a:xfrm>
                <a:off x="1368634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89" y="427"/>
                    </a:moveTo>
                    <a:cubicBezTo>
                      <a:pt x="8447" y="427"/>
                      <a:pt x="10752" y="2733"/>
                      <a:pt x="10752" y="5590"/>
                    </a:cubicBezTo>
                    <a:cubicBezTo>
                      <a:pt x="10752" y="8447"/>
                      <a:pt x="8447" y="10753"/>
                      <a:pt x="5589" y="10753"/>
                    </a:cubicBezTo>
                    <a:cubicBezTo>
                      <a:pt x="2732" y="10753"/>
                      <a:pt x="427" y="8447"/>
                      <a:pt x="427" y="5590"/>
                    </a:cubicBezTo>
                    <a:cubicBezTo>
                      <a:pt x="427" y="2733"/>
                      <a:pt x="2732" y="427"/>
                      <a:pt x="5589" y="427"/>
                    </a:cubicBezTo>
                    <a:close/>
                    <a:moveTo>
                      <a:pt x="5589" y="1"/>
                    </a:moveTo>
                    <a:cubicBezTo>
                      <a:pt x="2507" y="1"/>
                      <a:pt x="0" y="2507"/>
                      <a:pt x="0" y="5590"/>
                    </a:cubicBezTo>
                    <a:cubicBezTo>
                      <a:pt x="0" y="8672"/>
                      <a:pt x="2507" y="11179"/>
                      <a:pt x="5589" y="11179"/>
                    </a:cubicBezTo>
                    <a:cubicBezTo>
                      <a:pt x="8672" y="11179"/>
                      <a:pt x="11178" y="8672"/>
                      <a:pt x="11178" y="5590"/>
                    </a:cubicBezTo>
                    <a:cubicBezTo>
                      <a:pt x="11178" y="2507"/>
                      <a:pt x="8672" y="1"/>
                      <a:pt x="5589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6"/>
              <p:cNvSpPr/>
              <p:nvPr/>
            </p:nvSpPr>
            <p:spPr>
              <a:xfrm>
                <a:off x="936837" y="3222205"/>
                <a:ext cx="1397076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5" h="29274" extrusionOk="0">
                    <a:moveTo>
                      <a:pt x="1" y="0"/>
                    </a:moveTo>
                    <a:lnTo>
                      <a:pt x="1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48" y="401"/>
                    </a:lnTo>
                    <a:lnTo>
                      <a:pt x="28848" y="28847"/>
                    </a:lnTo>
                    <a:lnTo>
                      <a:pt x="427" y="28847"/>
                    </a:lnTo>
                    <a:lnTo>
                      <a:pt x="427" y="401"/>
                    </a:lnTo>
                    <a:lnTo>
                      <a:pt x="5189" y="401"/>
                    </a:lnTo>
                    <a:lnTo>
                      <a:pt x="5189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6"/>
              <p:cNvSpPr txBox="1"/>
              <p:nvPr/>
            </p:nvSpPr>
            <p:spPr>
              <a:xfrm>
                <a:off x="1046300" y="3639638"/>
                <a:ext cx="1178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79" name="Google Shape;2379;p46"/>
            <p:cNvGrpSpPr/>
            <p:nvPr/>
          </p:nvGrpSpPr>
          <p:grpSpPr>
            <a:xfrm>
              <a:off x="2944141" y="1175701"/>
              <a:ext cx="1399032" cy="3443533"/>
              <a:chOff x="2951249" y="1175701"/>
              <a:chExt cx="1399032" cy="3443533"/>
            </a:xfrm>
          </p:grpSpPr>
          <p:sp>
            <p:nvSpPr>
              <p:cNvPr id="2380" name="Google Shape;2380;p46"/>
              <p:cNvSpPr/>
              <p:nvPr/>
            </p:nvSpPr>
            <p:spPr>
              <a:xfrm>
                <a:off x="3393565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07" y="0"/>
                      <a:pt x="1" y="2406"/>
                      <a:pt x="1" y="5389"/>
                    </a:cubicBezTo>
                    <a:cubicBezTo>
                      <a:pt x="1" y="8371"/>
                      <a:pt x="2407" y="10777"/>
                      <a:pt x="5389" y="10777"/>
                    </a:cubicBezTo>
                    <a:cubicBezTo>
                      <a:pt x="8347" y="10777"/>
                      <a:pt x="10778" y="8371"/>
                      <a:pt x="10778" y="5389"/>
                    </a:cubicBezTo>
                    <a:cubicBezTo>
                      <a:pt x="10778" y="2406"/>
                      <a:pt x="8347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381" name="Google Shape;2381;p46"/>
              <p:cNvCxnSpPr/>
              <p:nvPr/>
            </p:nvCxnSpPr>
            <p:spPr>
              <a:xfrm rot="-5400000">
                <a:off x="3417065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82" name="Google Shape;2382;p46"/>
              <p:cNvSpPr/>
              <p:nvPr/>
            </p:nvSpPr>
            <p:spPr>
              <a:xfrm>
                <a:off x="3384021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89" y="427"/>
                    </a:moveTo>
                    <a:cubicBezTo>
                      <a:pt x="8446" y="427"/>
                      <a:pt x="10752" y="2733"/>
                      <a:pt x="10752" y="5590"/>
                    </a:cubicBezTo>
                    <a:cubicBezTo>
                      <a:pt x="10752" y="8447"/>
                      <a:pt x="8446" y="10753"/>
                      <a:pt x="5589" y="10753"/>
                    </a:cubicBezTo>
                    <a:cubicBezTo>
                      <a:pt x="2732" y="10753"/>
                      <a:pt x="401" y="8447"/>
                      <a:pt x="401" y="5590"/>
                    </a:cubicBezTo>
                    <a:cubicBezTo>
                      <a:pt x="401" y="2733"/>
                      <a:pt x="2732" y="427"/>
                      <a:pt x="5589" y="427"/>
                    </a:cubicBezTo>
                    <a:close/>
                    <a:moveTo>
                      <a:pt x="5589" y="1"/>
                    </a:moveTo>
                    <a:cubicBezTo>
                      <a:pt x="2507" y="1"/>
                      <a:pt x="0" y="2507"/>
                      <a:pt x="0" y="5590"/>
                    </a:cubicBezTo>
                    <a:cubicBezTo>
                      <a:pt x="0" y="8672"/>
                      <a:pt x="2507" y="11179"/>
                      <a:pt x="5589" y="11179"/>
                    </a:cubicBezTo>
                    <a:cubicBezTo>
                      <a:pt x="8672" y="11179"/>
                      <a:pt x="11178" y="8672"/>
                      <a:pt x="11178" y="5590"/>
                    </a:cubicBezTo>
                    <a:cubicBezTo>
                      <a:pt x="11178" y="2507"/>
                      <a:pt x="8672" y="1"/>
                      <a:pt x="5589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6"/>
              <p:cNvSpPr/>
              <p:nvPr/>
            </p:nvSpPr>
            <p:spPr>
              <a:xfrm>
                <a:off x="2952224" y="3222205"/>
                <a:ext cx="1397028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4" h="29274" extrusionOk="0">
                    <a:moveTo>
                      <a:pt x="1" y="0"/>
                    </a:moveTo>
                    <a:lnTo>
                      <a:pt x="1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48" y="401"/>
                    </a:lnTo>
                    <a:lnTo>
                      <a:pt x="28848" y="28847"/>
                    </a:lnTo>
                    <a:lnTo>
                      <a:pt x="402" y="28847"/>
                    </a:lnTo>
                    <a:lnTo>
                      <a:pt x="402" y="401"/>
                    </a:lnTo>
                    <a:lnTo>
                      <a:pt x="5189" y="401"/>
                    </a:lnTo>
                    <a:lnTo>
                      <a:pt x="5189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6"/>
              <p:cNvSpPr txBox="1"/>
              <p:nvPr/>
            </p:nvSpPr>
            <p:spPr>
              <a:xfrm>
                <a:off x="3064775" y="3639638"/>
                <a:ext cx="1179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85" name="Google Shape;2385;p46"/>
              <p:cNvSpPr/>
              <p:nvPr/>
            </p:nvSpPr>
            <p:spPr>
              <a:xfrm>
                <a:off x="2951249" y="1909200"/>
                <a:ext cx="1399032" cy="739963"/>
              </a:xfrm>
              <a:prstGeom prst="flowChartOffpageConnector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/>
              </a:p>
            </p:txBody>
          </p:sp>
        </p:grpSp>
        <p:grpSp>
          <p:nvGrpSpPr>
            <p:cNvPr id="2386" name="Google Shape;2386;p46"/>
            <p:cNvGrpSpPr/>
            <p:nvPr/>
          </p:nvGrpSpPr>
          <p:grpSpPr>
            <a:xfrm>
              <a:off x="4951446" y="1175701"/>
              <a:ext cx="1399032" cy="3443533"/>
              <a:chOff x="4966024" y="1175701"/>
              <a:chExt cx="1399032" cy="3443533"/>
            </a:xfrm>
          </p:grpSpPr>
          <p:cxnSp>
            <p:nvCxnSpPr>
              <p:cNvPr id="2387" name="Google Shape;2387;p46"/>
              <p:cNvCxnSpPr/>
              <p:nvPr/>
            </p:nvCxnSpPr>
            <p:spPr>
              <a:xfrm rot="-5400000">
                <a:off x="5431863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88" name="Google Shape;2388;p46"/>
              <p:cNvGrpSpPr/>
              <p:nvPr/>
            </p:nvGrpSpPr>
            <p:grpSpPr>
              <a:xfrm>
                <a:off x="4966024" y="1175701"/>
                <a:ext cx="1399032" cy="3443533"/>
                <a:chOff x="4966024" y="1175701"/>
                <a:chExt cx="1399032" cy="3443533"/>
              </a:xfrm>
            </p:grpSpPr>
            <p:sp>
              <p:nvSpPr>
                <p:cNvPr id="2389" name="Google Shape;2389;p46"/>
                <p:cNvSpPr/>
                <p:nvPr/>
              </p:nvSpPr>
              <p:spPr>
                <a:xfrm>
                  <a:off x="5408952" y="1185293"/>
                  <a:ext cx="513160" cy="51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3" h="10778" extrusionOk="0">
                      <a:moveTo>
                        <a:pt x="5364" y="0"/>
                      </a:moveTo>
                      <a:cubicBezTo>
                        <a:pt x="2407" y="0"/>
                        <a:pt x="1" y="2406"/>
                        <a:pt x="1" y="5389"/>
                      </a:cubicBezTo>
                      <a:cubicBezTo>
                        <a:pt x="1" y="8371"/>
                        <a:pt x="2407" y="10777"/>
                        <a:pt x="5364" y="10777"/>
                      </a:cubicBezTo>
                      <a:cubicBezTo>
                        <a:pt x="8347" y="10777"/>
                        <a:pt x="10753" y="8371"/>
                        <a:pt x="10753" y="5389"/>
                      </a:cubicBezTo>
                      <a:cubicBezTo>
                        <a:pt x="10753" y="2406"/>
                        <a:pt x="8347" y="0"/>
                        <a:pt x="5364" y="0"/>
                      </a:cubicBezTo>
                      <a:close/>
                    </a:path>
                  </a:pathLst>
                </a:custGeom>
                <a:solidFill>
                  <a:srgbClr val="FBFC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90" name="Google Shape;2390;p46"/>
                <p:cNvSpPr/>
                <p:nvPr/>
              </p:nvSpPr>
              <p:spPr>
                <a:xfrm>
                  <a:off x="5398214" y="1175701"/>
                  <a:ext cx="534683" cy="53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4" h="11179" extrusionOk="0">
                      <a:moveTo>
                        <a:pt x="5589" y="427"/>
                      </a:moveTo>
                      <a:cubicBezTo>
                        <a:pt x="8446" y="427"/>
                        <a:pt x="10777" y="2733"/>
                        <a:pt x="10777" y="5590"/>
                      </a:cubicBezTo>
                      <a:cubicBezTo>
                        <a:pt x="10777" y="8447"/>
                        <a:pt x="8446" y="10753"/>
                        <a:pt x="5589" y="10753"/>
                      </a:cubicBezTo>
                      <a:cubicBezTo>
                        <a:pt x="2757" y="10753"/>
                        <a:pt x="426" y="8447"/>
                        <a:pt x="426" y="5590"/>
                      </a:cubicBezTo>
                      <a:cubicBezTo>
                        <a:pt x="426" y="2733"/>
                        <a:pt x="2757" y="427"/>
                        <a:pt x="5589" y="427"/>
                      </a:cubicBezTo>
                      <a:close/>
                      <a:moveTo>
                        <a:pt x="5589" y="1"/>
                      </a:moveTo>
                      <a:cubicBezTo>
                        <a:pt x="2506" y="1"/>
                        <a:pt x="0" y="2507"/>
                        <a:pt x="0" y="5590"/>
                      </a:cubicBezTo>
                      <a:cubicBezTo>
                        <a:pt x="0" y="8672"/>
                        <a:pt x="2506" y="11179"/>
                        <a:pt x="5589" y="11179"/>
                      </a:cubicBezTo>
                      <a:cubicBezTo>
                        <a:pt x="8697" y="11179"/>
                        <a:pt x="11203" y="8672"/>
                        <a:pt x="11203" y="5590"/>
                      </a:cubicBezTo>
                      <a:cubicBezTo>
                        <a:pt x="11203" y="2507"/>
                        <a:pt x="8697" y="1"/>
                        <a:pt x="5589" y="1"/>
                      </a:cubicBezTo>
                      <a:close/>
                    </a:path>
                  </a:pathLst>
                </a:custGeom>
                <a:solidFill>
                  <a:srgbClr val="BEC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46"/>
                <p:cNvSpPr/>
                <p:nvPr/>
              </p:nvSpPr>
              <p:spPr>
                <a:xfrm>
                  <a:off x="4966417" y="3222205"/>
                  <a:ext cx="1398222" cy="139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9" h="29274" extrusionOk="0">
                      <a:moveTo>
                        <a:pt x="0" y="0"/>
                      </a:moveTo>
                      <a:lnTo>
                        <a:pt x="0" y="29274"/>
                      </a:lnTo>
                      <a:lnTo>
                        <a:pt x="29299" y="29274"/>
                      </a:lnTo>
                      <a:lnTo>
                        <a:pt x="29299" y="0"/>
                      </a:lnTo>
                      <a:lnTo>
                        <a:pt x="24111" y="0"/>
                      </a:lnTo>
                      <a:lnTo>
                        <a:pt x="24111" y="401"/>
                      </a:lnTo>
                      <a:lnTo>
                        <a:pt x="28873" y="401"/>
                      </a:lnTo>
                      <a:lnTo>
                        <a:pt x="28873" y="28847"/>
                      </a:lnTo>
                      <a:lnTo>
                        <a:pt x="426" y="28847"/>
                      </a:lnTo>
                      <a:lnTo>
                        <a:pt x="426" y="401"/>
                      </a:lnTo>
                      <a:lnTo>
                        <a:pt x="5188" y="401"/>
                      </a:lnTo>
                      <a:lnTo>
                        <a:pt x="5188" y="0"/>
                      </a:lnTo>
                      <a:close/>
                    </a:path>
                  </a:pathLst>
                </a:custGeom>
                <a:solidFill>
                  <a:srgbClr val="D3D3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46"/>
                <p:cNvSpPr txBox="1"/>
                <p:nvPr/>
              </p:nvSpPr>
              <p:spPr>
                <a:xfrm>
                  <a:off x="5075719" y="3639638"/>
                  <a:ext cx="1179600" cy="67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 and a gas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393" name="Google Shape;2393;p46"/>
                <p:cNvSpPr/>
                <p:nvPr/>
              </p:nvSpPr>
              <p:spPr>
                <a:xfrm>
                  <a:off x="4966024" y="1909200"/>
                  <a:ext cx="1399032" cy="739963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/>
                </a:p>
              </p:txBody>
            </p:sp>
          </p:grpSp>
        </p:grpSp>
        <p:grpSp>
          <p:nvGrpSpPr>
            <p:cNvPr id="2394" name="Google Shape;2394;p46"/>
            <p:cNvGrpSpPr/>
            <p:nvPr/>
          </p:nvGrpSpPr>
          <p:grpSpPr>
            <a:xfrm>
              <a:off x="6958750" y="1175701"/>
              <a:ext cx="1399032" cy="3443533"/>
              <a:chOff x="6958750" y="1175701"/>
              <a:chExt cx="1399032" cy="3443533"/>
            </a:xfrm>
          </p:grpSpPr>
          <p:cxnSp>
            <p:nvCxnSpPr>
              <p:cNvPr id="2395" name="Google Shape;2395;p46"/>
              <p:cNvCxnSpPr/>
              <p:nvPr/>
            </p:nvCxnSpPr>
            <p:spPr>
              <a:xfrm rot="-5400000">
                <a:off x="7424566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96" name="Google Shape;2396;p46"/>
              <p:cNvSpPr/>
              <p:nvPr/>
            </p:nvSpPr>
            <p:spPr>
              <a:xfrm>
                <a:off x="7401089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31" y="0"/>
                      <a:pt x="0" y="2406"/>
                      <a:pt x="0" y="5389"/>
                    </a:cubicBezTo>
                    <a:cubicBezTo>
                      <a:pt x="0" y="8371"/>
                      <a:pt x="2431" y="10777"/>
                      <a:pt x="5389" y="10777"/>
                    </a:cubicBezTo>
                    <a:cubicBezTo>
                      <a:pt x="8371" y="10777"/>
                      <a:pt x="10777" y="8371"/>
                      <a:pt x="10777" y="5389"/>
                    </a:cubicBezTo>
                    <a:cubicBezTo>
                      <a:pt x="10777" y="2406"/>
                      <a:pt x="8371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97" name="Google Shape;2397;p46"/>
              <p:cNvSpPr/>
              <p:nvPr/>
            </p:nvSpPr>
            <p:spPr>
              <a:xfrm>
                <a:off x="7391521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90" y="427"/>
                    </a:moveTo>
                    <a:cubicBezTo>
                      <a:pt x="8447" y="427"/>
                      <a:pt x="10778" y="2733"/>
                      <a:pt x="10778" y="5590"/>
                    </a:cubicBezTo>
                    <a:cubicBezTo>
                      <a:pt x="10778" y="8447"/>
                      <a:pt x="8447" y="10753"/>
                      <a:pt x="5590" y="10753"/>
                    </a:cubicBezTo>
                    <a:cubicBezTo>
                      <a:pt x="2733" y="10753"/>
                      <a:pt x="427" y="8447"/>
                      <a:pt x="427" y="5590"/>
                    </a:cubicBezTo>
                    <a:cubicBezTo>
                      <a:pt x="427" y="2733"/>
                      <a:pt x="2733" y="427"/>
                      <a:pt x="5590" y="427"/>
                    </a:cubicBezTo>
                    <a:close/>
                    <a:moveTo>
                      <a:pt x="5590" y="1"/>
                    </a:moveTo>
                    <a:cubicBezTo>
                      <a:pt x="2507" y="1"/>
                      <a:pt x="1" y="2507"/>
                      <a:pt x="1" y="5590"/>
                    </a:cubicBezTo>
                    <a:cubicBezTo>
                      <a:pt x="1" y="8672"/>
                      <a:pt x="2507" y="11179"/>
                      <a:pt x="5590" y="11179"/>
                    </a:cubicBezTo>
                    <a:cubicBezTo>
                      <a:pt x="8673" y="11179"/>
                      <a:pt x="11179" y="8672"/>
                      <a:pt x="11179" y="5590"/>
                    </a:cubicBezTo>
                    <a:cubicBezTo>
                      <a:pt x="11179" y="2507"/>
                      <a:pt x="8673" y="1"/>
                      <a:pt x="5590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6"/>
              <p:cNvSpPr/>
              <p:nvPr/>
            </p:nvSpPr>
            <p:spPr>
              <a:xfrm>
                <a:off x="6959752" y="3222205"/>
                <a:ext cx="1397028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4" h="29274" extrusionOk="0">
                    <a:moveTo>
                      <a:pt x="0" y="0"/>
                    </a:moveTo>
                    <a:lnTo>
                      <a:pt x="0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73" y="401"/>
                    </a:lnTo>
                    <a:lnTo>
                      <a:pt x="28873" y="28847"/>
                    </a:lnTo>
                    <a:lnTo>
                      <a:pt x="426" y="28847"/>
                    </a:lnTo>
                    <a:lnTo>
                      <a:pt x="426" y="401"/>
                    </a:lnTo>
                    <a:lnTo>
                      <a:pt x="5188" y="401"/>
                    </a:lnTo>
                    <a:lnTo>
                      <a:pt x="5188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6"/>
              <p:cNvSpPr txBox="1"/>
              <p:nvPr/>
            </p:nvSpPr>
            <p:spPr>
              <a:xfrm>
                <a:off x="7068466" y="3639638"/>
                <a:ext cx="1179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00" name="Google Shape;2400;p46"/>
              <p:cNvSpPr/>
              <p:nvPr/>
            </p:nvSpPr>
            <p:spPr>
              <a:xfrm>
                <a:off x="6958750" y="1909200"/>
                <a:ext cx="1399032" cy="739963"/>
              </a:xfrm>
              <a:prstGeom prst="flowChartOffpageConnector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Team Contributions</a:t>
            </a:r>
            <a:endParaRPr lang="en-US" dirty="0"/>
          </a:p>
        </p:txBody>
      </p:sp>
      <p:grpSp>
        <p:nvGrpSpPr>
          <p:cNvPr id="703" name="Google Shape;703;p25"/>
          <p:cNvGrpSpPr/>
          <p:nvPr/>
        </p:nvGrpSpPr>
        <p:grpSpPr>
          <a:xfrm>
            <a:off x="449679" y="1019422"/>
            <a:ext cx="8242410" cy="3548767"/>
            <a:chOff x="457199" y="1169817"/>
            <a:chExt cx="8242410" cy="3548767"/>
          </a:xfrm>
        </p:grpSpPr>
        <p:cxnSp>
          <p:nvCxnSpPr>
            <p:cNvPr id="704" name="Google Shape;704;p25"/>
            <p:cNvCxnSpPr>
              <a:cxnSpLocks/>
            </p:cNvCxnSpPr>
            <p:nvPr/>
          </p:nvCxnSpPr>
          <p:spPr>
            <a:xfrm flipH="1">
              <a:off x="2221989" y="3316990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06" name="Google Shape;706;p25"/>
            <p:cNvSpPr/>
            <p:nvPr/>
          </p:nvSpPr>
          <p:spPr>
            <a:xfrm>
              <a:off x="2635599" y="3113292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Bryan</a:t>
              </a:r>
              <a:endParaRPr lang="en-US" dirty="0"/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5465289" y="3044590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Backend, Administrator, Database Mangement, API Integration</a:t>
              </a:r>
              <a:endPara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cxnSp>
          <p:nvCxnSpPr>
            <p:cNvPr id="707" name="Google Shape;707;p25"/>
            <p:cNvCxnSpPr>
              <a:cxnSpLocks/>
            </p:cNvCxnSpPr>
            <p:nvPr/>
          </p:nvCxnSpPr>
          <p:spPr>
            <a:xfrm flipH="1">
              <a:off x="2229509" y="1794904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09" name="Google Shape;709;p25"/>
            <p:cNvSpPr/>
            <p:nvPr/>
          </p:nvSpPr>
          <p:spPr>
            <a:xfrm>
              <a:off x="2643118" y="1591202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Jocelyn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08" name="Google Shape;708;p25"/>
            <p:cNvSpPr txBox="1"/>
            <p:nvPr/>
          </p:nvSpPr>
          <p:spPr>
            <a:xfrm>
              <a:off x="5472809" y="1522504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Front-End, Project Management, DevOps, Machine Learning</a:t>
              </a:r>
              <a:endPara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cxnSp>
          <p:nvCxnSpPr>
            <p:cNvPr id="710" name="Google Shape;710;p25"/>
            <p:cNvCxnSpPr>
              <a:cxnSpLocks/>
            </p:cNvCxnSpPr>
            <p:nvPr/>
          </p:nvCxnSpPr>
          <p:spPr>
            <a:xfrm flipH="1">
              <a:off x="2221989" y="2578506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12" name="Google Shape;712;p25"/>
            <p:cNvSpPr/>
            <p:nvPr/>
          </p:nvSpPr>
          <p:spPr>
            <a:xfrm>
              <a:off x="2635599" y="2374804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Roberto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1" name="Google Shape;711;p25"/>
            <p:cNvSpPr txBox="1"/>
            <p:nvPr/>
          </p:nvSpPr>
          <p:spPr>
            <a:xfrm>
              <a:off x="5465289" y="2306106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Management, Camera Integration, Project Management, Backend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713" name="Google Shape;713;p25"/>
            <p:cNvCxnSpPr>
              <a:cxnSpLocks/>
            </p:cNvCxnSpPr>
            <p:nvPr/>
          </p:nvCxnSpPr>
          <p:spPr>
            <a:xfrm rot="10800000">
              <a:off x="2224030" y="4078034"/>
              <a:ext cx="321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15" name="Google Shape;715;p25"/>
            <p:cNvSpPr/>
            <p:nvPr/>
          </p:nvSpPr>
          <p:spPr>
            <a:xfrm>
              <a:off x="2613039" y="3874343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Cesar</a:t>
              </a:r>
              <a:endParaRPr lang="en-US" dirty="0"/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5465289" y="3783075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Learning, API Integration, User Account Management 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19" name="Google Shape;719;p25"/>
            <p:cNvGrpSpPr/>
            <p:nvPr/>
          </p:nvGrpSpPr>
          <p:grpSpPr>
            <a:xfrm>
              <a:off x="457199" y="1169817"/>
              <a:ext cx="1816499" cy="3548767"/>
              <a:chOff x="457199" y="991417"/>
              <a:chExt cx="1816499" cy="3548767"/>
            </a:xfrm>
          </p:grpSpPr>
          <p:grpSp>
            <p:nvGrpSpPr>
              <p:cNvPr id="720" name="Google Shape;720;p25"/>
              <p:cNvGrpSpPr/>
              <p:nvPr/>
            </p:nvGrpSpPr>
            <p:grpSpPr>
              <a:xfrm>
                <a:off x="457199" y="991417"/>
                <a:ext cx="1816499" cy="3548767"/>
                <a:chOff x="778675" y="1383025"/>
                <a:chExt cx="1127350" cy="2202425"/>
              </a:xfrm>
            </p:grpSpPr>
            <p:sp>
              <p:nvSpPr>
                <p:cNvPr id="721" name="Google Shape;721;p25"/>
                <p:cNvSpPr/>
                <p:nvPr/>
              </p:nvSpPr>
              <p:spPr>
                <a:xfrm>
                  <a:off x="778675" y="1383025"/>
                  <a:ext cx="1127350" cy="22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4" h="88097" extrusionOk="0">
                      <a:moveTo>
                        <a:pt x="18468" y="2673"/>
                      </a:moveTo>
                      <a:cubicBezTo>
                        <a:pt x="18474" y="2673"/>
                        <a:pt x="18481" y="2673"/>
                        <a:pt x="18487" y="2673"/>
                      </a:cubicBezTo>
                      <a:lnTo>
                        <a:pt x="26606" y="2673"/>
                      </a:lnTo>
                      <a:cubicBezTo>
                        <a:pt x="27731" y="2673"/>
                        <a:pt x="27731" y="4361"/>
                        <a:pt x="26606" y="4361"/>
                      </a:cubicBezTo>
                      <a:lnTo>
                        <a:pt x="18487" y="4361"/>
                      </a:lnTo>
                      <a:cubicBezTo>
                        <a:pt x="17369" y="4341"/>
                        <a:pt x="17362" y="2673"/>
                        <a:pt x="18468" y="2673"/>
                      </a:cubicBezTo>
                      <a:close/>
                      <a:moveTo>
                        <a:pt x="6953" y="2512"/>
                      </a:moveTo>
                      <a:cubicBezTo>
                        <a:pt x="7857" y="2512"/>
                        <a:pt x="8299" y="3577"/>
                        <a:pt x="7676" y="4220"/>
                      </a:cubicBezTo>
                      <a:cubicBezTo>
                        <a:pt x="7469" y="4422"/>
                        <a:pt x="7215" y="4512"/>
                        <a:pt x="6967" y="4512"/>
                      </a:cubicBezTo>
                      <a:cubicBezTo>
                        <a:pt x="6446" y="4512"/>
                        <a:pt x="5948" y="4116"/>
                        <a:pt x="5948" y="3517"/>
                      </a:cubicBezTo>
                      <a:cubicBezTo>
                        <a:pt x="5968" y="2954"/>
                        <a:pt x="6410" y="2512"/>
                        <a:pt x="6953" y="2512"/>
                      </a:cubicBezTo>
                      <a:close/>
                      <a:moveTo>
                        <a:pt x="40934" y="6411"/>
                      </a:moveTo>
                      <a:cubicBezTo>
                        <a:pt x="41958" y="6411"/>
                        <a:pt x="42802" y="7255"/>
                        <a:pt x="42802" y="8259"/>
                      </a:cubicBezTo>
                      <a:lnTo>
                        <a:pt x="42802" y="76261"/>
                      </a:lnTo>
                      <a:cubicBezTo>
                        <a:pt x="42782" y="77285"/>
                        <a:pt x="41958" y="78109"/>
                        <a:pt x="40934" y="78109"/>
                      </a:cubicBezTo>
                      <a:lnTo>
                        <a:pt x="4321" y="78109"/>
                      </a:lnTo>
                      <a:cubicBezTo>
                        <a:pt x="3296" y="78109"/>
                        <a:pt x="2472" y="77285"/>
                        <a:pt x="2472" y="76261"/>
                      </a:cubicBezTo>
                      <a:lnTo>
                        <a:pt x="2472" y="8259"/>
                      </a:lnTo>
                      <a:cubicBezTo>
                        <a:pt x="2472" y="7255"/>
                        <a:pt x="3296" y="6411"/>
                        <a:pt x="4321" y="6411"/>
                      </a:cubicBezTo>
                      <a:close/>
                      <a:moveTo>
                        <a:pt x="22599" y="79318"/>
                      </a:moveTo>
                      <a:cubicBezTo>
                        <a:pt x="24457" y="79318"/>
                        <a:pt x="26244" y="80762"/>
                        <a:pt x="26244" y="82952"/>
                      </a:cubicBezTo>
                      <a:cubicBezTo>
                        <a:pt x="26244" y="84942"/>
                        <a:pt x="24637" y="86549"/>
                        <a:pt x="22627" y="86569"/>
                      </a:cubicBezTo>
                      <a:cubicBezTo>
                        <a:pt x="19412" y="86549"/>
                        <a:pt x="17784" y="82651"/>
                        <a:pt x="20075" y="80380"/>
                      </a:cubicBezTo>
                      <a:cubicBezTo>
                        <a:pt x="20808" y="79647"/>
                        <a:pt x="21712" y="79318"/>
                        <a:pt x="22599" y="79318"/>
                      </a:cubicBezTo>
                      <a:close/>
                      <a:moveTo>
                        <a:pt x="4481" y="0"/>
                      </a:moveTo>
                      <a:cubicBezTo>
                        <a:pt x="2010" y="0"/>
                        <a:pt x="0" y="1990"/>
                        <a:pt x="20" y="4462"/>
                      </a:cubicBezTo>
                      <a:lnTo>
                        <a:pt x="20" y="83615"/>
                      </a:lnTo>
                      <a:cubicBezTo>
                        <a:pt x="20" y="86087"/>
                        <a:pt x="2010" y="88097"/>
                        <a:pt x="4481" y="88097"/>
                      </a:cubicBezTo>
                      <a:lnTo>
                        <a:pt x="40632" y="88097"/>
                      </a:lnTo>
                      <a:cubicBezTo>
                        <a:pt x="43104" y="88076"/>
                        <a:pt x="45093" y="86087"/>
                        <a:pt x="45093" y="83615"/>
                      </a:cubicBezTo>
                      <a:lnTo>
                        <a:pt x="45093" y="4462"/>
                      </a:lnTo>
                      <a:cubicBezTo>
                        <a:pt x="45093" y="1990"/>
                        <a:pt x="43104" y="0"/>
                        <a:pt x="406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5"/>
                <p:cNvSpPr/>
                <p:nvPr/>
              </p:nvSpPr>
              <p:spPr>
                <a:xfrm>
                  <a:off x="1234325" y="3374425"/>
                  <a:ext cx="192425" cy="1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76" extrusionOk="0">
                      <a:moveTo>
                        <a:pt x="4401" y="1"/>
                      </a:moveTo>
                      <a:cubicBezTo>
                        <a:pt x="1467" y="1"/>
                        <a:pt x="0" y="3537"/>
                        <a:pt x="2090" y="5607"/>
                      </a:cubicBezTo>
                      <a:cubicBezTo>
                        <a:pt x="2759" y="6276"/>
                        <a:pt x="3581" y="6576"/>
                        <a:pt x="4388" y="6576"/>
                      </a:cubicBezTo>
                      <a:cubicBezTo>
                        <a:pt x="6076" y="6576"/>
                        <a:pt x="7697" y="5262"/>
                        <a:pt x="7697" y="3276"/>
                      </a:cubicBezTo>
                      <a:cubicBezTo>
                        <a:pt x="7697" y="1468"/>
                        <a:pt x="6230" y="1"/>
                        <a:pt x="44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3" name="Google Shape;723;p25"/>
              <p:cNvGrpSpPr/>
              <p:nvPr/>
            </p:nvGrpSpPr>
            <p:grpSpPr>
              <a:xfrm>
                <a:off x="732777" y="1948449"/>
                <a:ext cx="1265344" cy="1575795"/>
                <a:chOff x="732777" y="1948449"/>
                <a:chExt cx="1265344" cy="1575795"/>
              </a:xfrm>
            </p:grpSpPr>
            <p:sp>
              <p:nvSpPr>
                <p:cNvPr id="724" name="Google Shape;724;p25"/>
                <p:cNvSpPr/>
                <p:nvPr/>
              </p:nvSpPr>
              <p:spPr>
                <a:xfrm>
                  <a:off x="735447" y="1948449"/>
                  <a:ext cx="100475" cy="16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" h="10015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34"/>
                      </a:cubicBezTo>
                      <a:lnTo>
                        <a:pt x="1" y="6949"/>
                      </a:lnTo>
                      <a:cubicBezTo>
                        <a:pt x="1" y="8645"/>
                        <a:pt x="1371" y="10015"/>
                        <a:pt x="3067" y="10015"/>
                      </a:cubicBezTo>
                      <a:cubicBezTo>
                        <a:pt x="4763" y="10015"/>
                        <a:pt x="6133" y="8645"/>
                        <a:pt x="6133" y="6949"/>
                      </a:cubicBezTo>
                      <a:lnTo>
                        <a:pt x="6133" y="3034"/>
                      </a:lnTo>
                      <a:cubicBezTo>
                        <a:pt x="6133" y="1371"/>
                        <a:pt x="4763" y="1"/>
                        <a:pt x="30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5"/>
                <p:cNvSpPr/>
                <p:nvPr/>
              </p:nvSpPr>
              <p:spPr>
                <a:xfrm>
                  <a:off x="1894989" y="1948449"/>
                  <a:ext cx="100475" cy="16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" h="10015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34"/>
                      </a:cubicBezTo>
                      <a:lnTo>
                        <a:pt x="1" y="6949"/>
                      </a:lnTo>
                      <a:cubicBezTo>
                        <a:pt x="1" y="8645"/>
                        <a:pt x="1371" y="10015"/>
                        <a:pt x="3067" y="10015"/>
                      </a:cubicBezTo>
                      <a:cubicBezTo>
                        <a:pt x="4763" y="10015"/>
                        <a:pt x="6133" y="8645"/>
                        <a:pt x="6133" y="6949"/>
                      </a:cubicBezTo>
                      <a:lnTo>
                        <a:pt x="6133" y="3034"/>
                      </a:lnTo>
                      <a:cubicBezTo>
                        <a:pt x="6133" y="1371"/>
                        <a:pt x="4763" y="1"/>
                        <a:pt x="30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5"/>
                <p:cNvSpPr/>
                <p:nvPr/>
              </p:nvSpPr>
              <p:spPr>
                <a:xfrm>
                  <a:off x="1190189" y="2076091"/>
                  <a:ext cx="350516" cy="17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9" h="10835" extrusionOk="0">
                      <a:moveTo>
                        <a:pt x="3487" y="1"/>
                      </a:moveTo>
                      <a:cubicBezTo>
                        <a:pt x="3073" y="1"/>
                        <a:pt x="2653" y="86"/>
                        <a:pt x="2251" y="266"/>
                      </a:cubicBezTo>
                      <a:cubicBezTo>
                        <a:pt x="685" y="951"/>
                        <a:pt x="0" y="2745"/>
                        <a:pt x="653" y="4278"/>
                      </a:cubicBezTo>
                      <a:cubicBezTo>
                        <a:pt x="2414" y="8258"/>
                        <a:pt x="6361" y="10835"/>
                        <a:pt x="10700" y="10835"/>
                      </a:cubicBezTo>
                      <a:cubicBezTo>
                        <a:pt x="15038" y="10835"/>
                        <a:pt x="18985" y="8258"/>
                        <a:pt x="20714" y="4278"/>
                      </a:cubicBezTo>
                      <a:cubicBezTo>
                        <a:pt x="21399" y="2745"/>
                        <a:pt x="20714" y="951"/>
                        <a:pt x="19148" y="266"/>
                      </a:cubicBezTo>
                      <a:cubicBezTo>
                        <a:pt x="18746" y="86"/>
                        <a:pt x="18326" y="1"/>
                        <a:pt x="17913" y="1"/>
                      </a:cubicBezTo>
                      <a:cubicBezTo>
                        <a:pt x="16750" y="1"/>
                        <a:pt x="15641" y="676"/>
                        <a:pt x="15136" y="1831"/>
                      </a:cubicBezTo>
                      <a:cubicBezTo>
                        <a:pt x="14353" y="3593"/>
                        <a:pt x="12624" y="4735"/>
                        <a:pt x="10700" y="4735"/>
                      </a:cubicBezTo>
                      <a:cubicBezTo>
                        <a:pt x="8775" y="4735"/>
                        <a:pt x="7046" y="3593"/>
                        <a:pt x="6263" y="1831"/>
                      </a:cubicBezTo>
                      <a:cubicBezTo>
                        <a:pt x="5758" y="676"/>
                        <a:pt x="4649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5"/>
                <p:cNvSpPr/>
                <p:nvPr/>
              </p:nvSpPr>
              <p:spPr>
                <a:xfrm>
                  <a:off x="732777" y="2626546"/>
                  <a:ext cx="1265273" cy="348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45" h="21269" extrusionOk="0">
                      <a:moveTo>
                        <a:pt x="5057" y="0"/>
                      </a:moveTo>
                      <a:cubicBezTo>
                        <a:pt x="2284" y="0"/>
                        <a:pt x="1" y="2251"/>
                        <a:pt x="1" y="5056"/>
                      </a:cubicBezTo>
                      <a:lnTo>
                        <a:pt x="1" y="16212"/>
                      </a:lnTo>
                      <a:cubicBezTo>
                        <a:pt x="1" y="19018"/>
                        <a:pt x="2284" y="21268"/>
                        <a:pt x="5057" y="21268"/>
                      </a:cubicBezTo>
                      <a:lnTo>
                        <a:pt x="72188" y="21268"/>
                      </a:lnTo>
                      <a:cubicBezTo>
                        <a:pt x="74961" y="21268"/>
                        <a:pt x="77244" y="19018"/>
                        <a:pt x="77244" y="16212"/>
                      </a:cubicBezTo>
                      <a:lnTo>
                        <a:pt x="77244" y="5056"/>
                      </a:lnTo>
                      <a:cubicBezTo>
                        <a:pt x="77244" y="2251"/>
                        <a:pt x="74961" y="0"/>
                        <a:pt x="7218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5"/>
                <p:cNvSpPr/>
                <p:nvPr/>
              </p:nvSpPr>
              <p:spPr>
                <a:xfrm>
                  <a:off x="732777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7" y="1"/>
                        <a:pt x="1" y="1665"/>
                        <a:pt x="1" y="3752"/>
                      </a:cubicBezTo>
                      <a:lnTo>
                        <a:pt x="1" y="13701"/>
                      </a:lnTo>
                      <a:cubicBezTo>
                        <a:pt x="1" y="15789"/>
                        <a:pt x="1697" y="17453"/>
                        <a:pt x="3752" y="17453"/>
                      </a:cubicBezTo>
                      <a:lnTo>
                        <a:pt x="13734" y="17453"/>
                      </a:lnTo>
                      <a:cubicBezTo>
                        <a:pt x="15789" y="17453"/>
                        <a:pt x="17485" y="15789"/>
                        <a:pt x="17485" y="13701"/>
                      </a:cubicBezTo>
                      <a:lnTo>
                        <a:pt x="17485" y="3752"/>
                      </a:lnTo>
                      <a:cubicBezTo>
                        <a:pt x="17485" y="1665"/>
                        <a:pt x="15789" y="1"/>
                        <a:pt x="137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5"/>
                <p:cNvSpPr/>
                <p:nvPr/>
              </p:nvSpPr>
              <p:spPr>
                <a:xfrm>
                  <a:off x="1222246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7" y="1"/>
                        <a:pt x="0" y="1665"/>
                        <a:pt x="0" y="3752"/>
                      </a:cubicBezTo>
                      <a:lnTo>
                        <a:pt x="0" y="13701"/>
                      </a:lnTo>
                      <a:cubicBezTo>
                        <a:pt x="0" y="15789"/>
                        <a:pt x="1697" y="17453"/>
                        <a:pt x="3752" y="17453"/>
                      </a:cubicBezTo>
                      <a:lnTo>
                        <a:pt x="13733" y="17453"/>
                      </a:lnTo>
                      <a:cubicBezTo>
                        <a:pt x="15788" y="17453"/>
                        <a:pt x="17485" y="15789"/>
                        <a:pt x="17485" y="13701"/>
                      </a:cubicBezTo>
                      <a:lnTo>
                        <a:pt x="17485" y="3752"/>
                      </a:lnTo>
                      <a:cubicBezTo>
                        <a:pt x="17485" y="1665"/>
                        <a:pt x="15788" y="1"/>
                        <a:pt x="137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5"/>
                <p:cNvSpPr/>
                <p:nvPr/>
              </p:nvSpPr>
              <p:spPr>
                <a:xfrm>
                  <a:off x="1711716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6" y="1"/>
                        <a:pt x="0" y="1665"/>
                        <a:pt x="0" y="3752"/>
                      </a:cubicBezTo>
                      <a:lnTo>
                        <a:pt x="0" y="13701"/>
                      </a:lnTo>
                      <a:cubicBezTo>
                        <a:pt x="0" y="15789"/>
                        <a:pt x="1696" y="17453"/>
                        <a:pt x="3752" y="17453"/>
                      </a:cubicBezTo>
                      <a:lnTo>
                        <a:pt x="13733" y="17453"/>
                      </a:lnTo>
                      <a:cubicBezTo>
                        <a:pt x="15788" y="17453"/>
                        <a:pt x="17484" y="15789"/>
                        <a:pt x="17484" y="13701"/>
                      </a:cubicBezTo>
                      <a:lnTo>
                        <a:pt x="17484" y="3752"/>
                      </a:lnTo>
                      <a:cubicBezTo>
                        <a:pt x="17484" y="1665"/>
                        <a:pt x="15788" y="1"/>
                        <a:pt x="137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A4AB-D61C-F9C4-FA61-DA1FE887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 Demo</a:t>
            </a:r>
          </a:p>
        </p:txBody>
      </p:sp>
      <p:pic>
        <p:nvPicPr>
          <p:cNvPr id="4" name="Picture 3" descr="Pikachu PNG Images Transparent Background | PNG Play">
            <a:extLst>
              <a:ext uri="{FF2B5EF4-FFF2-40B4-BE49-F238E27FC236}">
                <a16:creationId xmlns:a16="http://schemas.microsoft.com/office/drawing/2014/main" id="{25DCF97E-8C47-C714-557F-5D186018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58" y="3007634"/>
            <a:ext cx="1368511" cy="19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483-FEB6-CDC8-E9EA-4072B75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Real-Time </a:t>
            </a:r>
            <a:r>
              <a:rPr lang="en-US" sz="3600" err="1"/>
              <a:t>Pokemon</a:t>
            </a:r>
            <a:r>
              <a:rPr lang="en-US" sz="3600" dirty="0"/>
              <a:t>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F8DE-9FAF-702C-CDEA-944E56F373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[Video here]</a:t>
            </a:r>
          </a:p>
        </p:txBody>
      </p:sp>
    </p:spTree>
    <p:extLst>
      <p:ext uri="{BB962C8B-B14F-4D97-AF65-F5344CB8AC3E}">
        <p14:creationId xmlns:p14="http://schemas.microsoft.com/office/powerpoint/2010/main" val="241040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483-FEB6-CDC8-E9EA-4072B75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Automated </a:t>
            </a:r>
            <a:r>
              <a:rPr lang="en-US" sz="3600" dirty="0" err="1"/>
              <a:t>Pokedex</a:t>
            </a:r>
            <a:r>
              <a:rPr lang="en-US" sz="3600" dirty="0"/>
              <a:t> Entry After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F8DE-9FAF-702C-CDEA-944E56F373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[Video here]</a:t>
            </a:r>
          </a:p>
        </p:txBody>
      </p:sp>
    </p:spTree>
    <p:extLst>
      <p:ext uri="{BB962C8B-B14F-4D97-AF65-F5344CB8AC3E}">
        <p14:creationId xmlns:p14="http://schemas.microsoft.com/office/powerpoint/2010/main" val="4725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483-FEB6-CDC8-E9EA-4072B75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 Leaderboard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F8DE-9FAF-702C-CDEA-944E56F373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[Video here]</a:t>
            </a:r>
          </a:p>
        </p:txBody>
      </p:sp>
    </p:spTree>
    <p:extLst>
      <p:ext uri="{BB962C8B-B14F-4D97-AF65-F5344CB8AC3E}">
        <p14:creationId xmlns:p14="http://schemas.microsoft.com/office/powerpoint/2010/main" val="3177540400"/>
      </p:ext>
    </p:extLst>
  </p:cSld>
  <p:clrMapOvr>
    <a:masterClrMapping/>
  </p:clrMapOvr>
</p:sld>
</file>

<file path=ppt/theme/theme1.xml><?xml version="1.0" encoding="utf-8"?>
<a:theme xmlns:a="http://schemas.openxmlformats.org/drawingml/2006/main" name="Smartpho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2E77C3"/>
      </a:accent1>
      <a:accent2>
        <a:srgbClr val="617688"/>
      </a:accent2>
      <a:accent3>
        <a:srgbClr val="D84774"/>
      </a:accent3>
      <a:accent4>
        <a:srgbClr val="FA9887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47</Slides>
  <Notes>32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Smartphone Infographics by Slidesgo</vt:lpstr>
      <vt:lpstr>Slidesgo Final Pages</vt:lpstr>
      <vt:lpstr>CVDex:  Bringing Pokémon to Life Through Real-World Image Recognition</vt:lpstr>
      <vt:lpstr>Problem Statement</vt:lpstr>
      <vt:lpstr>Project Landscape</vt:lpstr>
      <vt:lpstr>High-Level System Overview</vt:lpstr>
      <vt:lpstr>Team Contributions</vt:lpstr>
      <vt:lpstr>Features Demo</vt:lpstr>
      <vt:lpstr>Real-Time Pokemon Detection</vt:lpstr>
      <vt:lpstr>Automated Pokedex Entry After Prediction</vt:lpstr>
      <vt:lpstr>User Leaderboard</vt:lpstr>
      <vt:lpstr>Liking and Viewing Pokemon Scans</vt:lpstr>
      <vt:lpstr>Software Verification</vt:lpstr>
      <vt:lpstr>Unit Testing</vt:lpstr>
      <vt:lpstr>Integration Testing</vt:lpstr>
      <vt:lpstr>Model Results</vt:lpstr>
      <vt:lpstr>Problem Resolution</vt:lpstr>
      <vt:lpstr>References</vt:lpstr>
      <vt:lpstr>Thank You!</vt:lpstr>
      <vt:lpstr>Additional Template Slides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 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349</cp:revision>
  <dcterms:modified xsi:type="dcterms:W3CDTF">2024-12-08T09:11:22Z</dcterms:modified>
</cp:coreProperties>
</file>