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2.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 id="2147483652" r:id="rId5"/>
    <p:sldMasterId id="2147483653" r:id="rId6"/>
    <p:sldMasterId id="2147483655" r:id="rId7"/>
    <p:sldMasterId id="2147483657" r:id="rId8"/>
    <p:sldMasterId id="2147483659" r:id="rId9"/>
    <p:sldMasterId id="2147483661" r:id="rId10"/>
    <p:sldMasterId id="2147483663" r:id="rId11"/>
    <p:sldMasterId id="2147483665" r:id="rId12"/>
    <p:sldMasterId id="2147483667" r:id="rId13"/>
    <p:sldMasterId id="2147483669" r:id="rId14"/>
  </p:sldMasterIdLst>
  <p:notesMasterIdLst>
    <p:notesMasterId r:id="rId15"/>
  </p:notes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Lst>
  <p:sldSz cy="6858000" cx="12192000"/>
  <p:notesSz cx="6858000" cy="9144000"/>
  <p:embeddedFontLst>
    <p:embeddedFont>
      <p:font typeface="Garamond"/>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6" roundtripDataSignature="AMtx7mjOsjZwoKM2xdrrh4sIrVJIvQx3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5.xml"/><Relationship Id="rId22" Type="http://schemas.openxmlformats.org/officeDocument/2006/relationships/slide" Target="slides/slide7.xml"/><Relationship Id="rId21" Type="http://schemas.openxmlformats.org/officeDocument/2006/relationships/slide" Target="slides/slide6.xml"/><Relationship Id="rId24" Type="http://schemas.openxmlformats.org/officeDocument/2006/relationships/slide" Target="slides/slide9.xml"/><Relationship Id="rId23" Type="http://schemas.openxmlformats.org/officeDocument/2006/relationships/slide" Target="slides/slide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Master" Target="slideMasters/slideMaster7.xml"/><Relationship Id="rId26" Type="http://schemas.openxmlformats.org/officeDocument/2006/relationships/slide" Target="slides/slide11.xml"/><Relationship Id="rId25" Type="http://schemas.openxmlformats.org/officeDocument/2006/relationships/slide" Target="slides/slide10.xml"/><Relationship Id="rId28" Type="http://schemas.openxmlformats.org/officeDocument/2006/relationships/slide" Target="slides/slide13.xml"/><Relationship Id="rId27" Type="http://schemas.openxmlformats.org/officeDocument/2006/relationships/slide" Target="slides/slide12.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slide" Target="slides/slide14.xml"/><Relationship Id="rId7" Type="http://schemas.openxmlformats.org/officeDocument/2006/relationships/slideMaster" Target="slideMasters/slideMaster5.xml"/><Relationship Id="rId8" Type="http://schemas.openxmlformats.org/officeDocument/2006/relationships/slideMaster" Target="slideMasters/slideMaster6.xml"/><Relationship Id="rId31" Type="http://schemas.openxmlformats.org/officeDocument/2006/relationships/slide" Target="slides/slide16.xml"/><Relationship Id="rId30" Type="http://schemas.openxmlformats.org/officeDocument/2006/relationships/slide" Target="slides/slide15.xml"/><Relationship Id="rId11" Type="http://schemas.openxmlformats.org/officeDocument/2006/relationships/slideMaster" Target="slideMasters/slideMaster9.xml"/><Relationship Id="rId33" Type="http://schemas.openxmlformats.org/officeDocument/2006/relationships/font" Target="fonts/Garamond-bold.fntdata"/><Relationship Id="rId10" Type="http://schemas.openxmlformats.org/officeDocument/2006/relationships/slideMaster" Target="slideMasters/slideMaster8.xml"/><Relationship Id="rId32" Type="http://schemas.openxmlformats.org/officeDocument/2006/relationships/font" Target="fonts/Garamond-regular.fntdata"/><Relationship Id="rId13" Type="http://schemas.openxmlformats.org/officeDocument/2006/relationships/slideMaster" Target="slideMasters/slideMaster11.xml"/><Relationship Id="rId35" Type="http://schemas.openxmlformats.org/officeDocument/2006/relationships/font" Target="fonts/Garamond-boldItalic.fntdata"/><Relationship Id="rId12" Type="http://schemas.openxmlformats.org/officeDocument/2006/relationships/slideMaster" Target="slideMasters/slideMaster10.xml"/><Relationship Id="rId34" Type="http://schemas.openxmlformats.org/officeDocument/2006/relationships/font" Target="fonts/Garamond-italic.fntdata"/><Relationship Id="rId15" Type="http://schemas.openxmlformats.org/officeDocument/2006/relationships/notesMaster" Target="notesMasters/notesMaster1.xml"/><Relationship Id="rId14" Type="http://schemas.openxmlformats.org/officeDocument/2006/relationships/slideMaster" Target="slideMasters/slideMaster12.xml"/><Relationship Id="rId36" Type="http://customschemas.google.com/relationships/presentationmetadata" Target="metadata"/><Relationship Id="rId17" Type="http://schemas.openxmlformats.org/officeDocument/2006/relationships/slide" Target="slides/slide2.xml"/><Relationship Id="rId16" Type="http://schemas.openxmlformats.org/officeDocument/2006/relationships/slide" Target="slides/slide1.xml"/><Relationship Id="rId19" Type="http://schemas.openxmlformats.org/officeDocument/2006/relationships/slide" Target="slides/slide4.xml"/><Relationship Id="rId1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wentieth Century"/>
              <a:buNone/>
            </a:pPr>
            <a:fld id="{00000000-1234-1234-1234-123412341234}" type="slidenum">
              <a:rPr b="0" i="0" lang="en-US" sz="1200" u="none" cap="none" strike="noStrike">
                <a:solidFill>
                  <a:srgbClr val="000000"/>
                </a:solidFill>
                <a:latin typeface="Twentieth Century"/>
                <a:ea typeface="Twentieth Century"/>
                <a:cs typeface="Twentieth Century"/>
                <a:sym typeface="Twentieth Century"/>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4" name="Google Shape;26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4: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wentieth Century"/>
              <a:buNone/>
            </a:pPr>
            <a:fld id="{00000000-1234-1234-1234-123412341234}" type="slidenum">
              <a:rPr b="0" i="0" lang="en-US" sz="1200" u="none">
                <a:solidFill>
                  <a:srgbClr val="000000"/>
                </a:solidFill>
                <a:latin typeface="Twentieth Century"/>
                <a:ea typeface="Twentieth Century"/>
                <a:cs typeface="Twentieth Century"/>
                <a:sym typeface="Twentieth Century"/>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1" name="Google Shape;27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15: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wentieth Century"/>
              <a:buNone/>
            </a:pPr>
            <a:fld id="{00000000-1234-1234-1234-123412341234}" type="slidenum">
              <a:rPr b="0" i="0" lang="en-US" sz="1200" u="none">
                <a:solidFill>
                  <a:srgbClr val="000000"/>
                </a:solidFill>
                <a:latin typeface="Twentieth Century"/>
                <a:ea typeface="Twentieth Century"/>
                <a:cs typeface="Twentieth Century"/>
                <a:sym typeface="Twentieth Century"/>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8"/>
          <p:cNvSpPr txBox="1"/>
          <p:nvPr>
            <p:ph type="ctrTitle"/>
          </p:nvPr>
        </p:nvSpPr>
        <p:spPr>
          <a:xfrm>
            <a:off x="1524000" y="1033272"/>
            <a:ext cx="9144000" cy="2478024"/>
          </a:xfrm>
          <a:prstGeom prst="rect">
            <a:avLst/>
          </a:prstGeom>
          <a:noFill/>
          <a:ln>
            <a:noFill/>
          </a:ln>
        </p:spPr>
        <p:txBody>
          <a:bodyPr anchorCtr="0" anchor="b" bIns="0" lIns="0" spcFirstLastPara="1" rIns="0" wrap="square" tIns="0">
            <a:noAutofit/>
          </a:bodyPr>
          <a:lstStyle>
            <a:lvl1pPr lvl="0" algn="ctr">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8"/>
          <p:cNvSpPr txBox="1"/>
          <p:nvPr>
            <p:ph idx="1" type="subTitle"/>
          </p:nvPr>
        </p:nvSpPr>
        <p:spPr>
          <a:xfrm>
            <a:off x="1524000" y="3822192"/>
            <a:ext cx="9144000" cy="1435608"/>
          </a:xfrm>
          <a:prstGeom prst="rect">
            <a:avLst/>
          </a:prstGeom>
          <a:noFill/>
          <a:ln>
            <a:noFill/>
          </a:ln>
        </p:spPr>
        <p:txBody>
          <a:bodyPr anchorCtr="0" anchor="t" bIns="0" lIns="0" spcFirstLastPara="1" rIns="0" wrap="square" tIns="0">
            <a:normAutofit/>
          </a:bodyPr>
          <a:lstStyle>
            <a:lvl1pPr lvl="0" algn="ctr">
              <a:lnSpc>
                <a:spcPct val="150000"/>
              </a:lnSpc>
              <a:spcBef>
                <a:spcPts val="1000"/>
              </a:spcBef>
              <a:spcAft>
                <a:spcPts val="0"/>
              </a:spcAft>
              <a:buClr>
                <a:schemeClr val="dk1"/>
              </a:buClr>
              <a:buSzPts val="1600"/>
              <a:buNone/>
              <a:defRPr sz="1600" cap="none">
                <a:solidFill>
                  <a:schemeClr val="dk1"/>
                </a:solidFill>
              </a:defRPr>
            </a:lvl1pPr>
            <a:lvl2pPr lvl="1" algn="ctr">
              <a:lnSpc>
                <a:spcPct val="120000"/>
              </a:lnSpc>
              <a:spcBef>
                <a:spcPts val="500"/>
              </a:spcBef>
              <a:spcAft>
                <a:spcPts val="0"/>
              </a:spcAft>
              <a:buClr>
                <a:schemeClr val="dk1"/>
              </a:buClr>
              <a:buSzPts val="2000"/>
              <a:buNone/>
              <a:defRPr sz="2000"/>
            </a:lvl2pPr>
            <a:lvl3pPr lvl="2" algn="ctr">
              <a:lnSpc>
                <a:spcPct val="120000"/>
              </a:lnSpc>
              <a:spcBef>
                <a:spcPts val="500"/>
              </a:spcBef>
              <a:spcAft>
                <a:spcPts val="0"/>
              </a:spcAft>
              <a:buClr>
                <a:schemeClr val="dk1"/>
              </a:buClr>
              <a:buSzPts val="1800"/>
              <a:buNone/>
              <a:defRPr sz="1800"/>
            </a:lvl3pPr>
            <a:lvl4pPr lvl="3" algn="ctr">
              <a:lnSpc>
                <a:spcPct val="120000"/>
              </a:lnSpc>
              <a:spcBef>
                <a:spcPts val="500"/>
              </a:spcBef>
              <a:spcAft>
                <a:spcPts val="0"/>
              </a:spcAft>
              <a:buClr>
                <a:schemeClr val="dk1"/>
              </a:buClr>
              <a:buSzPts val="1600"/>
              <a:buNone/>
              <a:defRPr sz="1600"/>
            </a:lvl4pPr>
            <a:lvl5pPr lvl="4" algn="ctr">
              <a:lnSpc>
                <a:spcPct val="12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8"/>
          <p:cNvSpPr txBox="1"/>
          <p:nvPr>
            <p:ph idx="10" type="dt"/>
          </p:nvPr>
        </p:nvSpPr>
        <p:spPr>
          <a:xfrm>
            <a:off x="7908925" y="6410325"/>
            <a:ext cx="3703637" cy="44767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8"/>
          <p:cNvSpPr txBox="1"/>
          <p:nvPr>
            <p:ph idx="11" type="ftr"/>
          </p:nvPr>
        </p:nvSpPr>
        <p:spPr>
          <a:xfrm rot="5400000">
            <a:off x="-1828800" y="1911350"/>
            <a:ext cx="41148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8"/>
          <p:cNvSpPr txBox="1"/>
          <p:nvPr>
            <p:ph idx="12" type="sldNum"/>
          </p:nvPr>
        </p:nvSpPr>
        <p:spPr>
          <a:xfrm>
            <a:off x="11668125" y="6410325"/>
            <a:ext cx="438150" cy="44767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900"/>
              <a:buFont typeface="Twentieth Century"/>
              <a:buNone/>
              <a:defRPr b="0" i="0" sz="900" u="none" cap="none" strike="noStrike">
                <a:solidFill>
                  <a:srgbClr val="FFFFFF"/>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FFFFFF"/>
              </a:buClr>
              <a:buSzPts val="900"/>
              <a:buFont typeface="Twentieth Century"/>
              <a:buNone/>
              <a:defRPr b="0" i="0" sz="900" u="none" cap="none" strike="noStrike">
                <a:solidFill>
                  <a:srgbClr val="FFFFFF"/>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FFFFFF"/>
              </a:buClr>
              <a:buSzPts val="900"/>
              <a:buFont typeface="Twentieth Century"/>
              <a:buNone/>
              <a:defRPr b="0" i="0" sz="900" u="none" cap="none" strike="noStrike">
                <a:solidFill>
                  <a:srgbClr val="FFFFFF"/>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FFFFFF"/>
              </a:buClr>
              <a:buSzPts val="900"/>
              <a:buFont typeface="Twentieth Century"/>
              <a:buNone/>
              <a:defRPr b="0" i="0" sz="900" u="none" cap="none" strike="noStrike">
                <a:solidFill>
                  <a:srgbClr val="FFFFFF"/>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FFFFFF"/>
              </a:buClr>
              <a:buSzPts val="900"/>
              <a:buFont typeface="Twentieth Century"/>
              <a:buNone/>
              <a:defRPr b="0" i="0" sz="900" u="none" cap="none" strike="noStrike">
                <a:solidFill>
                  <a:srgbClr val="FFFFFF"/>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FFFFFF"/>
              </a:buClr>
              <a:buSzPts val="900"/>
              <a:buFont typeface="Twentieth Century"/>
              <a:buNone/>
              <a:defRPr b="0" i="0" sz="900" u="none" cap="none" strike="noStrike">
                <a:solidFill>
                  <a:srgbClr val="FFFFFF"/>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FFFFFF"/>
              </a:buClr>
              <a:buSzPts val="900"/>
              <a:buFont typeface="Twentieth Century"/>
              <a:buNone/>
              <a:defRPr b="0" i="0" sz="900" u="none" cap="none" strike="noStrike">
                <a:solidFill>
                  <a:srgbClr val="FFFFFF"/>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FFFFFF"/>
              </a:buClr>
              <a:buSzPts val="900"/>
              <a:buFont typeface="Twentieth Century"/>
              <a:buNone/>
              <a:defRPr b="0" i="0" sz="900" u="none" cap="none" strike="noStrike">
                <a:solidFill>
                  <a:srgbClr val="FFFFFF"/>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FFFFFF"/>
              </a:buClr>
              <a:buSzPts val="900"/>
              <a:buFont typeface="Twentieth Century"/>
              <a:buNone/>
              <a:defRPr b="0" i="0" sz="900" u="none" cap="none" strike="noStrike">
                <a:solidFill>
                  <a:srgbClr val="FFFFFF"/>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4" name="Shape 154"/>
        <p:cNvGrpSpPr/>
        <p:nvPr/>
      </p:nvGrpSpPr>
      <p:grpSpPr>
        <a:xfrm>
          <a:off x="0" y="0"/>
          <a:ext cx="0" cy="0"/>
          <a:chOff x="0" y="0"/>
          <a:chExt cx="0" cy="0"/>
        </a:xfrm>
      </p:grpSpPr>
      <p:sp>
        <p:nvSpPr>
          <p:cNvPr id="155" name="Google Shape;155;p37"/>
          <p:cNvSpPr txBox="1"/>
          <p:nvPr>
            <p:ph type="title"/>
          </p:nvPr>
        </p:nvSpPr>
        <p:spPr>
          <a:xfrm>
            <a:off x="1371600" y="795337"/>
            <a:ext cx="10240962" cy="1235075"/>
          </a:xfrm>
          <a:prstGeom prst="rect">
            <a:avLst/>
          </a:prstGeom>
          <a:noFill/>
          <a:ln>
            <a:noFill/>
          </a:ln>
        </p:spPr>
        <p:txBody>
          <a:bodyPr anchorCtr="0" anchor="b"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37"/>
          <p:cNvSpPr txBox="1"/>
          <p:nvPr>
            <p:ph idx="1" type="body"/>
          </p:nvPr>
        </p:nvSpPr>
        <p:spPr>
          <a:xfrm rot="5400000">
            <a:off x="4512469" y="-1027907"/>
            <a:ext cx="3959225" cy="10240962"/>
          </a:xfrm>
          <a:prstGeom prst="rect">
            <a:avLst/>
          </a:prstGeom>
          <a:noFill/>
          <a:ln>
            <a:noFill/>
          </a:ln>
        </p:spPr>
        <p:txBody>
          <a:bodyPr anchorCtr="0" anchor="t" bIns="0" lIns="0" spcFirstLastPara="1" rIns="0" wrap="square" tIns="0">
            <a:no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37"/>
          <p:cNvSpPr txBox="1"/>
          <p:nvPr>
            <p:ph idx="10" type="dt"/>
          </p:nvPr>
        </p:nvSpPr>
        <p:spPr>
          <a:xfrm>
            <a:off x="7908925" y="6410325"/>
            <a:ext cx="3703637" cy="44767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37"/>
          <p:cNvSpPr txBox="1"/>
          <p:nvPr>
            <p:ph idx="11" type="ftr"/>
          </p:nvPr>
        </p:nvSpPr>
        <p:spPr>
          <a:xfrm rot="5400000">
            <a:off x="-1828800" y="1911350"/>
            <a:ext cx="41148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37"/>
          <p:cNvSpPr txBox="1"/>
          <p:nvPr>
            <p:ph idx="12" type="sldNum"/>
          </p:nvPr>
        </p:nvSpPr>
        <p:spPr>
          <a:xfrm>
            <a:off x="11668125" y="6410325"/>
            <a:ext cx="438150" cy="44767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8" name="Shape 168"/>
        <p:cNvGrpSpPr/>
        <p:nvPr/>
      </p:nvGrpSpPr>
      <p:grpSpPr>
        <a:xfrm>
          <a:off x="0" y="0"/>
          <a:ext cx="0" cy="0"/>
          <a:chOff x="0" y="0"/>
          <a:chExt cx="0" cy="0"/>
        </a:xfrm>
      </p:grpSpPr>
      <p:sp>
        <p:nvSpPr>
          <p:cNvPr id="169" name="Google Shape;169;p39"/>
          <p:cNvSpPr txBox="1"/>
          <p:nvPr>
            <p:ph type="title"/>
          </p:nvPr>
        </p:nvSpPr>
        <p:spPr>
          <a:xfrm rot="5400000">
            <a:off x="7614700" y="1949100"/>
            <a:ext cx="4849301" cy="2628900"/>
          </a:xfrm>
          <a:prstGeom prst="rect">
            <a:avLst/>
          </a:prstGeom>
          <a:noFill/>
          <a:ln>
            <a:noFill/>
          </a:ln>
        </p:spPr>
        <p:txBody>
          <a:bodyPr anchorCtr="0" anchor="b"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39"/>
          <p:cNvSpPr txBox="1"/>
          <p:nvPr>
            <p:ph idx="1" type="body"/>
          </p:nvPr>
        </p:nvSpPr>
        <p:spPr>
          <a:xfrm rot="5400000">
            <a:off x="2286218" y="-598082"/>
            <a:ext cx="4849300" cy="7723265"/>
          </a:xfrm>
          <a:prstGeom prst="rect">
            <a:avLst/>
          </a:prstGeom>
          <a:noFill/>
          <a:ln>
            <a:noFill/>
          </a:ln>
        </p:spPr>
        <p:txBody>
          <a:bodyPr anchorCtr="0" anchor="t" bIns="0" lIns="0" spcFirstLastPara="1" rIns="0" wrap="square" tIns="0">
            <a:no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1" name="Google Shape;171;p39"/>
          <p:cNvSpPr txBox="1"/>
          <p:nvPr>
            <p:ph idx="10" type="dt"/>
          </p:nvPr>
        </p:nvSpPr>
        <p:spPr>
          <a:xfrm>
            <a:off x="7908925" y="6410325"/>
            <a:ext cx="3703637" cy="44767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2" name="Google Shape;172;p39"/>
          <p:cNvSpPr txBox="1"/>
          <p:nvPr>
            <p:ph idx="11" type="ftr"/>
          </p:nvPr>
        </p:nvSpPr>
        <p:spPr>
          <a:xfrm rot="5400000">
            <a:off x="-1828800" y="1911350"/>
            <a:ext cx="41148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39"/>
          <p:cNvSpPr txBox="1"/>
          <p:nvPr>
            <p:ph idx="12" type="sldNum"/>
          </p:nvPr>
        </p:nvSpPr>
        <p:spPr>
          <a:xfrm>
            <a:off x="11668125" y="6410325"/>
            <a:ext cx="438150" cy="44767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20"/>
          <p:cNvSpPr txBox="1"/>
          <p:nvPr>
            <p:ph type="title"/>
          </p:nvPr>
        </p:nvSpPr>
        <p:spPr>
          <a:xfrm>
            <a:off x="1371600" y="795337"/>
            <a:ext cx="10240962" cy="1235075"/>
          </a:xfrm>
          <a:prstGeom prst="rect">
            <a:avLst/>
          </a:prstGeom>
          <a:noFill/>
          <a:ln>
            <a:noFill/>
          </a:ln>
        </p:spPr>
        <p:txBody>
          <a:bodyPr anchorCtr="0" anchor="b"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0"/>
          <p:cNvSpPr txBox="1"/>
          <p:nvPr>
            <p:ph idx="1" type="body"/>
          </p:nvPr>
        </p:nvSpPr>
        <p:spPr>
          <a:xfrm>
            <a:off x="1371600" y="2112962"/>
            <a:ext cx="10240962" cy="3959225"/>
          </a:xfrm>
          <a:prstGeom prst="rect">
            <a:avLst/>
          </a:prstGeom>
          <a:noFill/>
          <a:ln>
            <a:noFill/>
          </a:ln>
        </p:spPr>
        <p:txBody>
          <a:bodyPr anchorCtr="0" anchor="t" bIns="0" lIns="0" spcFirstLastPara="1" rIns="0" wrap="square" tIns="0">
            <a:no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20"/>
          <p:cNvSpPr txBox="1"/>
          <p:nvPr>
            <p:ph idx="10" type="dt"/>
          </p:nvPr>
        </p:nvSpPr>
        <p:spPr>
          <a:xfrm>
            <a:off x="7908925" y="6410325"/>
            <a:ext cx="3703637" cy="44767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0"/>
          <p:cNvSpPr txBox="1"/>
          <p:nvPr>
            <p:ph idx="11" type="ftr"/>
          </p:nvPr>
        </p:nvSpPr>
        <p:spPr>
          <a:xfrm rot="5400000">
            <a:off x="-1828800" y="1911350"/>
            <a:ext cx="41148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0"/>
          <p:cNvSpPr txBox="1"/>
          <p:nvPr>
            <p:ph idx="12" type="sldNum"/>
          </p:nvPr>
        </p:nvSpPr>
        <p:spPr>
          <a:xfrm>
            <a:off x="11668125" y="6410325"/>
            <a:ext cx="438150" cy="44767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3" name="Shape 53"/>
        <p:cNvGrpSpPr/>
        <p:nvPr/>
      </p:nvGrpSpPr>
      <p:grpSpPr>
        <a:xfrm>
          <a:off x="0" y="0"/>
          <a:ext cx="0" cy="0"/>
          <a:chOff x="0" y="0"/>
          <a:chExt cx="0" cy="0"/>
        </a:xfrm>
      </p:grpSpPr>
      <p:sp>
        <p:nvSpPr>
          <p:cNvPr id="54" name="Google Shape;54;p23"/>
          <p:cNvSpPr txBox="1"/>
          <p:nvPr>
            <p:ph type="title"/>
          </p:nvPr>
        </p:nvSpPr>
        <p:spPr>
          <a:xfrm>
            <a:off x="1371600" y="1709738"/>
            <a:ext cx="9966960" cy="2852737"/>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SzPts val="1400"/>
              <a:buNone/>
              <a:defRPr sz="4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3"/>
          <p:cNvSpPr txBox="1"/>
          <p:nvPr>
            <p:ph idx="1" type="body"/>
          </p:nvPr>
        </p:nvSpPr>
        <p:spPr>
          <a:xfrm>
            <a:off x="1371600" y="4974336"/>
            <a:ext cx="9966961" cy="1115568"/>
          </a:xfrm>
          <a:prstGeom prst="rect">
            <a:avLst/>
          </a:prstGeom>
          <a:noFill/>
          <a:ln>
            <a:noFill/>
          </a:ln>
        </p:spPr>
        <p:txBody>
          <a:bodyPr anchorCtr="0" anchor="t" bIns="0" lIns="0" spcFirstLastPara="1" rIns="0" wrap="square" tIns="0">
            <a:normAutofit/>
          </a:bodyPr>
          <a:lstStyle>
            <a:lvl1pPr indent="-228600" lvl="0" marL="457200" algn="l">
              <a:lnSpc>
                <a:spcPct val="120000"/>
              </a:lnSpc>
              <a:spcBef>
                <a:spcPts val="1000"/>
              </a:spcBef>
              <a:spcAft>
                <a:spcPts val="0"/>
              </a:spcAft>
              <a:buClr>
                <a:schemeClr val="dk1"/>
              </a:buClr>
              <a:buSzPts val="1600"/>
              <a:buNone/>
              <a:defRPr sz="1600" cap="none">
                <a:solidFill>
                  <a:schemeClr val="dk1"/>
                </a:solidFill>
              </a:defRPr>
            </a:lvl1pPr>
            <a:lvl2pPr indent="-228600" lvl="1" marL="914400" algn="l">
              <a:lnSpc>
                <a:spcPct val="120000"/>
              </a:lnSpc>
              <a:spcBef>
                <a:spcPts val="500"/>
              </a:spcBef>
              <a:spcAft>
                <a:spcPts val="0"/>
              </a:spcAft>
              <a:buClr>
                <a:srgbClr val="888888"/>
              </a:buClr>
              <a:buSzPts val="2000"/>
              <a:buNone/>
              <a:defRPr sz="2000">
                <a:solidFill>
                  <a:srgbClr val="888888"/>
                </a:solidFill>
              </a:defRPr>
            </a:lvl2pPr>
            <a:lvl3pPr indent="-228600" lvl="2" marL="1371600" algn="l">
              <a:lnSpc>
                <a:spcPct val="120000"/>
              </a:lnSpc>
              <a:spcBef>
                <a:spcPts val="500"/>
              </a:spcBef>
              <a:spcAft>
                <a:spcPts val="0"/>
              </a:spcAft>
              <a:buClr>
                <a:srgbClr val="888888"/>
              </a:buClr>
              <a:buSzPts val="1800"/>
              <a:buNone/>
              <a:defRPr sz="1800">
                <a:solidFill>
                  <a:srgbClr val="888888"/>
                </a:solidFill>
              </a:defRPr>
            </a:lvl3pPr>
            <a:lvl4pPr indent="-228600" lvl="3" marL="1828800" algn="l">
              <a:lnSpc>
                <a:spcPct val="120000"/>
              </a:lnSpc>
              <a:spcBef>
                <a:spcPts val="500"/>
              </a:spcBef>
              <a:spcAft>
                <a:spcPts val="0"/>
              </a:spcAft>
              <a:buClr>
                <a:srgbClr val="888888"/>
              </a:buClr>
              <a:buSzPts val="1600"/>
              <a:buNone/>
              <a:defRPr sz="1600">
                <a:solidFill>
                  <a:srgbClr val="888888"/>
                </a:solidFill>
              </a:defRPr>
            </a:lvl4pPr>
            <a:lvl5pPr indent="-228600" lvl="4" marL="2286000" algn="l">
              <a:lnSpc>
                <a:spcPct val="12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6" name="Google Shape;56;p23"/>
          <p:cNvSpPr txBox="1"/>
          <p:nvPr>
            <p:ph idx="10" type="dt"/>
          </p:nvPr>
        </p:nvSpPr>
        <p:spPr>
          <a:xfrm>
            <a:off x="7908925" y="6410325"/>
            <a:ext cx="3703637" cy="44767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3"/>
          <p:cNvSpPr txBox="1"/>
          <p:nvPr>
            <p:ph idx="11" type="ftr"/>
          </p:nvPr>
        </p:nvSpPr>
        <p:spPr>
          <a:xfrm rot="5400000">
            <a:off x="-1828800" y="1911350"/>
            <a:ext cx="41148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3"/>
          <p:cNvSpPr txBox="1"/>
          <p:nvPr>
            <p:ph idx="12" type="sldNum"/>
          </p:nvPr>
        </p:nvSpPr>
        <p:spPr>
          <a:xfrm>
            <a:off x="11668125" y="6410325"/>
            <a:ext cx="438150" cy="44767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7" name="Shape 67"/>
        <p:cNvGrpSpPr/>
        <p:nvPr/>
      </p:nvGrpSpPr>
      <p:grpSpPr>
        <a:xfrm>
          <a:off x="0" y="0"/>
          <a:ext cx="0" cy="0"/>
          <a:chOff x="0" y="0"/>
          <a:chExt cx="0" cy="0"/>
        </a:xfrm>
      </p:grpSpPr>
      <p:sp>
        <p:nvSpPr>
          <p:cNvPr id="68" name="Google Shape;68;p25"/>
          <p:cNvSpPr txBox="1"/>
          <p:nvPr>
            <p:ph type="title"/>
          </p:nvPr>
        </p:nvSpPr>
        <p:spPr>
          <a:xfrm>
            <a:off x="1371600" y="795337"/>
            <a:ext cx="10240962" cy="1235075"/>
          </a:xfrm>
          <a:prstGeom prst="rect">
            <a:avLst/>
          </a:prstGeom>
          <a:noFill/>
          <a:ln>
            <a:noFill/>
          </a:ln>
        </p:spPr>
        <p:txBody>
          <a:bodyPr anchorCtr="0" anchor="b"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5"/>
          <p:cNvSpPr txBox="1"/>
          <p:nvPr>
            <p:ph idx="1" type="body"/>
          </p:nvPr>
        </p:nvSpPr>
        <p:spPr>
          <a:xfrm>
            <a:off x="1371600" y="2112264"/>
            <a:ext cx="4846320" cy="3959352"/>
          </a:xfrm>
          <a:prstGeom prst="rect">
            <a:avLst/>
          </a:prstGeom>
          <a:noFill/>
          <a:ln>
            <a:noFill/>
          </a:ln>
        </p:spPr>
        <p:txBody>
          <a:bodyPr anchorCtr="0" anchor="t" bIns="0" lIns="0" spcFirstLastPara="1" rIns="0" wrap="square" tIns="0">
            <a:no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25"/>
          <p:cNvSpPr txBox="1"/>
          <p:nvPr>
            <p:ph idx="2" type="body"/>
          </p:nvPr>
        </p:nvSpPr>
        <p:spPr>
          <a:xfrm>
            <a:off x="6766560" y="2112265"/>
            <a:ext cx="4846320" cy="3959351"/>
          </a:xfrm>
          <a:prstGeom prst="rect">
            <a:avLst/>
          </a:prstGeom>
          <a:noFill/>
          <a:ln>
            <a:noFill/>
          </a:ln>
        </p:spPr>
        <p:txBody>
          <a:bodyPr anchorCtr="0" anchor="t" bIns="0" lIns="0" spcFirstLastPara="1" rIns="0" wrap="square" tIns="0">
            <a:no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5"/>
          <p:cNvSpPr txBox="1"/>
          <p:nvPr>
            <p:ph idx="10" type="dt"/>
          </p:nvPr>
        </p:nvSpPr>
        <p:spPr>
          <a:xfrm>
            <a:off x="7908925" y="6410325"/>
            <a:ext cx="3703637" cy="44767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5"/>
          <p:cNvSpPr txBox="1"/>
          <p:nvPr>
            <p:ph idx="11" type="ftr"/>
          </p:nvPr>
        </p:nvSpPr>
        <p:spPr>
          <a:xfrm rot="5400000">
            <a:off x="-1828800" y="1911350"/>
            <a:ext cx="41148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5"/>
          <p:cNvSpPr txBox="1"/>
          <p:nvPr>
            <p:ph idx="12" type="sldNum"/>
          </p:nvPr>
        </p:nvSpPr>
        <p:spPr>
          <a:xfrm>
            <a:off x="11668125" y="6410325"/>
            <a:ext cx="438150" cy="44767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82" name="Shape 82"/>
        <p:cNvGrpSpPr/>
        <p:nvPr/>
      </p:nvGrpSpPr>
      <p:grpSpPr>
        <a:xfrm>
          <a:off x="0" y="0"/>
          <a:ext cx="0" cy="0"/>
          <a:chOff x="0" y="0"/>
          <a:chExt cx="0" cy="0"/>
        </a:xfrm>
      </p:grpSpPr>
      <p:sp>
        <p:nvSpPr>
          <p:cNvPr id="83" name="Google Shape;83;p27"/>
          <p:cNvSpPr txBox="1"/>
          <p:nvPr>
            <p:ph idx="1" type="body"/>
          </p:nvPr>
        </p:nvSpPr>
        <p:spPr>
          <a:xfrm>
            <a:off x="1371600" y="2112264"/>
            <a:ext cx="4841076" cy="823912"/>
          </a:xfrm>
          <a:prstGeom prst="rect">
            <a:avLst/>
          </a:prstGeom>
          <a:noFill/>
          <a:ln>
            <a:noFill/>
          </a:ln>
        </p:spPr>
        <p:txBody>
          <a:bodyPr anchorCtr="0" anchor="b" bIns="0" lIns="0" spcFirstLastPara="1" rIns="0" wrap="square" tIns="0">
            <a:noAutofit/>
          </a:bodyPr>
          <a:lstStyle>
            <a:lvl1pPr indent="-228600" lvl="0" marL="457200" algn="l">
              <a:lnSpc>
                <a:spcPct val="120000"/>
              </a:lnSpc>
              <a:spcBef>
                <a:spcPts val="1000"/>
              </a:spcBef>
              <a:spcAft>
                <a:spcPts val="0"/>
              </a:spcAft>
              <a:buClr>
                <a:schemeClr val="dk1"/>
              </a:buClr>
              <a:buSzPts val="2400"/>
              <a:buNone/>
              <a:defRPr b="1" sz="2400"/>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4" name="Google Shape;84;p27"/>
          <p:cNvSpPr txBox="1"/>
          <p:nvPr>
            <p:ph idx="2" type="body"/>
          </p:nvPr>
        </p:nvSpPr>
        <p:spPr>
          <a:xfrm>
            <a:off x="1371600" y="3018472"/>
            <a:ext cx="4841076" cy="3104856"/>
          </a:xfrm>
          <a:prstGeom prst="rect">
            <a:avLst/>
          </a:prstGeom>
          <a:noFill/>
          <a:ln>
            <a:noFill/>
          </a:ln>
        </p:spPr>
        <p:txBody>
          <a:bodyPr anchorCtr="0" anchor="t" bIns="0" lIns="0" spcFirstLastPara="1" rIns="0" wrap="square" tIns="0">
            <a:no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27"/>
          <p:cNvSpPr txBox="1"/>
          <p:nvPr>
            <p:ph idx="3" type="body"/>
          </p:nvPr>
        </p:nvSpPr>
        <p:spPr>
          <a:xfrm>
            <a:off x="6766560" y="2112264"/>
            <a:ext cx="4846320" cy="823912"/>
          </a:xfrm>
          <a:prstGeom prst="rect">
            <a:avLst/>
          </a:prstGeom>
          <a:noFill/>
          <a:ln>
            <a:noFill/>
          </a:ln>
        </p:spPr>
        <p:txBody>
          <a:bodyPr anchorCtr="0" anchor="b" bIns="0" lIns="0" spcFirstLastPara="1" rIns="0" wrap="square" tIns="0">
            <a:noAutofit/>
          </a:bodyPr>
          <a:lstStyle>
            <a:lvl1pPr indent="-228600" lvl="0" marL="457200" algn="l">
              <a:lnSpc>
                <a:spcPct val="120000"/>
              </a:lnSpc>
              <a:spcBef>
                <a:spcPts val="1000"/>
              </a:spcBef>
              <a:spcAft>
                <a:spcPts val="0"/>
              </a:spcAft>
              <a:buClr>
                <a:schemeClr val="dk1"/>
              </a:buClr>
              <a:buSzPts val="2400"/>
              <a:buNone/>
              <a:defRPr b="1" sz="2400"/>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6" name="Google Shape;86;p27"/>
          <p:cNvSpPr txBox="1"/>
          <p:nvPr>
            <p:ph idx="4" type="body"/>
          </p:nvPr>
        </p:nvSpPr>
        <p:spPr>
          <a:xfrm>
            <a:off x="6766560" y="3018471"/>
            <a:ext cx="4841076" cy="3104857"/>
          </a:xfrm>
          <a:prstGeom prst="rect">
            <a:avLst/>
          </a:prstGeom>
          <a:noFill/>
          <a:ln>
            <a:noFill/>
          </a:ln>
        </p:spPr>
        <p:txBody>
          <a:bodyPr anchorCtr="0" anchor="t" bIns="0" lIns="0" spcFirstLastPara="1" rIns="0" wrap="square" tIns="0">
            <a:no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27"/>
          <p:cNvSpPr txBox="1"/>
          <p:nvPr>
            <p:ph type="title"/>
          </p:nvPr>
        </p:nvSpPr>
        <p:spPr>
          <a:xfrm>
            <a:off x="1371600" y="795337"/>
            <a:ext cx="10240962" cy="1235075"/>
          </a:xfrm>
          <a:prstGeom prst="rect">
            <a:avLst/>
          </a:prstGeom>
          <a:noFill/>
          <a:ln>
            <a:noFill/>
          </a:ln>
        </p:spPr>
        <p:txBody>
          <a:bodyPr anchorCtr="0" anchor="b"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7"/>
          <p:cNvSpPr txBox="1"/>
          <p:nvPr>
            <p:ph idx="10" type="dt"/>
          </p:nvPr>
        </p:nvSpPr>
        <p:spPr>
          <a:xfrm>
            <a:off x="7908925" y="6410325"/>
            <a:ext cx="3703637" cy="44767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7"/>
          <p:cNvSpPr txBox="1"/>
          <p:nvPr>
            <p:ph idx="11" type="ftr"/>
          </p:nvPr>
        </p:nvSpPr>
        <p:spPr>
          <a:xfrm rot="5400000">
            <a:off x="-1828800" y="1911350"/>
            <a:ext cx="41148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7"/>
          <p:cNvSpPr txBox="1"/>
          <p:nvPr>
            <p:ph idx="12" type="sldNum"/>
          </p:nvPr>
        </p:nvSpPr>
        <p:spPr>
          <a:xfrm>
            <a:off x="11668125" y="6410325"/>
            <a:ext cx="438150" cy="44767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sp>
        <p:nvSpPr>
          <p:cNvPr id="100" name="Google Shape;100;p29"/>
          <p:cNvSpPr txBox="1"/>
          <p:nvPr>
            <p:ph type="title"/>
          </p:nvPr>
        </p:nvSpPr>
        <p:spPr>
          <a:xfrm>
            <a:off x="1371600" y="795337"/>
            <a:ext cx="10240962" cy="1235075"/>
          </a:xfrm>
          <a:prstGeom prst="rect">
            <a:avLst/>
          </a:prstGeom>
          <a:noFill/>
          <a:ln>
            <a:noFill/>
          </a:ln>
        </p:spPr>
        <p:txBody>
          <a:bodyPr anchorCtr="0" anchor="b"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9"/>
          <p:cNvSpPr txBox="1"/>
          <p:nvPr>
            <p:ph idx="10" type="dt"/>
          </p:nvPr>
        </p:nvSpPr>
        <p:spPr>
          <a:xfrm>
            <a:off x="7908925" y="6410325"/>
            <a:ext cx="3703637" cy="44767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9"/>
          <p:cNvSpPr txBox="1"/>
          <p:nvPr>
            <p:ph idx="11" type="ftr"/>
          </p:nvPr>
        </p:nvSpPr>
        <p:spPr>
          <a:xfrm rot="5400000">
            <a:off x="-1828800" y="1911350"/>
            <a:ext cx="41148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9"/>
          <p:cNvSpPr txBox="1"/>
          <p:nvPr>
            <p:ph idx="12" type="sldNum"/>
          </p:nvPr>
        </p:nvSpPr>
        <p:spPr>
          <a:xfrm>
            <a:off x="11668125" y="6410325"/>
            <a:ext cx="438150" cy="44767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2" name="Shape 112"/>
        <p:cNvGrpSpPr/>
        <p:nvPr/>
      </p:nvGrpSpPr>
      <p:grpSpPr>
        <a:xfrm>
          <a:off x="0" y="0"/>
          <a:ext cx="0" cy="0"/>
          <a:chOff x="0" y="0"/>
          <a:chExt cx="0" cy="0"/>
        </a:xfrm>
      </p:grpSpPr>
      <p:sp>
        <p:nvSpPr>
          <p:cNvPr id="113" name="Google Shape;113;p31"/>
          <p:cNvSpPr txBox="1"/>
          <p:nvPr>
            <p:ph idx="10" type="dt"/>
          </p:nvPr>
        </p:nvSpPr>
        <p:spPr>
          <a:xfrm>
            <a:off x="7908925" y="6410325"/>
            <a:ext cx="3703637" cy="44767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31"/>
          <p:cNvSpPr txBox="1"/>
          <p:nvPr>
            <p:ph idx="11" type="ftr"/>
          </p:nvPr>
        </p:nvSpPr>
        <p:spPr>
          <a:xfrm rot="5400000">
            <a:off x="-1828800" y="1911350"/>
            <a:ext cx="41148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31"/>
          <p:cNvSpPr txBox="1"/>
          <p:nvPr>
            <p:ph idx="12" type="sldNum"/>
          </p:nvPr>
        </p:nvSpPr>
        <p:spPr>
          <a:xfrm>
            <a:off x="11668125" y="6410325"/>
            <a:ext cx="438150" cy="44767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4" name="Shape 124"/>
        <p:cNvGrpSpPr/>
        <p:nvPr/>
      </p:nvGrpSpPr>
      <p:grpSpPr>
        <a:xfrm>
          <a:off x="0" y="0"/>
          <a:ext cx="0" cy="0"/>
          <a:chOff x="0" y="0"/>
          <a:chExt cx="0" cy="0"/>
        </a:xfrm>
      </p:grpSpPr>
      <p:sp>
        <p:nvSpPr>
          <p:cNvPr id="125" name="Google Shape;125;p33"/>
          <p:cNvSpPr txBox="1"/>
          <p:nvPr>
            <p:ph type="title"/>
          </p:nvPr>
        </p:nvSpPr>
        <p:spPr>
          <a:xfrm>
            <a:off x="1371600" y="987425"/>
            <a:ext cx="3932237" cy="1894511"/>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3"/>
          <p:cNvSpPr txBox="1"/>
          <p:nvPr>
            <p:ph idx="1" type="body"/>
          </p:nvPr>
        </p:nvSpPr>
        <p:spPr>
          <a:xfrm>
            <a:off x="5650992" y="987425"/>
            <a:ext cx="5687568" cy="4873625"/>
          </a:xfrm>
          <a:prstGeom prst="rect">
            <a:avLst/>
          </a:prstGeom>
          <a:noFill/>
          <a:ln>
            <a:noFill/>
          </a:ln>
        </p:spPr>
        <p:txBody>
          <a:bodyPr anchorCtr="0" anchor="t" bIns="0" lIns="0" spcFirstLastPara="1" rIns="0" wrap="square" tIns="0">
            <a:normAutofit/>
          </a:bodyPr>
          <a:lstStyle>
            <a:lvl1pPr indent="-355600" lvl="0" marL="457200" algn="l">
              <a:lnSpc>
                <a:spcPct val="120000"/>
              </a:lnSpc>
              <a:spcBef>
                <a:spcPts val="1000"/>
              </a:spcBef>
              <a:spcAft>
                <a:spcPts val="0"/>
              </a:spcAft>
              <a:buClr>
                <a:schemeClr val="dk1"/>
              </a:buClr>
              <a:buSzPts val="2000"/>
              <a:buChar char="•"/>
              <a:defRPr sz="2000"/>
            </a:lvl1pPr>
            <a:lvl2pPr indent="-355600" lvl="1" marL="914400" algn="l">
              <a:lnSpc>
                <a:spcPct val="120000"/>
              </a:lnSpc>
              <a:spcBef>
                <a:spcPts val="500"/>
              </a:spcBef>
              <a:spcAft>
                <a:spcPts val="0"/>
              </a:spcAft>
              <a:buClr>
                <a:schemeClr val="dk1"/>
              </a:buClr>
              <a:buSzPts val="2000"/>
              <a:buChar char="•"/>
              <a:defRPr sz="2000"/>
            </a:lvl2pPr>
            <a:lvl3pPr indent="-342900" lvl="2" marL="1371600" algn="l">
              <a:lnSpc>
                <a:spcPct val="120000"/>
              </a:lnSpc>
              <a:spcBef>
                <a:spcPts val="500"/>
              </a:spcBef>
              <a:spcAft>
                <a:spcPts val="0"/>
              </a:spcAft>
              <a:buClr>
                <a:schemeClr val="dk1"/>
              </a:buClr>
              <a:buSzPts val="1800"/>
              <a:buChar char="•"/>
              <a:defRPr sz="1800"/>
            </a:lvl3pPr>
            <a:lvl4pPr indent="-330200" lvl="3" marL="1828800" algn="l">
              <a:lnSpc>
                <a:spcPct val="120000"/>
              </a:lnSpc>
              <a:spcBef>
                <a:spcPts val="500"/>
              </a:spcBef>
              <a:spcAft>
                <a:spcPts val="0"/>
              </a:spcAft>
              <a:buClr>
                <a:schemeClr val="dk1"/>
              </a:buClr>
              <a:buSzPts val="1600"/>
              <a:buChar char="•"/>
              <a:defRPr sz="1600"/>
            </a:lvl4pPr>
            <a:lvl5pPr indent="-330200" lvl="4" marL="2286000" algn="l">
              <a:lnSpc>
                <a:spcPct val="120000"/>
              </a:lnSpc>
              <a:spcBef>
                <a:spcPts val="500"/>
              </a:spcBef>
              <a:spcAft>
                <a:spcPts val="0"/>
              </a:spcAft>
              <a:buClr>
                <a:schemeClr val="dk1"/>
              </a:buClr>
              <a:buSzPts val="1600"/>
              <a:buChar char="•"/>
              <a:defRPr sz="16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27" name="Google Shape;127;p33"/>
          <p:cNvSpPr txBox="1"/>
          <p:nvPr>
            <p:ph idx="2" type="body"/>
          </p:nvPr>
        </p:nvSpPr>
        <p:spPr>
          <a:xfrm>
            <a:off x="1371600" y="3058510"/>
            <a:ext cx="3932237" cy="280254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28" name="Google Shape;128;p33"/>
          <p:cNvSpPr txBox="1"/>
          <p:nvPr>
            <p:ph idx="10" type="dt"/>
          </p:nvPr>
        </p:nvSpPr>
        <p:spPr>
          <a:xfrm>
            <a:off x="7908925" y="6410325"/>
            <a:ext cx="3703637" cy="44767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3"/>
          <p:cNvSpPr txBox="1"/>
          <p:nvPr>
            <p:ph idx="11" type="ftr"/>
          </p:nvPr>
        </p:nvSpPr>
        <p:spPr>
          <a:xfrm rot="5400000">
            <a:off x="-1828800" y="1911350"/>
            <a:ext cx="41148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33"/>
          <p:cNvSpPr txBox="1"/>
          <p:nvPr>
            <p:ph idx="12" type="sldNum"/>
          </p:nvPr>
        </p:nvSpPr>
        <p:spPr>
          <a:xfrm>
            <a:off x="11668125" y="6410325"/>
            <a:ext cx="438150" cy="44767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9" name="Shape 139"/>
        <p:cNvGrpSpPr/>
        <p:nvPr/>
      </p:nvGrpSpPr>
      <p:grpSpPr>
        <a:xfrm>
          <a:off x="0" y="0"/>
          <a:ext cx="0" cy="0"/>
          <a:chOff x="0" y="0"/>
          <a:chExt cx="0" cy="0"/>
        </a:xfrm>
      </p:grpSpPr>
      <p:sp>
        <p:nvSpPr>
          <p:cNvPr id="140" name="Google Shape;140;p35"/>
          <p:cNvSpPr txBox="1"/>
          <p:nvPr>
            <p:ph type="title"/>
          </p:nvPr>
        </p:nvSpPr>
        <p:spPr>
          <a:xfrm>
            <a:off x="1371600" y="987552"/>
            <a:ext cx="3932237" cy="1892808"/>
          </a:xfrm>
          <a:prstGeom prst="rect">
            <a:avLst/>
          </a:prstGeom>
          <a:noFill/>
          <a:ln>
            <a:noFill/>
          </a:ln>
        </p:spPr>
        <p:txBody>
          <a:bodyPr anchorCtr="0" anchor="b" bIns="0" lIns="0" spcFirstLastPara="1" rIns="0" wrap="square" tIns="0">
            <a:norm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5"/>
          <p:cNvSpPr/>
          <p:nvPr>
            <p:ph idx="2" type="pic"/>
          </p:nvPr>
        </p:nvSpPr>
        <p:spPr>
          <a:xfrm>
            <a:off x="5505319" y="987425"/>
            <a:ext cx="5833242" cy="4873625"/>
          </a:xfrm>
          <a:prstGeom prst="rect">
            <a:avLst/>
          </a:prstGeom>
          <a:noFill/>
          <a:ln>
            <a:noFill/>
          </a:ln>
        </p:spPr>
      </p:sp>
      <p:sp>
        <p:nvSpPr>
          <p:cNvPr id="142" name="Google Shape;142;p35"/>
          <p:cNvSpPr txBox="1"/>
          <p:nvPr>
            <p:ph idx="1" type="body"/>
          </p:nvPr>
        </p:nvSpPr>
        <p:spPr>
          <a:xfrm>
            <a:off x="1371600" y="3033286"/>
            <a:ext cx="3932237" cy="2835702"/>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3" name="Google Shape;143;p35"/>
          <p:cNvSpPr txBox="1"/>
          <p:nvPr>
            <p:ph idx="10" type="dt"/>
          </p:nvPr>
        </p:nvSpPr>
        <p:spPr>
          <a:xfrm>
            <a:off x="7908925" y="6410325"/>
            <a:ext cx="3703637" cy="44767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35"/>
          <p:cNvSpPr txBox="1"/>
          <p:nvPr>
            <p:ph idx="11" type="ftr"/>
          </p:nvPr>
        </p:nvSpPr>
        <p:spPr>
          <a:xfrm rot="5400000">
            <a:off x="-1828800" y="1911350"/>
            <a:ext cx="41148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35"/>
          <p:cNvSpPr txBox="1"/>
          <p:nvPr>
            <p:ph idx="12" type="sldNum"/>
          </p:nvPr>
        </p:nvSpPr>
        <p:spPr>
          <a:xfrm>
            <a:off x="11668125" y="6410325"/>
            <a:ext cx="438150" cy="44767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6.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8.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1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1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2.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5.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11.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p:nvPr/>
        </p:nvSpPr>
        <p:spPr>
          <a:xfrm flipH="1" rot="10800000">
            <a:off x="0" y="6401226"/>
            <a:ext cx="12192000" cy="456773"/>
          </a:xfrm>
          <a:prstGeom prst="rect">
            <a:avLst/>
          </a:prstGeom>
          <a:gradFill>
            <a:gsLst>
              <a:gs pos="0">
                <a:srgbClr val="14B4A3">
                  <a:alpha val="27843"/>
                </a:srgbClr>
              </a:gs>
              <a:gs pos="14000">
                <a:srgbClr val="14B4A3">
                  <a:alpha val="27843"/>
                </a:srgbClr>
              </a:gs>
              <a:gs pos="100000">
                <a:srgbClr val="29ADE7">
                  <a:alpha val="84705"/>
                </a:srgbClr>
              </a:gs>
            </a:gsLst>
            <a:lin ang="6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wentieth Century"/>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1" name="Google Shape;11;p17"/>
          <p:cNvSpPr/>
          <p:nvPr/>
        </p:nvSpPr>
        <p:spPr>
          <a:xfrm flipH="1">
            <a:off x="4038602" y="6401228"/>
            <a:ext cx="8153398" cy="456772"/>
          </a:xfrm>
          <a:prstGeom prst="rect">
            <a:avLst/>
          </a:prstGeom>
          <a:gradFill>
            <a:gsLst>
              <a:gs pos="0">
                <a:srgbClr val="F07F7D">
                  <a:alpha val="54901"/>
                </a:srgbClr>
              </a:gs>
              <a:gs pos="9000">
                <a:srgbClr val="F07F7D">
                  <a:alpha val="54901"/>
                </a:srgbClr>
              </a:gs>
              <a:gs pos="99000">
                <a:schemeClr val="accent2"/>
              </a:gs>
              <a:gs pos="100000">
                <a:schemeClr val="accent2"/>
              </a:gs>
            </a:gsLst>
            <a:lin ang="14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wentieth Century"/>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2" name="Google Shape;12;p17"/>
          <p:cNvSpPr txBox="1"/>
          <p:nvPr>
            <p:ph type="title"/>
          </p:nvPr>
        </p:nvSpPr>
        <p:spPr>
          <a:xfrm>
            <a:off x="1371600" y="795337"/>
            <a:ext cx="10240962" cy="1235075"/>
          </a:xfrm>
          <a:prstGeom prst="rect">
            <a:avLst/>
          </a:prstGeom>
          <a:noFill/>
          <a:ln>
            <a:noFill/>
          </a:ln>
        </p:spPr>
        <p:txBody>
          <a:bodyPr anchorCtr="0" anchor="b" bIns="0" lIns="0" spcFirstLastPara="1" rIns="0" wrap="square" tIns="0">
            <a:normAutofit/>
          </a:bodyPr>
          <a:lstStyle>
            <a:lvl1pPr lvl="0"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9pPr>
          </a:lstStyle>
          <a:p/>
        </p:txBody>
      </p:sp>
      <p:sp>
        <p:nvSpPr>
          <p:cNvPr id="13" name="Google Shape;13;p17"/>
          <p:cNvSpPr txBox="1"/>
          <p:nvPr>
            <p:ph idx="1" type="body"/>
          </p:nvPr>
        </p:nvSpPr>
        <p:spPr>
          <a:xfrm>
            <a:off x="1371600" y="2112962"/>
            <a:ext cx="10240962" cy="3959225"/>
          </a:xfrm>
          <a:prstGeom prst="rect">
            <a:avLst/>
          </a:prstGeom>
          <a:noFill/>
          <a:ln>
            <a:noFill/>
          </a:ln>
        </p:spPr>
        <p:txBody>
          <a:bodyPr anchorCtr="0" anchor="t" bIns="0" lIns="0" spcFirstLastPara="1" rIns="0" wrap="square" tIns="0">
            <a:noAutofit/>
          </a:bodyPr>
          <a:lstStyle>
            <a:lvl1pPr indent="-381000" lvl="0" marL="457200" marR="0" rtl="0" algn="l">
              <a:lnSpc>
                <a:spcPct val="120000"/>
              </a:lnSpc>
              <a:spcBef>
                <a:spcPts val="1000"/>
              </a:spcBef>
              <a:spcAft>
                <a:spcPts val="0"/>
              </a:spcAft>
              <a:buClr>
                <a:schemeClr val="dk1"/>
              </a:buClr>
              <a:buSzPts val="2400"/>
              <a:buFont typeface="Arial"/>
              <a:buChar char="•"/>
              <a:defRPr b="0" i="0" sz="2400" u="none" cap="none" strike="noStrike">
                <a:solidFill>
                  <a:schemeClr val="dk1"/>
                </a:solidFill>
                <a:latin typeface="Twentieth Century"/>
                <a:ea typeface="Twentieth Century"/>
                <a:cs typeface="Twentieth Century"/>
                <a:sym typeface="Twentieth Century"/>
              </a:defRPr>
            </a:lvl1pPr>
            <a:lvl2pPr indent="-381000" lvl="1" marL="914400" marR="0" rtl="0" algn="l">
              <a:lnSpc>
                <a:spcPct val="120000"/>
              </a:lnSpc>
              <a:spcBef>
                <a:spcPts val="500"/>
              </a:spcBef>
              <a:spcAft>
                <a:spcPts val="0"/>
              </a:spcAft>
              <a:buClr>
                <a:schemeClr val="dk1"/>
              </a:buClr>
              <a:buSzPts val="2400"/>
              <a:buFont typeface="Arial"/>
              <a:buChar char="•"/>
              <a:defRPr b="0" i="0" sz="2400" u="none" cap="none" strike="noStrike">
                <a:solidFill>
                  <a:schemeClr val="dk1"/>
                </a:solidFill>
                <a:latin typeface="Twentieth Century"/>
                <a:ea typeface="Twentieth Century"/>
                <a:cs typeface="Twentieth Century"/>
                <a:sym typeface="Twentieth Century"/>
              </a:defRPr>
            </a:lvl2pPr>
            <a:lvl3pPr indent="-355600" lvl="2" marL="1371600" marR="0" rtl="0" algn="l">
              <a:lnSpc>
                <a:spcPct val="120000"/>
              </a:lnSpc>
              <a:spcBef>
                <a:spcPts val="5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3pPr>
            <a:lvl4pPr indent="-342900" lvl="3" marL="18288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4pPr>
            <a:lvl5pPr indent="-342900" lvl="4" marL="22860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14" name="Google Shape;14;p17"/>
          <p:cNvSpPr txBox="1"/>
          <p:nvPr>
            <p:ph idx="10" type="dt"/>
          </p:nvPr>
        </p:nvSpPr>
        <p:spPr>
          <a:xfrm>
            <a:off x="7908925" y="6410325"/>
            <a:ext cx="3703637" cy="44767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900" u="none" cap="none" strike="noStrike">
                <a:solidFill>
                  <a:srgbClr val="FFFFFF"/>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5" name="Google Shape;15;p17"/>
          <p:cNvSpPr txBox="1"/>
          <p:nvPr>
            <p:ph idx="11" type="ftr"/>
          </p:nvPr>
        </p:nvSpPr>
        <p:spPr>
          <a:xfrm rot="5400000">
            <a:off x="-1828800" y="1911350"/>
            <a:ext cx="41148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6" name="Google Shape;16;p17"/>
          <p:cNvSpPr txBox="1"/>
          <p:nvPr>
            <p:ph idx="12" type="sldNum"/>
          </p:nvPr>
        </p:nvSpPr>
        <p:spPr>
          <a:xfrm>
            <a:off x="11668125" y="6410325"/>
            <a:ext cx="438150" cy="44767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900"/>
              <a:buFont typeface="Twentieth Century"/>
              <a:buNone/>
              <a:defRPr b="0" i="0" sz="900" u="none" cap="none" strike="noStrike">
                <a:solidFill>
                  <a:srgbClr val="FFFFFF"/>
                </a:solidFill>
                <a:latin typeface="Twentieth Century"/>
                <a:ea typeface="Twentieth Century"/>
                <a:cs typeface="Twentieth Century"/>
                <a:sym typeface="Twentieth Century"/>
              </a:defRPr>
            </a:lvl1pPr>
            <a:lvl2pPr indent="0" lvl="1" marL="0" marR="0" rtl="0" algn="r">
              <a:lnSpc>
                <a:spcPct val="100000"/>
              </a:lnSpc>
              <a:spcBef>
                <a:spcPts val="0"/>
              </a:spcBef>
              <a:spcAft>
                <a:spcPts val="0"/>
              </a:spcAft>
              <a:buClr>
                <a:srgbClr val="FFFFFF"/>
              </a:buClr>
              <a:buSzPts val="900"/>
              <a:buFont typeface="Twentieth Century"/>
              <a:buNone/>
              <a:defRPr b="0" i="0" sz="900" u="none" cap="none" strike="noStrike">
                <a:solidFill>
                  <a:srgbClr val="FFFFFF"/>
                </a:solidFill>
                <a:latin typeface="Twentieth Century"/>
                <a:ea typeface="Twentieth Century"/>
                <a:cs typeface="Twentieth Century"/>
                <a:sym typeface="Twentieth Century"/>
              </a:defRPr>
            </a:lvl2pPr>
            <a:lvl3pPr indent="0" lvl="2" marL="0" marR="0" rtl="0" algn="r">
              <a:lnSpc>
                <a:spcPct val="100000"/>
              </a:lnSpc>
              <a:spcBef>
                <a:spcPts val="0"/>
              </a:spcBef>
              <a:spcAft>
                <a:spcPts val="0"/>
              </a:spcAft>
              <a:buClr>
                <a:srgbClr val="FFFFFF"/>
              </a:buClr>
              <a:buSzPts val="900"/>
              <a:buFont typeface="Twentieth Century"/>
              <a:buNone/>
              <a:defRPr b="0" i="0" sz="900" u="none" cap="none" strike="noStrike">
                <a:solidFill>
                  <a:srgbClr val="FFFFFF"/>
                </a:solidFill>
                <a:latin typeface="Twentieth Century"/>
                <a:ea typeface="Twentieth Century"/>
                <a:cs typeface="Twentieth Century"/>
                <a:sym typeface="Twentieth Century"/>
              </a:defRPr>
            </a:lvl3pPr>
            <a:lvl4pPr indent="0" lvl="3" marL="0" marR="0" rtl="0" algn="r">
              <a:lnSpc>
                <a:spcPct val="100000"/>
              </a:lnSpc>
              <a:spcBef>
                <a:spcPts val="0"/>
              </a:spcBef>
              <a:spcAft>
                <a:spcPts val="0"/>
              </a:spcAft>
              <a:buClr>
                <a:srgbClr val="FFFFFF"/>
              </a:buClr>
              <a:buSzPts val="900"/>
              <a:buFont typeface="Twentieth Century"/>
              <a:buNone/>
              <a:defRPr b="0" i="0" sz="900" u="none" cap="none" strike="noStrike">
                <a:solidFill>
                  <a:srgbClr val="FFFFFF"/>
                </a:solidFill>
                <a:latin typeface="Twentieth Century"/>
                <a:ea typeface="Twentieth Century"/>
                <a:cs typeface="Twentieth Century"/>
                <a:sym typeface="Twentieth Century"/>
              </a:defRPr>
            </a:lvl4pPr>
            <a:lvl5pPr indent="0" lvl="4" marL="0" marR="0" rtl="0" algn="r">
              <a:lnSpc>
                <a:spcPct val="100000"/>
              </a:lnSpc>
              <a:spcBef>
                <a:spcPts val="0"/>
              </a:spcBef>
              <a:spcAft>
                <a:spcPts val="0"/>
              </a:spcAft>
              <a:buClr>
                <a:srgbClr val="FFFFFF"/>
              </a:buClr>
              <a:buSzPts val="900"/>
              <a:buFont typeface="Twentieth Century"/>
              <a:buNone/>
              <a:defRPr b="0" i="0" sz="900" u="none" cap="none" strike="noStrike">
                <a:solidFill>
                  <a:srgbClr val="FFFFFF"/>
                </a:solidFill>
                <a:latin typeface="Twentieth Century"/>
                <a:ea typeface="Twentieth Century"/>
                <a:cs typeface="Twentieth Century"/>
                <a:sym typeface="Twentieth Century"/>
              </a:defRPr>
            </a:lvl5pPr>
            <a:lvl6pPr indent="0" lvl="5" marL="0" marR="0" rtl="0" algn="r">
              <a:lnSpc>
                <a:spcPct val="100000"/>
              </a:lnSpc>
              <a:spcBef>
                <a:spcPts val="0"/>
              </a:spcBef>
              <a:spcAft>
                <a:spcPts val="0"/>
              </a:spcAft>
              <a:buClr>
                <a:srgbClr val="FFFFFF"/>
              </a:buClr>
              <a:buSzPts val="900"/>
              <a:buFont typeface="Twentieth Century"/>
              <a:buNone/>
              <a:defRPr b="0" i="0" sz="900" u="none" cap="none" strike="noStrike">
                <a:solidFill>
                  <a:srgbClr val="FFFFFF"/>
                </a:solidFill>
                <a:latin typeface="Twentieth Century"/>
                <a:ea typeface="Twentieth Century"/>
                <a:cs typeface="Twentieth Century"/>
                <a:sym typeface="Twentieth Century"/>
              </a:defRPr>
            </a:lvl6pPr>
            <a:lvl7pPr indent="0" lvl="6" marL="0" marR="0" rtl="0" algn="r">
              <a:lnSpc>
                <a:spcPct val="100000"/>
              </a:lnSpc>
              <a:spcBef>
                <a:spcPts val="0"/>
              </a:spcBef>
              <a:spcAft>
                <a:spcPts val="0"/>
              </a:spcAft>
              <a:buClr>
                <a:srgbClr val="FFFFFF"/>
              </a:buClr>
              <a:buSzPts val="900"/>
              <a:buFont typeface="Twentieth Century"/>
              <a:buNone/>
              <a:defRPr b="0" i="0" sz="900" u="none" cap="none" strike="noStrike">
                <a:solidFill>
                  <a:srgbClr val="FFFFFF"/>
                </a:solidFill>
                <a:latin typeface="Twentieth Century"/>
                <a:ea typeface="Twentieth Century"/>
                <a:cs typeface="Twentieth Century"/>
                <a:sym typeface="Twentieth Century"/>
              </a:defRPr>
            </a:lvl7pPr>
            <a:lvl8pPr indent="0" lvl="7" marL="0" marR="0" rtl="0" algn="r">
              <a:lnSpc>
                <a:spcPct val="100000"/>
              </a:lnSpc>
              <a:spcBef>
                <a:spcPts val="0"/>
              </a:spcBef>
              <a:spcAft>
                <a:spcPts val="0"/>
              </a:spcAft>
              <a:buClr>
                <a:srgbClr val="FFFFFF"/>
              </a:buClr>
              <a:buSzPts val="900"/>
              <a:buFont typeface="Twentieth Century"/>
              <a:buNone/>
              <a:defRPr b="0" i="0" sz="900" u="none" cap="none" strike="noStrike">
                <a:solidFill>
                  <a:srgbClr val="FFFFFF"/>
                </a:solidFill>
                <a:latin typeface="Twentieth Century"/>
                <a:ea typeface="Twentieth Century"/>
                <a:cs typeface="Twentieth Century"/>
                <a:sym typeface="Twentieth Century"/>
              </a:defRPr>
            </a:lvl8pPr>
            <a:lvl9pPr indent="0" lvl="8" marL="0" marR="0" rtl="0" algn="r">
              <a:lnSpc>
                <a:spcPct val="100000"/>
              </a:lnSpc>
              <a:spcBef>
                <a:spcPts val="0"/>
              </a:spcBef>
              <a:spcAft>
                <a:spcPts val="0"/>
              </a:spcAft>
              <a:buClr>
                <a:srgbClr val="FFFFFF"/>
              </a:buClr>
              <a:buSzPts val="900"/>
              <a:buFont typeface="Twentieth Century"/>
              <a:buNone/>
              <a:defRPr b="0" i="0" sz="900" u="none" cap="none" strike="noStrike">
                <a:solidFill>
                  <a:srgbClr val="FFFFFF"/>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p34"/>
          <p:cNvSpPr/>
          <p:nvPr/>
        </p:nvSpPr>
        <p:spPr>
          <a:xfrm flipH="1" rot="10800000">
            <a:off x="0" y="6401226"/>
            <a:ext cx="12192000" cy="456773"/>
          </a:xfrm>
          <a:prstGeom prst="rect">
            <a:avLst/>
          </a:prstGeom>
          <a:gradFill>
            <a:gsLst>
              <a:gs pos="0">
                <a:srgbClr val="14B4A3">
                  <a:alpha val="27843"/>
                </a:srgbClr>
              </a:gs>
              <a:gs pos="14000">
                <a:srgbClr val="14B4A3">
                  <a:alpha val="27843"/>
                </a:srgbClr>
              </a:gs>
              <a:gs pos="100000">
                <a:srgbClr val="29ADE7">
                  <a:alpha val="84705"/>
                </a:srgbClr>
              </a:gs>
            </a:gsLst>
            <a:lin ang="6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wentieth Century"/>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33" name="Google Shape;133;p34"/>
          <p:cNvSpPr/>
          <p:nvPr/>
        </p:nvSpPr>
        <p:spPr>
          <a:xfrm flipH="1">
            <a:off x="4038602" y="6401228"/>
            <a:ext cx="8153398" cy="456772"/>
          </a:xfrm>
          <a:prstGeom prst="rect">
            <a:avLst/>
          </a:prstGeom>
          <a:gradFill>
            <a:gsLst>
              <a:gs pos="0">
                <a:srgbClr val="F07F7D">
                  <a:alpha val="54901"/>
                </a:srgbClr>
              </a:gs>
              <a:gs pos="9000">
                <a:srgbClr val="F07F7D">
                  <a:alpha val="54901"/>
                </a:srgbClr>
              </a:gs>
              <a:gs pos="99000">
                <a:schemeClr val="accent2"/>
              </a:gs>
              <a:gs pos="100000">
                <a:schemeClr val="accent2"/>
              </a:gs>
            </a:gsLst>
            <a:lin ang="14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wentieth Century"/>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34" name="Google Shape;134;p34"/>
          <p:cNvSpPr txBox="1"/>
          <p:nvPr>
            <p:ph type="title"/>
          </p:nvPr>
        </p:nvSpPr>
        <p:spPr>
          <a:xfrm>
            <a:off x="1371600" y="795337"/>
            <a:ext cx="10240962" cy="1235075"/>
          </a:xfrm>
          <a:prstGeom prst="rect">
            <a:avLst/>
          </a:prstGeom>
          <a:noFill/>
          <a:ln>
            <a:noFill/>
          </a:ln>
        </p:spPr>
        <p:txBody>
          <a:bodyPr anchorCtr="0" anchor="b" bIns="0" lIns="0" spcFirstLastPara="1" rIns="0" wrap="square" tIns="0">
            <a:normAutofit/>
          </a:bodyPr>
          <a:lstStyle>
            <a:lvl1pPr lvl="0"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9pPr>
          </a:lstStyle>
          <a:p/>
        </p:txBody>
      </p:sp>
      <p:sp>
        <p:nvSpPr>
          <p:cNvPr id="135" name="Google Shape;135;p34"/>
          <p:cNvSpPr txBox="1"/>
          <p:nvPr>
            <p:ph idx="1" type="body"/>
          </p:nvPr>
        </p:nvSpPr>
        <p:spPr>
          <a:xfrm>
            <a:off x="1371600" y="2112962"/>
            <a:ext cx="10240962" cy="3959225"/>
          </a:xfrm>
          <a:prstGeom prst="rect">
            <a:avLst/>
          </a:prstGeom>
          <a:noFill/>
          <a:ln>
            <a:noFill/>
          </a:ln>
        </p:spPr>
        <p:txBody>
          <a:bodyPr anchorCtr="0" anchor="t" bIns="0" lIns="0" spcFirstLastPara="1" rIns="0" wrap="square" tIns="0">
            <a:noAutofit/>
          </a:bodyPr>
          <a:lstStyle>
            <a:lvl1pPr indent="-381000" lvl="0" marL="457200" marR="0" rtl="0" algn="l">
              <a:lnSpc>
                <a:spcPct val="120000"/>
              </a:lnSpc>
              <a:spcBef>
                <a:spcPts val="1000"/>
              </a:spcBef>
              <a:spcAft>
                <a:spcPts val="0"/>
              </a:spcAft>
              <a:buClr>
                <a:schemeClr val="dk1"/>
              </a:buClr>
              <a:buSzPts val="2400"/>
              <a:buFont typeface="Arial"/>
              <a:buChar char="•"/>
              <a:defRPr b="0" i="0" sz="2400" u="none" cap="none" strike="noStrike">
                <a:solidFill>
                  <a:schemeClr val="dk1"/>
                </a:solidFill>
                <a:latin typeface="Twentieth Century"/>
                <a:ea typeface="Twentieth Century"/>
                <a:cs typeface="Twentieth Century"/>
                <a:sym typeface="Twentieth Century"/>
              </a:defRPr>
            </a:lvl1pPr>
            <a:lvl2pPr indent="-381000" lvl="1" marL="914400" marR="0" rtl="0" algn="l">
              <a:lnSpc>
                <a:spcPct val="120000"/>
              </a:lnSpc>
              <a:spcBef>
                <a:spcPts val="500"/>
              </a:spcBef>
              <a:spcAft>
                <a:spcPts val="0"/>
              </a:spcAft>
              <a:buClr>
                <a:schemeClr val="dk1"/>
              </a:buClr>
              <a:buSzPts val="2400"/>
              <a:buFont typeface="Arial"/>
              <a:buChar char="•"/>
              <a:defRPr b="0" i="0" sz="2400" u="none" cap="none" strike="noStrike">
                <a:solidFill>
                  <a:schemeClr val="dk1"/>
                </a:solidFill>
                <a:latin typeface="Twentieth Century"/>
                <a:ea typeface="Twentieth Century"/>
                <a:cs typeface="Twentieth Century"/>
                <a:sym typeface="Twentieth Century"/>
              </a:defRPr>
            </a:lvl2pPr>
            <a:lvl3pPr indent="-355600" lvl="2" marL="1371600" marR="0" rtl="0" algn="l">
              <a:lnSpc>
                <a:spcPct val="120000"/>
              </a:lnSpc>
              <a:spcBef>
                <a:spcPts val="5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3pPr>
            <a:lvl4pPr indent="-342900" lvl="3" marL="18288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4pPr>
            <a:lvl5pPr indent="-342900" lvl="4" marL="22860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136" name="Google Shape;136;p34"/>
          <p:cNvSpPr txBox="1"/>
          <p:nvPr>
            <p:ph idx="10" type="dt"/>
          </p:nvPr>
        </p:nvSpPr>
        <p:spPr>
          <a:xfrm>
            <a:off x="7908925" y="6410325"/>
            <a:ext cx="3703637" cy="44767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900" u="none">
                <a:solidFill>
                  <a:srgbClr val="FFFFFF"/>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37" name="Google Shape;137;p34"/>
          <p:cNvSpPr txBox="1"/>
          <p:nvPr>
            <p:ph idx="11" type="ftr"/>
          </p:nvPr>
        </p:nvSpPr>
        <p:spPr>
          <a:xfrm rot="5400000">
            <a:off x="-1828800" y="1911350"/>
            <a:ext cx="41148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38" name="Google Shape;138;p34"/>
          <p:cNvSpPr txBox="1"/>
          <p:nvPr>
            <p:ph idx="12" type="sldNum"/>
          </p:nvPr>
        </p:nvSpPr>
        <p:spPr>
          <a:xfrm>
            <a:off x="11668125" y="6410325"/>
            <a:ext cx="438150" cy="44767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1pPr>
            <a:lvl2pPr indent="0" lvl="1"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2pPr>
            <a:lvl3pPr indent="0" lvl="2"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3pPr>
            <a:lvl4pPr indent="0" lvl="3"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4pPr>
            <a:lvl5pPr indent="0" lvl="4"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5pPr>
            <a:lvl6pPr indent="0" lvl="5"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6pPr>
            <a:lvl7pPr indent="0" lvl="6"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7pPr>
            <a:lvl8pPr indent="0" lvl="7"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8pPr>
            <a:lvl9pPr indent="0" lvl="8"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 name="Shape 146"/>
        <p:cNvGrpSpPr/>
        <p:nvPr/>
      </p:nvGrpSpPr>
      <p:grpSpPr>
        <a:xfrm>
          <a:off x="0" y="0"/>
          <a:ext cx="0" cy="0"/>
          <a:chOff x="0" y="0"/>
          <a:chExt cx="0" cy="0"/>
        </a:xfrm>
      </p:grpSpPr>
      <p:sp>
        <p:nvSpPr>
          <p:cNvPr id="147" name="Google Shape;147;p36"/>
          <p:cNvSpPr/>
          <p:nvPr/>
        </p:nvSpPr>
        <p:spPr>
          <a:xfrm flipH="1" rot="10800000">
            <a:off x="0" y="6401226"/>
            <a:ext cx="12192000" cy="456773"/>
          </a:xfrm>
          <a:prstGeom prst="rect">
            <a:avLst/>
          </a:prstGeom>
          <a:gradFill>
            <a:gsLst>
              <a:gs pos="0">
                <a:srgbClr val="14B4A3">
                  <a:alpha val="27843"/>
                </a:srgbClr>
              </a:gs>
              <a:gs pos="14000">
                <a:srgbClr val="14B4A3">
                  <a:alpha val="27843"/>
                </a:srgbClr>
              </a:gs>
              <a:gs pos="100000">
                <a:srgbClr val="29ADE7">
                  <a:alpha val="84705"/>
                </a:srgbClr>
              </a:gs>
            </a:gsLst>
            <a:lin ang="6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wentieth Century"/>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48" name="Google Shape;148;p36"/>
          <p:cNvSpPr/>
          <p:nvPr/>
        </p:nvSpPr>
        <p:spPr>
          <a:xfrm flipH="1">
            <a:off x="4038602" y="6401228"/>
            <a:ext cx="8153398" cy="456772"/>
          </a:xfrm>
          <a:prstGeom prst="rect">
            <a:avLst/>
          </a:prstGeom>
          <a:gradFill>
            <a:gsLst>
              <a:gs pos="0">
                <a:srgbClr val="F07F7D">
                  <a:alpha val="54901"/>
                </a:srgbClr>
              </a:gs>
              <a:gs pos="9000">
                <a:srgbClr val="F07F7D">
                  <a:alpha val="54901"/>
                </a:srgbClr>
              </a:gs>
              <a:gs pos="99000">
                <a:schemeClr val="accent2"/>
              </a:gs>
              <a:gs pos="100000">
                <a:schemeClr val="accent2"/>
              </a:gs>
            </a:gsLst>
            <a:lin ang="14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wentieth Century"/>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49" name="Google Shape;149;p36"/>
          <p:cNvSpPr txBox="1"/>
          <p:nvPr>
            <p:ph type="title"/>
          </p:nvPr>
        </p:nvSpPr>
        <p:spPr>
          <a:xfrm>
            <a:off x="1371600" y="795337"/>
            <a:ext cx="10240962" cy="1235075"/>
          </a:xfrm>
          <a:prstGeom prst="rect">
            <a:avLst/>
          </a:prstGeom>
          <a:noFill/>
          <a:ln>
            <a:noFill/>
          </a:ln>
        </p:spPr>
        <p:txBody>
          <a:bodyPr anchorCtr="0" anchor="b" bIns="0" lIns="0" spcFirstLastPara="1" rIns="0" wrap="square" tIns="0">
            <a:normAutofit/>
          </a:bodyPr>
          <a:lstStyle>
            <a:lvl1pPr lvl="0"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9pPr>
          </a:lstStyle>
          <a:p/>
        </p:txBody>
      </p:sp>
      <p:sp>
        <p:nvSpPr>
          <p:cNvPr id="150" name="Google Shape;150;p36"/>
          <p:cNvSpPr txBox="1"/>
          <p:nvPr>
            <p:ph idx="1" type="body"/>
          </p:nvPr>
        </p:nvSpPr>
        <p:spPr>
          <a:xfrm>
            <a:off x="1371600" y="2112962"/>
            <a:ext cx="10240962" cy="3959225"/>
          </a:xfrm>
          <a:prstGeom prst="rect">
            <a:avLst/>
          </a:prstGeom>
          <a:noFill/>
          <a:ln>
            <a:noFill/>
          </a:ln>
        </p:spPr>
        <p:txBody>
          <a:bodyPr anchorCtr="0" anchor="t" bIns="0" lIns="0" spcFirstLastPara="1" rIns="0" wrap="square" tIns="0">
            <a:noAutofit/>
          </a:bodyPr>
          <a:lstStyle>
            <a:lvl1pPr indent="-381000" lvl="0" marL="457200" marR="0" rtl="0" algn="l">
              <a:lnSpc>
                <a:spcPct val="120000"/>
              </a:lnSpc>
              <a:spcBef>
                <a:spcPts val="1000"/>
              </a:spcBef>
              <a:spcAft>
                <a:spcPts val="0"/>
              </a:spcAft>
              <a:buClr>
                <a:schemeClr val="dk1"/>
              </a:buClr>
              <a:buSzPts val="2400"/>
              <a:buFont typeface="Arial"/>
              <a:buChar char="•"/>
              <a:defRPr b="0" i="0" sz="2400" u="none" cap="none" strike="noStrike">
                <a:solidFill>
                  <a:schemeClr val="dk1"/>
                </a:solidFill>
                <a:latin typeface="Twentieth Century"/>
                <a:ea typeface="Twentieth Century"/>
                <a:cs typeface="Twentieth Century"/>
                <a:sym typeface="Twentieth Century"/>
              </a:defRPr>
            </a:lvl1pPr>
            <a:lvl2pPr indent="-381000" lvl="1" marL="914400" marR="0" rtl="0" algn="l">
              <a:lnSpc>
                <a:spcPct val="120000"/>
              </a:lnSpc>
              <a:spcBef>
                <a:spcPts val="500"/>
              </a:spcBef>
              <a:spcAft>
                <a:spcPts val="0"/>
              </a:spcAft>
              <a:buClr>
                <a:schemeClr val="dk1"/>
              </a:buClr>
              <a:buSzPts val="2400"/>
              <a:buFont typeface="Arial"/>
              <a:buChar char="•"/>
              <a:defRPr b="0" i="0" sz="2400" u="none" cap="none" strike="noStrike">
                <a:solidFill>
                  <a:schemeClr val="dk1"/>
                </a:solidFill>
                <a:latin typeface="Twentieth Century"/>
                <a:ea typeface="Twentieth Century"/>
                <a:cs typeface="Twentieth Century"/>
                <a:sym typeface="Twentieth Century"/>
              </a:defRPr>
            </a:lvl2pPr>
            <a:lvl3pPr indent="-355600" lvl="2" marL="1371600" marR="0" rtl="0" algn="l">
              <a:lnSpc>
                <a:spcPct val="120000"/>
              </a:lnSpc>
              <a:spcBef>
                <a:spcPts val="5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3pPr>
            <a:lvl4pPr indent="-342900" lvl="3" marL="18288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4pPr>
            <a:lvl5pPr indent="-342900" lvl="4" marL="22860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151" name="Google Shape;151;p36"/>
          <p:cNvSpPr txBox="1"/>
          <p:nvPr>
            <p:ph idx="10" type="dt"/>
          </p:nvPr>
        </p:nvSpPr>
        <p:spPr>
          <a:xfrm>
            <a:off x="7908925" y="6410325"/>
            <a:ext cx="3703637" cy="44767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900" u="none">
                <a:solidFill>
                  <a:srgbClr val="FFFFFF"/>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52" name="Google Shape;152;p36"/>
          <p:cNvSpPr txBox="1"/>
          <p:nvPr>
            <p:ph idx="11" type="ftr"/>
          </p:nvPr>
        </p:nvSpPr>
        <p:spPr>
          <a:xfrm rot="5400000">
            <a:off x="-1828800" y="1911350"/>
            <a:ext cx="41148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53" name="Google Shape;153;p36"/>
          <p:cNvSpPr txBox="1"/>
          <p:nvPr>
            <p:ph idx="12" type="sldNum"/>
          </p:nvPr>
        </p:nvSpPr>
        <p:spPr>
          <a:xfrm>
            <a:off x="11668125" y="6410325"/>
            <a:ext cx="438150" cy="44767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1pPr>
            <a:lvl2pPr indent="0" lvl="1"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2pPr>
            <a:lvl3pPr indent="0" lvl="2"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3pPr>
            <a:lvl4pPr indent="0" lvl="3"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4pPr>
            <a:lvl5pPr indent="0" lvl="4"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5pPr>
            <a:lvl6pPr indent="0" lvl="5"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6pPr>
            <a:lvl7pPr indent="0" lvl="6"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7pPr>
            <a:lvl8pPr indent="0" lvl="7"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8pPr>
            <a:lvl9pPr indent="0" lvl="8"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sp>
        <p:nvSpPr>
          <p:cNvPr id="161" name="Google Shape;161;p38"/>
          <p:cNvSpPr/>
          <p:nvPr/>
        </p:nvSpPr>
        <p:spPr>
          <a:xfrm flipH="1" rot="10800000">
            <a:off x="0" y="6401226"/>
            <a:ext cx="12192000" cy="456773"/>
          </a:xfrm>
          <a:prstGeom prst="rect">
            <a:avLst/>
          </a:prstGeom>
          <a:gradFill>
            <a:gsLst>
              <a:gs pos="0">
                <a:srgbClr val="14B4A3">
                  <a:alpha val="27843"/>
                </a:srgbClr>
              </a:gs>
              <a:gs pos="14000">
                <a:srgbClr val="14B4A3">
                  <a:alpha val="27843"/>
                </a:srgbClr>
              </a:gs>
              <a:gs pos="100000">
                <a:srgbClr val="29ADE7">
                  <a:alpha val="84705"/>
                </a:srgbClr>
              </a:gs>
            </a:gsLst>
            <a:lin ang="6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wentieth Century"/>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62" name="Google Shape;162;p38"/>
          <p:cNvSpPr/>
          <p:nvPr/>
        </p:nvSpPr>
        <p:spPr>
          <a:xfrm flipH="1">
            <a:off x="4038602" y="6401228"/>
            <a:ext cx="8153398" cy="456772"/>
          </a:xfrm>
          <a:prstGeom prst="rect">
            <a:avLst/>
          </a:prstGeom>
          <a:gradFill>
            <a:gsLst>
              <a:gs pos="0">
                <a:srgbClr val="F07F7D">
                  <a:alpha val="54901"/>
                </a:srgbClr>
              </a:gs>
              <a:gs pos="9000">
                <a:srgbClr val="F07F7D">
                  <a:alpha val="54901"/>
                </a:srgbClr>
              </a:gs>
              <a:gs pos="99000">
                <a:schemeClr val="accent2"/>
              </a:gs>
              <a:gs pos="100000">
                <a:schemeClr val="accent2"/>
              </a:gs>
            </a:gsLst>
            <a:lin ang="14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wentieth Century"/>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63" name="Google Shape;163;p38"/>
          <p:cNvSpPr txBox="1"/>
          <p:nvPr>
            <p:ph type="title"/>
          </p:nvPr>
        </p:nvSpPr>
        <p:spPr>
          <a:xfrm>
            <a:off x="1371600" y="795337"/>
            <a:ext cx="10240962" cy="1235075"/>
          </a:xfrm>
          <a:prstGeom prst="rect">
            <a:avLst/>
          </a:prstGeom>
          <a:noFill/>
          <a:ln>
            <a:noFill/>
          </a:ln>
        </p:spPr>
        <p:txBody>
          <a:bodyPr anchorCtr="0" anchor="b" bIns="0" lIns="0" spcFirstLastPara="1" rIns="0" wrap="square" tIns="0">
            <a:normAutofit/>
          </a:bodyPr>
          <a:lstStyle>
            <a:lvl1pPr lvl="0"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9pPr>
          </a:lstStyle>
          <a:p/>
        </p:txBody>
      </p:sp>
      <p:sp>
        <p:nvSpPr>
          <p:cNvPr id="164" name="Google Shape;164;p38"/>
          <p:cNvSpPr txBox="1"/>
          <p:nvPr>
            <p:ph idx="1" type="body"/>
          </p:nvPr>
        </p:nvSpPr>
        <p:spPr>
          <a:xfrm>
            <a:off x="1371600" y="2112962"/>
            <a:ext cx="10240962" cy="3959225"/>
          </a:xfrm>
          <a:prstGeom prst="rect">
            <a:avLst/>
          </a:prstGeom>
          <a:noFill/>
          <a:ln>
            <a:noFill/>
          </a:ln>
        </p:spPr>
        <p:txBody>
          <a:bodyPr anchorCtr="0" anchor="t" bIns="0" lIns="0" spcFirstLastPara="1" rIns="0" wrap="square" tIns="0">
            <a:noAutofit/>
          </a:bodyPr>
          <a:lstStyle>
            <a:lvl1pPr indent="-381000" lvl="0" marL="457200" marR="0" rtl="0" algn="l">
              <a:lnSpc>
                <a:spcPct val="120000"/>
              </a:lnSpc>
              <a:spcBef>
                <a:spcPts val="1000"/>
              </a:spcBef>
              <a:spcAft>
                <a:spcPts val="0"/>
              </a:spcAft>
              <a:buClr>
                <a:schemeClr val="dk1"/>
              </a:buClr>
              <a:buSzPts val="2400"/>
              <a:buFont typeface="Arial"/>
              <a:buChar char="•"/>
              <a:defRPr b="0" i="0" sz="2400" u="none" cap="none" strike="noStrike">
                <a:solidFill>
                  <a:schemeClr val="dk1"/>
                </a:solidFill>
                <a:latin typeface="Twentieth Century"/>
                <a:ea typeface="Twentieth Century"/>
                <a:cs typeface="Twentieth Century"/>
                <a:sym typeface="Twentieth Century"/>
              </a:defRPr>
            </a:lvl1pPr>
            <a:lvl2pPr indent="-381000" lvl="1" marL="914400" marR="0" rtl="0" algn="l">
              <a:lnSpc>
                <a:spcPct val="120000"/>
              </a:lnSpc>
              <a:spcBef>
                <a:spcPts val="500"/>
              </a:spcBef>
              <a:spcAft>
                <a:spcPts val="0"/>
              </a:spcAft>
              <a:buClr>
                <a:schemeClr val="dk1"/>
              </a:buClr>
              <a:buSzPts val="2400"/>
              <a:buFont typeface="Arial"/>
              <a:buChar char="•"/>
              <a:defRPr b="0" i="0" sz="2400" u="none" cap="none" strike="noStrike">
                <a:solidFill>
                  <a:schemeClr val="dk1"/>
                </a:solidFill>
                <a:latin typeface="Twentieth Century"/>
                <a:ea typeface="Twentieth Century"/>
                <a:cs typeface="Twentieth Century"/>
                <a:sym typeface="Twentieth Century"/>
              </a:defRPr>
            </a:lvl2pPr>
            <a:lvl3pPr indent="-355600" lvl="2" marL="1371600" marR="0" rtl="0" algn="l">
              <a:lnSpc>
                <a:spcPct val="120000"/>
              </a:lnSpc>
              <a:spcBef>
                <a:spcPts val="5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3pPr>
            <a:lvl4pPr indent="-342900" lvl="3" marL="18288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4pPr>
            <a:lvl5pPr indent="-342900" lvl="4" marL="22860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165" name="Google Shape;165;p38"/>
          <p:cNvSpPr txBox="1"/>
          <p:nvPr>
            <p:ph idx="10" type="dt"/>
          </p:nvPr>
        </p:nvSpPr>
        <p:spPr>
          <a:xfrm>
            <a:off x="7908925" y="6410325"/>
            <a:ext cx="3703637" cy="44767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900" u="none">
                <a:solidFill>
                  <a:srgbClr val="FFFFFF"/>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66" name="Google Shape;166;p38"/>
          <p:cNvSpPr txBox="1"/>
          <p:nvPr>
            <p:ph idx="11" type="ftr"/>
          </p:nvPr>
        </p:nvSpPr>
        <p:spPr>
          <a:xfrm rot="5400000">
            <a:off x="-1828800" y="1911350"/>
            <a:ext cx="41148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67" name="Google Shape;167;p38"/>
          <p:cNvSpPr txBox="1"/>
          <p:nvPr>
            <p:ph idx="12" type="sldNum"/>
          </p:nvPr>
        </p:nvSpPr>
        <p:spPr>
          <a:xfrm>
            <a:off x="11668125" y="6410325"/>
            <a:ext cx="438150" cy="44767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1pPr>
            <a:lvl2pPr indent="0" lvl="1"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2pPr>
            <a:lvl3pPr indent="0" lvl="2"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3pPr>
            <a:lvl4pPr indent="0" lvl="3"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4pPr>
            <a:lvl5pPr indent="0" lvl="4"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5pPr>
            <a:lvl6pPr indent="0" lvl="5"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6pPr>
            <a:lvl7pPr indent="0" lvl="6"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7pPr>
            <a:lvl8pPr indent="0" lvl="7"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8pPr>
            <a:lvl9pPr indent="0" lvl="8"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sp>
        <p:nvSpPr>
          <p:cNvPr id="24" name="Google Shape;24;p19"/>
          <p:cNvSpPr/>
          <p:nvPr/>
        </p:nvSpPr>
        <p:spPr>
          <a:xfrm flipH="1" rot="10800000">
            <a:off x="0" y="6401226"/>
            <a:ext cx="12192000" cy="456773"/>
          </a:xfrm>
          <a:prstGeom prst="rect">
            <a:avLst/>
          </a:prstGeom>
          <a:gradFill>
            <a:gsLst>
              <a:gs pos="0">
                <a:srgbClr val="14B4A3">
                  <a:alpha val="27843"/>
                </a:srgbClr>
              </a:gs>
              <a:gs pos="14000">
                <a:srgbClr val="14B4A3">
                  <a:alpha val="27843"/>
                </a:srgbClr>
              </a:gs>
              <a:gs pos="100000">
                <a:srgbClr val="29ADE7">
                  <a:alpha val="84705"/>
                </a:srgbClr>
              </a:gs>
            </a:gsLst>
            <a:lin ang="6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wentieth Century"/>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5" name="Google Shape;25;p19"/>
          <p:cNvSpPr/>
          <p:nvPr/>
        </p:nvSpPr>
        <p:spPr>
          <a:xfrm flipH="1">
            <a:off x="4038602" y="6401228"/>
            <a:ext cx="8153398" cy="456772"/>
          </a:xfrm>
          <a:prstGeom prst="rect">
            <a:avLst/>
          </a:prstGeom>
          <a:gradFill>
            <a:gsLst>
              <a:gs pos="0">
                <a:srgbClr val="F07F7D">
                  <a:alpha val="54901"/>
                </a:srgbClr>
              </a:gs>
              <a:gs pos="9000">
                <a:srgbClr val="F07F7D">
                  <a:alpha val="54901"/>
                </a:srgbClr>
              </a:gs>
              <a:gs pos="99000">
                <a:schemeClr val="accent2"/>
              </a:gs>
              <a:gs pos="100000">
                <a:schemeClr val="accent2"/>
              </a:gs>
            </a:gsLst>
            <a:lin ang="14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wentieth Century"/>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6" name="Google Shape;26;p19"/>
          <p:cNvSpPr txBox="1"/>
          <p:nvPr>
            <p:ph type="title"/>
          </p:nvPr>
        </p:nvSpPr>
        <p:spPr>
          <a:xfrm>
            <a:off x="1371600" y="795337"/>
            <a:ext cx="10240962" cy="1235075"/>
          </a:xfrm>
          <a:prstGeom prst="rect">
            <a:avLst/>
          </a:prstGeom>
          <a:noFill/>
          <a:ln>
            <a:noFill/>
          </a:ln>
        </p:spPr>
        <p:txBody>
          <a:bodyPr anchorCtr="0" anchor="b" bIns="0" lIns="0" spcFirstLastPara="1" rIns="0" wrap="square" tIns="0">
            <a:normAutofit/>
          </a:bodyPr>
          <a:lstStyle>
            <a:lvl1pPr lvl="0"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9pPr>
          </a:lstStyle>
          <a:p/>
        </p:txBody>
      </p:sp>
      <p:sp>
        <p:nvSpPr>
          <p:cNvPr id="27" name="Google Shape;27;p19"/>
          <p:cNvSpPr txBox="1"/>
          <p:nvPr>
            <p:ph idx="1" type="body"/>
          </p:nvPr>
        </p:nvSpPr>
        <p:spPr>
          <a:xfrm>
            <a:off x="1371600" y="2112962"/>
            <a:ext cx="10240962" cy="3959225"/>
          </a:xfrm>
          <a:prstGeom prst="rect">
            <a:avLst/>
          </a:prstGeom>
          <a:noFill/>
          <a:ln>
            <a:noFill/>
          </a:ln>
        </p:spPr>
        <p:txBody>
          <a:bodyPr anchorCtr="0" anchor="t" bIns="0" lIns="0" spcFirstLastPara="1" rIns="0" wrap="square" tIns="0">
            <a:noAutofit/>
          </a:bodyPr>
          <a:lstStyle>
            <a:lvl1pPr indent="-381000" lvl="0" marL="457200" marR="0" rtl="0" algn="l">
              <a:lnSpc>
                <a:spcPct val="120000"/>
              </a:lnSpc>
              <a:spcBef>
                <a:spcPts val="1000"/>
              </a:spcBef>
              <a:spcAft>
                <a:spcPts val="0"/>
              </a:spcAft>
              <a:buClr>
                <a:schemeClr val="dk1"/>
              </a:buClr>
              <a:buSzPts val="2400"/>
              <a:buFont typeface="Arial"/>
              <a:buChar char="•"/>
              <a:defRPr b="0" i="0" sz="2400" u="none" cap="none" strike="noStrike">
                <a:solidFill>
                  <a:schemeClr val="dk1"/>
                </a:solidFill>
                <a:latin typeface="Twentieth Century"/>
                <a:ea typeface="Twentieth Century"/>
                <a:cs typeface="Twentieth Century"/>
                <a:sym typeface="Twentieth Century"/>
              </a:defRPr>
            </a:lvl1pPr>
            <a:lvl2pPr indent="-381000" lvl="1" marL="914400" marR="0" rtl="0" algn="l">
              <a:lnSpc>
                <a:spcPct val="120000"/>
              </a:lnSpc>
              <a:spcBef>
                <a:spcPts val="500"/>
              </a:spcBef>
              <a:spcAft>
                <a:spcPts val="0"/>
              </a:spcAft>
              <a:buClr>
                <a:schemeClr val="dk1"/>
              </a:buClr>
              <a:buSzPts val="2400"/>
              <a:buFont typeface="Arial"/>
              <a:buChar char="•"/>
              <a:defRPr b="0" i="0" sz="2400" u="none" cap="none" strike="noStrike">
                <a:solidFill>
                  <a:schemeClr val="dk1"/>
                </a:solidFill>
                <a:latin typeface="Twentieth Century"/>
                <a:ea typeface="Twentieth Century"/>
                <a:cs typeface="Twentieth Century"/>
                <a:sym typeface="Twentieth Century"/>
              </a:defRPr>
            </a:lvl2pPr>
            <a:lvl3pPr indent="-355600" lvl="2" marL="1371600" marR="0" rtl="0" algn="l">
              <a:lnSpc>
                <a:spcPct val="120000"/>
              </a:lnSpc>
              <a:spcBef>
                <a:spcPts val="5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3pPr>
            <a:lvl4pPr indent="-342900" lvl="3" marL="18288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4pPr>
            <a:lvl5pPr indent="-342900" lvl="4" marL="22860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28" name="Google Shape;28;p19"/>
          <p:cNvSpPr txBox="1"/>
          <p:nvPr>
            <p:ph idx="10" type="dt"/>
          </p:nvPr>
        </p:nvSpPr>
        <p:spPr>
          <a:xfrm>
            <a:off x="7908925" y="6410325"/>
            <a:ext cx="3703637" cy="44767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900" u="none">
                <a:solidFill>
                  <a:srgbClr val="FFFFFF"/>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29" name="Google Shape;29;p19"/>
          <p:cNvSpPr txBox="1"/>
          <p:nvPr>
            <p:ph idx="11" type="ftr"/>
          </p:nvPr>
        </p:nvSpPr>
        <p:spPr>
          <a:xfrm rot="5400000">
            <a:off x="-1828800" y="1911350"/>
            <a:ext cx="41148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30" name="Google Shape;30;p19"/>
          <p:cNvSpPr txBox="1"/>
          <p:nvPr>
            <p:ph idx="12" type="sldNum"/>
          </p:nvPr>
        </p:nvSpPr>
        <p:spPr>
          <a:xfrm>
            <a:off x="11668125" y="6410325"/>
            <a:ext cx="438150" cy="44767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1pPr>
            <a:lvl2pPr indent="0" lvl="1"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2pPr>
            <a:lvl3pPr indent="0" lvl="2"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3pPr>
            <a:lvl4pPr indent="0" lvl="3"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4pPr>
            <a:lvl5pPr indent="0" lvl="4"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5pPr>
            <a:lvl6pPr indent="0" lvl="5"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6pPr>
            <a:lvl7pPr indent="0" lvl="6"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7pPr>
            <a:lvl8pPr indent="0" lvl="7"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8pPr>
            <a:lvl9pPr indent="0" lvl="8"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 name="Shape 37"/>
        <p:cNvGrpSpPr/>
        <p:nvPr/>
      </p:nvGrpSpPr>
      <p:grpSpPr>
        <a:xfrm>
          <a:off x="0" y="0"/>
          <a:ext cx="0" cy="0"/>
          <a:chOff x="0" y="0"/>
          <a:chExt cx="0" cy="0"/>
        </a:xfrm>
      </p:grpSpPr>
      <p:sp>
        <p:nvSpPr>
          <p:cNvPr id="38" name="Google Shape;38;p21"/>
          <p:cNvSpPr/>
          <p:nvPr/>
        </p:nvSpPr>
        <p:spPr>
          <a:xfrm flipH="1" rot="10800000">
            <a:off x="0" y="6401226"/>
            <a:ext cx="12192000" cy="456773"/>
          </a:xfrm>
          <a:prstGeom prst="rect">
            <a:avLst/>
          </a:prstGeom>
          <a:gradFill>
            <a:gsLst>
              <a:gs pos="0">
                <a:srgbClr val="14B4A3">
                  <a:alpha val="27843"/>
                </a:srgbClr>
              </a:gs>
              <a:gs pos="14000">
                <a:srgbClr val="14B4A3">
                  <a:alpha val="27843"/>
                </a:srgbClr>
              </a:gs>
              <a:gs pos="100000">
                <a:srgbClr val="29ADE7">
                  <a:alpha val="84705"/>
                </a:srgbClr>
              </a:gs>
            </a:gsLst>
            <a:lin ang="6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wentieth Century"/>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9" name="Google Shape;39;p21"/>
          <p:cNvSpPr/>
          <p:nvPr/>
        </p:nvSpPr>
        <p:spPr>
          <a:xfrm flipH="1">
            <a:off x="4038602" y="6401228"/>
            <a:ext cx="8153398" cy="456772"/>
          </a:xfrm>
          <a:prstGeom prst="rect">
            <a:avLst/>
          </a:prstGeom>
          <a:gradFill>
            <a:gsLst>
              <a:gs pos="0">
                <a:srgbClr val="F07F7D">
                  <a:alpha val="54901"/>
                </a:srgbClr>
              </a:gs>
              <a:gs pos="9000">
                <a:srgbClr val="F07F7D">
                  <a:alpha val="54901"/>
                </a:srgbClr>
              </a:gs>
              <a:gs pos="99000">
                <a:schemeClr val="accent2"/>
              </a:gs>
              <a:gs pos="100000">
                <a:schemeClr val="accent2"/>
              </a:gs>
            </a:gsLst>
            <a:lin ang="14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wentieth Century"/>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40" name="Google Shape;40;p21"/>
          <p:cNvSpPr txBox="1"/>
          <p:nvPr>
            <p:ph type="title"/>
          </p:nvPr>
        </p:nvSpPr>
        <p:spPr>
          <a:xfrm>
            <a:off x="1371600" y="795337"/>
            <a:ext cx="10240962" cy="1235075"/>
          </a:xfrm>
          <a:prstGeom prst="rect">
            <a:avLst/>
          </a:prstGeom>
          <a:noFill/>
          <a:ln>
            <a:noFill/>
          </a:ln>
        </p:spPr>
        <p:txBody>
          <a:bodyPr anchorCtr="0" anchor="b" bIns="0" lIns="0" spcFirstLastPara="1" rIns="0" wrap="square" tIns="0">
            <a:normAutofit/>
          </a:bodyPr>
          <a:lstStyle>
            <a:lvl1pPr lvl="0"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9pPr>
          </a:lstStyle>
          <a:p/>
        </p:txBody>
      </p:sp>
      <p:sp>
        <p:nvSpPr>
          <p:cNvPr id="41" name="Google Shape;41;p21"/>
          <p:cNvSpPr txBox="1"/>
          <p:nvPr>
            <p:ph idx="1" type="body"/>
          </p:nvPr>
        </p:nvSpPr>
        <p:spPr>
          <a:xfrm>
            <a:off x="1371600" y="2112962"/>
            <a:ext cx="10240962" cy="3959225"/>
          </a:xfrm>
          <a:prstGeom prst="rect">
            <a:avLst/>
          </a:prstGeom>
          <a:noFill/>
          <a:ln>
            <a:noFill/>
          </a:ln>
        </p:spPr>
        <p:txBody>
          <a:bodyPr anchorCtr="0" anchor="t" bIns="0" lIns="0" spcFirstLastPara="1" rIns="0" wrap="square" tIns="0">
            <a:noAutofit/>
          </a:bodyPr>
          <a:lstStyle>
            <a:lvl1pPr indent="-381000" lvl="0" marL="457200" marR="0" rtl="0" algn="l">
              <a:lnSpc>
                <a:spcPct val="120000"/>
              </a:lnSpc>
              <a:spcBef>
                <a:spcPts val="1000"/>
              </a:spcBef>
              <a:spcAft>
                <a:spcPts val="0"/>
              </a:spcAft>
              <a:buClr>
                <a:schemeClr val="dk1"/>
              </a:buClr>
              <a:buSzPts val="2400"/>
              <a:buFont typeface="Arial"/>
              <a:buChar char="•"/>
              <a:defRPr b="0" i="0" sz="2400" u="none" cap="none" strike="noStrike">
                <a:solidFill>
                  <a:schemeClr val="dk1"/>
                </a:solidFill>
                <a:latin typeface="Twentieth Century"/>
                <a:ea typeface="Twentieth Century"/>
                <a:cs typeface="Twentieth Century"/>
                <a:sym typeface="Twentieth Century"/>
              </a:defRPr>
            </a:lvl1pPr>
            <a:lvl2pPr indent="-381000" lvl="1" marL="914400" marR="0" rtl="0" algn="l">
              <a:lnSpc>
                <a:spcPct val="120000"/>
              </a:lnSpc>
              <a:spcBef>
                <a:spcPts val="500"/>
              </a:spcBef>
              <a:spcAft>
                <a:spcPts val="0"/>
              </a:spcAft>
              <a:buClr>
                <a:schemeClr val="dk1"/>
              </a:buClr>
              <a:buSzPts val="2400"/>
              <a:buFont typeface="Arial"/>
              <a:buChar char="•"/>
              <a:defRPr b="0" i="0" sz="2400" u="none" cap="none" strike="noStrike">
                <a:solidFill>
                  <a:schemeClr val="dk1"/>
                </a:solidFill>
                <a:latin typeface="Twentieth Century"/>
                <a:ea typeface="Twentieth Century"/>
                <a:cs typeface="Twentieth Century"/>
                <a:sym typeface="Twentieth Century"/>
              </a:defRPr>
            </a:lvl2pPr>
            <a:lvl3pPr indent="-355600" lvl="2" marL="1371600" marR="0" rtl="0" algn="l">
              <a:lnSpc>
                <a:spcPct val="120000"/>
              </a:lnSpc>
              <a:spcBef>
                <a:spcPts val="5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3pPr>
            <a:lvl4pPr indent="-342900" lvl="3" marL="18288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4pPr>
            <a:lvl5pPr indent="-342900" lvl="4" marL="22860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42" name="Google Shape;42;p21"/>
          <p:cNvSpPr txBox="1"/>
          <p:nvPr>
            <p:ph idx="10" type="dt"/>
          </p:nvPr>
        </p:nvSpPr>
        <p:spPr>
          <a:xfrm>
            <a:off x="7908925" y="6410325"/>
            <a:ext cx="3703637" cy="44767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900" u="none">
                <a:solidFill>
                  <a:srgbClr val="FFFFFF"/>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43" name="Google Shape;43;p21"/>
          <p:cNvSpPr txBox="1"/>
          <p:nvPr>
            <p:ph idx="11" type="ftr"/>
          </p:nvPr>
        </p:nvSpPr>
        <p:spPr>
          <a:xfrm rot="5400000">
            <a:off x="-1828800" y="1911350"/>
            <a:ext cx="41148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44" name="Google Shape;44;p21"/>
          <p:cNvSpPr txBox="1"/>
          <p:nvPr>
            <p:ph idx="12" type="sldNum"/>
          </p:nvPr>
        </p:nvSpPr>
        <p:spPr>
          <a:xfrm>
            <a:off x="11668125" y="6410325"/>
            <a:ext cx="438150" cy="44767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1pPr>
            <a:lvl2pPr indent="0" lvl="1"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2pPr>
            <a:lvl3pPr indent="0" lvl="2"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3pPr>
            <a:lvl4pPr indent="0" lvl="3"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4pPr>
            <a:lvl5pPr indent="0" lvl="4"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5pPr>
            <a:lvl6pPr indent="0" lvl="5"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6pPr>
            <a:lvl7pPr indent="0" lvl="6"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7pPr>
            <a:lvl8pPr indent="0" lvl="7"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8pPr>
            <a:lvl9pPr indent="0" lvl="8"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 name="Shape 45"/>
        <p:cNvGrpSpPr/>
        <p:nvPr/>
      </p:nvGrpSpPr>
      <p:grpSpPr>
        <a:xfrm>
          <a:off x="0" y="0"/>
          <a:ext cx="0" cy="0"/>
          <a:chOff x="0" y="0"/>
          <a:chExt cx="0" cy="0"/>
        </a:xfrm>
      </p:grpSpPr>
      <p:sp>
        <p:nvSpPr>
          <p:cNvPr id="46" name="Google Shape;46;p22"/>
          <p:cNvSpPr/>
          <p:nvPr/>
        </p:nvSpPr>
        <p:spPr>
          <a:xfrm flipH="1" rot="10800000">
            <a:off x="0" y="6401226"/>
            <a:ext cx="12192000" cy="456773"/>
          </a:xfrm>
          <a:prstGeom prst="rect">
            <a:avLst/>
          </a:prstGeom>
          <a:gradFill>
            <a:gsLst>
              <a:gs pos="0">
                <a:srgbClr val="14B4A3">
                  <a:alpha val="27843"/>
                </a:srgbClr>
              </a:gs>
              <a:gs pos="14000">
                <a:srgbClr val="14B4A3">
                  <a:alpha val="27843"/>
                </a:srgbClr>
              </a:gs>
              <a:gs pos="100000">
                <a:srgbClr val="29ADE7">
                  <a:alpha val="84705"/>
                </a:srgbClr>
              </a:gs>
            </a:gsLst>
            <a:lin ang="6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wentieth Century"/>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47" name="Google Shape;47;p22"/>
          <p:cNvSpPr/>
          <p:nvPr/>
        </p:nvSpPr>
        <p:spPr>
          <a:xfrm flipH="1">
            <a:off x="4038602" y="6401228"/>
            <a:ext cx="8153398" cy="456772"/>
          </a:xfrm>
          <a:prstGeom prst="rect">
            <a:avLst/>
          </a:prstGeom>
          <a:gradFill>
            <a:gsLst>
              <a:gs pos="0">
                <a:srgbClr val="F07F7D">
                  <a:alpha val="54901"/>
                </a:srgbClr>
              </a:gs>
              <a:gs pos="9000">
                <a:srgbClr val="F07F7D">
                  <a:alpha val="54901"/>
                </a:srgbClr>
              </a:gs>
              <a:gs pos="99000">
                <a:schemeClr val="accent2"/>
              </a:gs>
              <a:gs pos="100000">
                <a:schemeClr val="accent2"/>
              </a:gs>
            </a:gsLst>
            <a:lin ang="14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wentieth Century"/>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48" name="Google Shape;48;p22"/>
          <p:cNvSpPr txBox="1"/>
          <p:nvPr>
            <p:ph type="title"/>
          </p:nvPr>
        </p:nvSpPr>
        <p:spPr>
          <a:xfrm>
            <a:off x="1371600" y="795337"/>
            <a:ext cx="10240962" cy="1235075"/>
          </a:xfrm>
          <a:prstGeom prst="rect">
            <a:avLst/>
          </a:prstGeom>
          <a:noFill/>
          <a:ln>
            <a:noFill/>
          </a:ln>
        </p:spPr>
        <p:txBody>
          <a:bodyPr anchorCtr="0" anchor="b" bIns="0" lIns="0" spcFirstLastPara="1" rIns="0" wrap="square" tIns="0">
            <a:normAutofit/>
          </a:bodyPr>
          <a:lstStyle>
            <a:lvl1pPr lvl="0"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9pPr>
          </a:lstStyle>
          <a:p/>
        </p:txBody>
      </p:sp>
      <p:sp>
        <p:nvSpPr>
          <p:cNvPr id="49" name="Google Shape;49;p22"/>
          <p:cNvSpPr txBox="1"/>
          <p:nvPr>
            <p:ph idx="1" type="body"/>
          </p:nvPr>
        </p:nvSpPr>
        <p:spPr>
          <a:xfrm>
            <a:off x="1371600" y="2112962"/>
            <a:ext cx="10240962" cy="3959225"/>
          </a:xfrm>
          <a:prstGeom prst="rect">
            <a:avLst/>
          </a:prstGeom>
          <a:noFill/>
          <a:ln>
            <a:noFill/>
          </a:ln>
        </p:spPr>
        <p:txBody>
          <a:bodyPr anchorCtr="0" anchor="t" bIns="0" lIns="0" spcFirstLastPara="1" rIns="0" wrap="square" tIns="0">
            <a:noAutofit/>
          </a:bodyPr>
          <a:lstStyle>
            <a:lvl1pPr indent="-381000" lvl="0" marL="457200" marR="0" rtl="0" algn="l">
              <a:lnSpc>
                <a:spcPct val="120000"/>
              </a:lnSpc>
              <a:spcBef>
                <a:spcPts val="1000"/>
              </a:spcBef>
              <a:spcAft>
                <a:spcPts val="0"/>
              </a:spcAft>
              <a:buClr>
                <a:schemeClr val="dk1"/>
              </a:buClr>
              <a:buSzPts val="2400"/>
              <a:buFont typeface="Arial"/>
              <a:buChar char="•"/>
              <a:defRPr b="0" i="0" sz="2400" u="none" cap="none" strike="noStrike">
                <a:solidFill>
                  <a:schemeClr val="dk1"/>
                </a:solidFill>
                <a:latin typeface="Twentieth Century"/>
                <a:ea typeface="Twentieth Century"/>
                <a:cs typeface="Twentieth Century"/>
                <a:sym typeface="Twentieth Century"/>
              </a:defRPr>
            </a:lvl1pPr>
            <a:lvl2pPr indent="-381000" lvl="1" marL="914400" marR="0" rtl="0" algn="l">
              <a:lnSpc>
                <a:spcPct val="120000"/>
              </a:lnSpc>
              <a:spcBef>
                <a:spcPts val="500"/>
              </a:spcBef>
              <a:spcAft>
                <a:spcPts val="0"/>
              </a:spcAft>
              <a:buClr>
                <a:schemeClr val="dk1"/>
              </a:buClr>
              <a:buSzPts val="2400"/>
              <a:buFont typeface="Arial"/>
              <a:buChar char="•"/>
              <a:defRPr b="0" i="0" sz="2400" u="none" cap="none" strike="noStrike">
                <a:solidFill>
                  <a:schemeClr val="dk1"/>
                </a:solidFill>
                <a:latin typeface="Twentieth Century"/>
                <a:ea typeface="Twentieth Century"/>
                <a:cs typeface="Twentieth Century"/>
                <a:sym typeface="Twentieth Century"/>
              </a:defRPr>
            </a:lvl2pPr>
            <a:lvl3pPr indent="-355600" lvl="2" marL="1371600" marR="0" rtl="0" algn="l">
              <a:lnSpc>
                <a:spcPct val="120000"/>
              </a:lnSpc>
              <a:spcBef>
                <a:spcPts val="5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3pPr>
            <a:lvl4pPr indent="-342900" lvl="3" marL="18288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4pPr>
            <a:lvl5pPr indent="-342900" lvl="4" marL="22860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50" name="Google Shape;50;p22"/>
          <p:cNvSpPr txBox="1"/>
          <p:nvPr>
            <p:ph idx="10" type="dt"/>
          </p:nvPr>
        </p:nvSpPr>
        <p:spPr>
          <a:xfrm>
            <a:off x="7908925" y="6410325"/>
            <a:ext cx="3703637" cy="44767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900" u="none">
                <a:solidFill>
                  <a:srgbClr val="FFFFFF"/>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51" name="Google Shape;51;p22"/>
          <p:cNvSpPr txBox="1"/>
          <p:nvPr>
            <p:ph idx="11" type="ftr"/>
          </p:nvPr>
        </p:nvSpPr>
        <p:spPr>
          <a:xfrm rot="5400000">
            <a:off x="-1828800" y="1911350"/>
            <a:ext cx="41148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52" name="Google Shape;52;p22"/>
          <p:cNvSpPr txBox="1"/>
          <p:nvPr>
            <p:ph idx="12" type="sldNum"/>
          </p:nvPr>
        </p:nvSpPr>
        <p:spPr>
          <a:xfrm>
            <a:off x="11668125" y="6410325"/>
            <a:ext cx="438150" cy="44767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1pPr>
            <a:lvl2pPr indent="0" lvl="1"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2pPr>
            <a:lvl3pPr indent="0" lvl="2"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3pPr>
            <a:lvl4pPr indent="0" lvl="3"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4pPr>
            <a:lvl5pPr indent="0" lvl="4"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5pPr>
            <a:lvl6pPr indent="0" lvl="5"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6pPr>
            <a:lvl7pPr indent="0" lvl="6"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7pPr>
            <a:lvl8pPr indent="0" lvl="7"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8pPr>
            <a:lvl9pPr indent="0" lvl="8"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 name="Shape 59"/>
        <p:cNvGrpSpPr/>
        <p:nvPr/>
      </p:nvGrpSpPr>
      <p:grpSpPr>
        <a:xfrm>
          <a:off x="0" y="0"/>
          <a:ext cx="0" cy="0"/>
          <a:chOff x="0" y="0"/>
          <a:chExt cx="0" cy="0"/>
        </a:xfrm>
      </p:grpSpPr>
      <p:sp>
        <p:nvSpPr>
          <p:cNvPr id="60" name="Google Shape;60;p24"/>
          <p:cNvSpPr/>
          <p:nvPr/>
        </p:nvSpPr>
        <p:spPr>
          <a:xfrm flipH="1" rot="10800000">
            <a:off x="0" y="6401226"/>
            <a:ext cx="12192000" cy="456773"/>
          </a:xfrm>
          <a:prstGeom prst="rect">
            <a:avLst/>
          </a:prstGeom>
          <a:gradFill>
            <a:gsLst>
              <a:gs pos="0">
                <a:srgbClr val="14B4A3">
                  <a:alpha val="27843"/>
                </a:srgbClr>
              </a:gs>
              <a:gs pos="14000">
                <a:srgbClr val="14B4A3">
                  <a:alpha val="27843"/>
                </a:srgbClr>
              </a:gs>
              <a:gs pos="100000">
                <a:srgbClr val="29ADE7">
                  <a:alpha val="84705"/>
                </a:srgbClr>
              </a:gs>
            </a:gsLst>
            <a:lin ang="6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wentieth Century"/>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61" name="Google Shape;61;p24"/>
          <p:cNvSpPr/>
          <p:nvPr/>
        </p:nvSpPr>
        <p:spPr>
          <a:xfrm flipH="1">
            <a:off x="4038602" y="6401228"/>
            <a:ext cx="8153398" cy="456772"/>
          </a:xfrm>
          <a:prstGeom prst="rect">
            <a:avLst/>
          </a:prstGeom>
          <a:gradFill>
            <a:gsLst>
              <a:gs pos="0">
                <a:srgbClr val="F07F7D">
                  <a:alpha val="54901"/>
                </a:srgbClr>
              </a:gs>
              <a:gs pos="9000">
                <a:srgbClr val="F07F7D">
                  <a:alpha val="54901"/>
                </a:srgbClr>
              </a:gs>
              <a:gs pos="99000">
                <a:schemeClr val="accent2"/>
              </a:gs>
              <a:gs pos="100000">
                <a:schemeClr val="accent2"/>
              </a:gs>
            </a:gsLst>
            <a:lin ang="14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wentieth Century"/>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62" name="Google Shape;62;p24"/>
          <p:cNvSpPr txBox="1"/>
          <p:nvPr>
            <p:ph type="title"/>
          </p:nvPr>
        </p:nvSpPr>
        <p:spPr>
          <a:xfrm>
            <a:off x="1371600" y="795337"/>
            <a:ext cx="10240962" cy="1235075"/>
          </a:xfrm>
          <a:prstGeom prst="rect">
            <a:avLst/>
          </a:prstGeom>
          <a:noFill/>
          <a:ln>
            <a:noFill/>
          </a:ln>
        </p:spPr>
        <p:txBody>
          <a:bodyPr anchorCtr="0" anchor="b" bIns="0" lIns="0" spcFirstLastPara="1" rIns="0" wrap="square" tIns="0">
            <a:normAutofit/>
          </a:bodyPr>
          <a:lstStyle>
            <a:lvl1pPr lvl="0"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9pPr>
          </a:lstStyle>
          <a:p/>
        </p:txBody>
      </p:sp>
      <p:sp>
        <p:nvSpPr>
          <p:cNvPr id="63" name="Google Shape;63;p24"/>
          <p:cNvSpPr txBox="1"/>
          <p:nvPr>
            <p:ph idx="1" type="body"/>
          </p:nvPr>
        </p:nvSpPr>
        <p:spPr>
          <a:xfrm>
            <a:off x="1371600" y="2112962"/>
            <a:ext cx="10240962" cy="3959225"/>
          </a:xfrm>
          <a:prstGeom prst="rect">
            <a:avLst/>
          </a:prstGeom>
          <a:noFill/>
          <a:ln>
            <a:noFill/>
          </a:ln>
        </p:spPr>
        <p:txBody>
          <a:bodyPr anchorCtr="0" anchor="t" bIns="0" lIns="0" spcFirstLastPara="1" rIns="0" wrap="square" tIns="0">
            <a:noAutofit/>
          </a:bodyPr>
          <a:lstStyle>
            <a:lvl1pPr indent="-381000" lvl="0" marL="457200" marR="0" rtl="0" algn="l">
              <a:lnSpc>
                <a:spcPct val="120000"/>
              </a:lnSpc>
              <a:spcBef>
                <a:spcPts val="1000"/>
              </a:spcBef>
              <a:spcAft>
                <a:spcPts val="0"/>
              </a:spcAft>
              <a:buClr>
                <a:schemeClr val="dk1"/>
              </a:buClr>
              <a:buSzPts val="2400"/>
              <a:buFont typeface="Arial"/>
              <a:buChar char="•"/>
              <a:defRPr b="0" i="0" sz="2400" u="none" cap="none" strike="noStrike">
                <a:solidFill>
                  <a:schemeClr val="dk1"/>
                </a:solidFill>
                <a:latin typeface="Twentieth Century"/>
                <a:ea typeface="Twentieth Century"/>
                <a:cs typeface="Twentieth Century"/>
                <a:sym typeface="Twentieth Century"/>
              </a:defRPr>
            </a:lvl1pPr>
            <a:lvl2pPr indent="-381000" lvl="1" marL="914400" marR="0" rtl="0" algn="l">
              <a:lnSpc>
                <a:spcPct val="120000"/>
              </a:lnSpc>
              <a:spcBef>
                <a:spcPts val="500"/>
              </a:spcBef>
              <a:spcAft>
                <a:spcPts val="0"/>
              </a:spcAft>
              <a:buClr>
                <a:schemeClr val="dk1"/>
              </a:buClr>
              <a:buSzPts val="2400"/>
              <a:buFont typeface="Arial"/>
              <a:buChar char="•"/>
              <a:defRPr b="0" i="0" sz="2400" u="none" cap="none" strike="noStrike">
                <a:solidFill>
                  <a:schemeClr val="dk1"/>
                </a:solidFill>
                <a:latin typeface="Twentieth Century"/>
                <a:ea typeface="Twentieth Century"/>
                <a:cs typeface="Twentieth Century"/>
                <a:sym typeface="Twentieth Century"/>
              </a:defRPr>
            </a:lvl2pPr>
            <a:lvl3pPr indent="-355600" lvl="2" marL="1371600" marR="0" rtl="0" algn="l">
              <a:lnSpc>
                <a:spcPct val="120000"/>
              </a:lnSpc>
              <a:spcBef>
                <a:spcPts val="5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3pPr>
            <a:lvl4pPr indent="-342900" lvl="3" marL="18288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4pPr>
            <a:lvl5pPr indent="-342900" lvl="4" marL="22860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64" name="Google Shape;64;p24"/>
          <p:cNvSpPr txBox="1"/>
          <p:nvPr>
            <p:ph idx="10" type="dt"/>
          </p:nvPr>
        </p:nvSpPr>
        <p:spPr>
          <a:xfrm>
            <a:off x="7908925" y="6410325"/>
            <a:ext cx="3703637" cy="44767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900" u="none">
                <a:solidFill>
                  <a:srgbClr val="FFFFFF"/>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65" name="Google Shape;65;p24"/>
          <p:cNvSpPr txBox="1"/>
          <p:nvPr>
            <p:ph idx="11" type="ftr"/>
          </p:nvPr>
        </p:nvSpPr>
        <p:spPr>
          <a:xfrm rot="5400000">
            <a:off x="-1828800" y="1911350"/>
            <a:ext cx="41148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66" name="Google Shape;66;p24"/>
          <p:cNvSpPr txBox="1"/>
          <p:nvPr>
            <p:ph idx="12" type="sldNum"/>
          </p:nvPr>
        </p:nvSpPr>
        <p:spPr>
          <a:xfrm>
            <a:off x="11668125" y="6410325"/>
            <a:ext cx="438150" cy="44767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1pPr>
            <a:lvl2pPr indent="0" lvl="1"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2pPr>
            <a:lvl3pPr indent="0" lvl="2"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3pPr>
            <a:lvl4pPr indent="0" lvl="3"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4pPr>
            <a:lvl5pPr indent="0" lvl="4"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5pPr>
            <a:lvl6pPr indent="0" lvl="5"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6pPr>
            <a:lvl7pPr indent="0" lvl="6"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7pPr>
            <a:lvl8pPr indent="0" lvl="7"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8pPr>
            <a:lvl9pPr indent="0" lvl="8"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 name="Shape 74"/>
        <p:cNvGrpSpPr/>
        <p:nvPr/>
      </p:nvGrpSpPr>
      <p:grpSpPr>
        <a:xfrm>
          <a:off x="0" y="0"/>
          <a:ext cx="0" cy="0"/>
          <a:chOff x="0" y="0"/>
          <a:chExt cx="0" cy="0"/>
        </a:xfrm>
      </p:grpSpPr>
      <p:sp>
        <p:nvSpPr>
          <p:cNvPr id="75" name="Google Shape;75;p26"/>
          <p:cNvSpPr/>
          <p:nvPr/>
        </p:nvSpPr>
        <p:spPr>
          <a:xfrm flipH="1" rot="10800000">
            <a:off x="0" y="6401226"/>
            <a:ext cx="12192000" cy="456773"/>
          </a:xfrm>
          <a:prstGeom prst="rect">
            <a:avLst/>
          </a:prstGeom>
          <a:gradFill>
            <a:gsLst>
              <a:gs pos="0">
                <a:srgbClr val="14B4A3">
                  <a:alpha val="27843"/>
                </a:srgbClr>
              </a:gs>
              <a:gs pos="14000">
                <a:srgbClr val="14B4A3">
                  <a:alpha val="27843"/>
                </a:srgbClr>
              </a:gs>
              <a:gs pos="100000">
                <a:srgbClr val="29ADE7">
                  <a:alpha val="84705"/>
                </a:srgbClr>
              </a:gs>
            </a:gsLst>
            <a:lin ang="6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wentieth Century"/>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76" name="Google Shape;76;p26"/>
          <p:cNvSpPr/>
          <p:nvPr/>
        </p:nvSpPr>
        <p:spPr>
          <a:xfrm flipH="1">
            <a:off x="4038602" y="6401228"/>
            <a:ext cx="8153398" cy="456772"/>
          </a:xfrm>
          <a:prstGeom prst="rect">
            <a:avLst/>
          </a:prstGeom>
          <a:gradFill>
            <a:gsLst>
              <a:gs pos="0">
                <a:srgbClr val="F07F7D">
                  <a:alpha val="54901"/>
                </a:srgbClr>
              </a:gs>
              <a:gs pos="9000">
                <a:srgbClr val="F07F7D">
                  <a:alpha val="54901"/>
                </a:srgbClr>
              </a:gs>
              <a:gs pos="99000">
                <a:schemeClr val="accent2"/>
              </a:gs>
              <a:gs pos="100000">
                <a:schemeClr val="accent2"/>
              </a:gs>
            </a:gsLst>
            <a:lin ang="14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wentieth Century"/>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77" name="Google Shape;77;p26"/>
          <p:cNvSpPr txBox="1"/>
          <p:nvPr>
            <p:ph type="title"/>
          </p:nvPr>
        </p:nvSpPr>
        <p:spPr>
          <a:xfrm>
            <a:off x="1371600" y="795337"/>
            <a:ext cx="10240962" cy="1235075"/>
          </a:xfrm>
          <a:prstGeom prst="rect">
            <a:avLst/>
          </a:prstGeom>
          <a:noFill/>
          <a:ln>
            <a:noFill/>
          </a:ln>
        </p:spPr>
        <p:txBody>
          <a:bodyPr anchorCtr="0" anchor="b" bIns="0" lIns="0" spcFirstLastPara="1" rIns="0" wrap="square" tIns="0">
            <a:normAutofit/>
          </a:bodyPr>
          <a:lstStyle>
            <a:lvl1pPr lvl="0"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9pPr>
          </a:lstStyle>
          <a:p/>
        </p:txBody>
      </p:sp>
      <p:sp>
        <p:nvSpPr>
          <p:cNvPr id="78" name="Google Shape;78;p26"/>
          <p:cNvSpPr txBox="1"/>
          <p:nvPr>
            <p:ph idx="1" type="body"/>
          </p:nvPr>
        </p:nvSpPr>
        <p:spPr>
          <a:xfrm>
            <a:off x="1371600" y="2112962"/>
            <a:ext cx="10240962" cy="3959225"/>
          </a:xfrm>
          <a:prstGeom prst="rect">
            <a:avLst/>
          </a:prstGeom>
          <a:noFill/>
          <a:ln>
            <a:noFill/>
          </a:ln>
        </p:spPr>
        <p:txBody>
          <a:bodyPr anchorCtr="0" anchor="t" bIns="0" lIns="0" spcFirstLastPara="1" rIns="0" wrap="square" tIns="0">
            <a:noAutofit/>
          </a:bodyPr>
          <a:lstStyle>
            <a:lvl1pPr indent="-381000" lvl="0" marL="457200" marR="0" rtl="0" algn="l">
              <a:lnSpc>
                <a:spcPct val="120000"/>
              </a:lnSpc>
              <a:spcBef>
                <a:spcPts val="1000"/>
              </a:spcBef>
              <a:spcAft>
                <a:spcPts val="0"/>
              </a:spcAft>
              <a:buClr>
                <a:schemeClr val="dk1"/>
              </a:buClr>
              <a:buSzPts val="2400"/>
              <a:buFont typeface="Arial"/>
              <a:buChar char="•"/>
              <a:defRPr b="0" i="0" sz="2400" u="none" cap="none" strike="noStrike">
                <a:solidFill>
                  <a:schemeClr val="dk1"/>
                </a:solidFill>
                <a:latin typeface="Twentieth Century"/>
                <a:ea typeface="Twentieth Century"/>
                <a:cs typeface="Twentieth Century"/>
                <a:sym typeface="Twentieth Century"/>
              </a:defRPr>
            </a:lvl1pPr>
            <a:lvl2pPr indent="-381000" lvl="1" marL="914400" marR="0" rtl="0" algn="l">
              <a:lnSpc>
                <a:spcPct val="120000"/>
              </a:lnSpc>
              <a:spcBef>
                <a:spcPts val="500"/>
              </a:spcBef>
              <a:spcAft>
                <a:spcPts val="0"/>
              </a:spcAft>
              <a:buClr>
                <a:schemeClr val="dk1"/>
              </a:buClr>
              <a:buSzPts val="2400"/>
              <a:buFont typeface="Arial"/>
              <a:buChar char="•"/>
              <a:defRPr b="0" i="0" sz="2400" u="none" cap="none" strike="noStrike">
                <a:solidFill>
                  <a:schemeClr val="dk1"/>
                </a:solidFill>
                <a:latin typeface="Twentieth Century"/>
                <a:ea typeface="Twentieth Century"/>
                <a:cs typeface="Twentieth Century"/>
                <a:sym typeface="Twentieth Century"/>
              </a:defRPr>
            </a:lvl2pPr>
            <a:lvl3pPr indent="-355600" lvl="2" marL="1371600" marR="0" rtl="0" algn="l">
              <a:lnSpc>
                <a:spcPct val="120000"/>
              </a:lnSpc>
              <a:spcBef>
                <a:spcPts val="5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3pPr>
            <a:lvl4pPr indent="-342900" lvl="3" marL="18288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4pPr>
            <a:lvl5pPr indent="-342900" lvl="4" marL="22860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79" name="Google Shape;79;p26"/>
          <p:cNvSpPr txBox="1"/>
          <p:nvPr>
            <p:ph idx="10" type="dt"/>
          </p:nvPr>
        </p:nvSpPr>
        <p:spPr>
          <a:xfrm>
            <a:off x="7908925" y="6410325"/>
            <a:ext cx="3703637" cy="44767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900" u="none">
                <a:solidFill>
                  <a:srgbClr val="FFFFFF"/>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80" name="Google Shape;80;p26"/>
          <p:cNvSpPr txBox="1"/>
          <p:nvPr>
            <p:ph idx="11" type="ftr"/>
          </p:nvPr>
        </p:nvSpPr>
        <p:spPr>
          <a:xfrm rot="5400000">
            <a:off x="-1828800" y="1911350"/>
            <a:ext cx="41148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81" name="Google Shape;81;p26"/>
          <p:cNvSpPr txBox="1"/>
          <p:nvPr>
            <p:ph idx="12" type="sldNum"/>
          </p:nvPr>
        </p:nvSpPr>
        <p:spPr>
          <a:xfrm>
            <a:off x="11668125" y="6410325"/>
            <a:ext cx="438150" cy="44767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1pPr>
            <a:lvl2pPr indent="0" lvl="1"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2pPr>
            <a:lvl3pPr indent="0" lvl="2"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3pPr>
            <a:lvl4pPr indent="0" lvl="3"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4pPr>
            <a:lvl5pPr indent="0" lvl="4"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5pPr>
            <a:lvl6pPr indent="0" lvl="5"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6pPr>
            <a:lvl7pPr indent="0" lvl="6"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7pPr>
            <a:lvl8pPr indent="0" lvl="7"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8pPr>
            <a:lvl9pPr indent="0" lvl="8"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28"/>
          <p:cNvSpPr/>
          <p:nvPr/>
        </p:nvSpPr>
        <p:spPr>
          <a:xfrm flipH="1" rot="10800000">
            <a:off x="0" y="6401226"/>
            <a:ext cx="12192000" cy="456773"/>
          </a:xfrm>
          <a:prstGeom prst="rect">
            <a:avLst/>
          </a:prstGeom>
          <a:gradFill>
            <a:gsLst>
              <a:gs pos="0">
                <a:srgbClr val="14B4A3">
                  <a:alpha val="27843"/>
                </a:srgbClr>
              </a:gs>
              <a:gs pos="14000">
                <a:srgbClr val="14B4A3">
                  <a:alpha val="27843"/>
                </a:srgbClr>
              </a:gs>
              <a:gs pos="100000">
                <a:srgbClr val="29ADE7">
                  <a:alpha val="84705"/>
                </a:srgbClr>
              </a:gs>
            </a:gsLst>
            <a:lin ang="6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wentieth Century"/>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93" name="Google Shape;93;p28"/>
          <p:cNvSpPr/>
          <p:nvPr/>
        </p:nvSpPr>
        <p:spPr>
          <a:xfrm flipH="1">
            <a:off x="4038602" y="6401228"/>
            <a:ext cx="8153398" cy="456772"/>
          </a:xfrm>
          <a:prstGeom prst="rect">
            <a:avLst/>
          </a:prstGeom>
          <a:gradFill>
            <a:gsLst>
              <a:gs pos="0">
                <a:srgbClr val="F07F7D">
                  <a:alpha val="54901"/>
                </a:srgbClr>
              </a:gs>
              <a:gs pos="9000">
                <a:srgbClr val="F07F7D">
                  <a:alpha val="54901"/>
                </a:srgbClr>
              </a:gs>
              <a:gs pos="99000">
                <a:schemeClr val="accent2"/>
              </a:gs>
              <a:gs pos="100000">
                <a:schemeClr val="accent2"/>
              </a:gs>
            </a:gsLst>
            <a:lin ang="14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wentieth Century"/>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94" name="Google Shape;94;p28"/>
          <p:cNvSpPr txBox="1"/>
          <p:nvPr>
            <p:ph type="title"/>
          </p:nvPr>
        </p:nvSpPr>
        <p:spPr>
          <a:xfrm>
            <a:off x="1371600" y="795337"/>
            <a:ext cx="10240962" cy="1235075"/>
          </a:xfrm>
          <a:prstGeom prst="rect">
            <a:avLst/>
          </a:prstGeom>
          <a:noFill/>
          <a:ln>
            <a:noFill/>
          </a:ln>
        </p:spPr>
        <p:txBody>
          <a:bodyPr anchorCtr="0" anchor="b" bIns="0" lIns="0" spcFirstLastPara="1" rIns="0" wrap="square" tIns="0">
            <a:normAutofit/>
          </a:bodyPr>
          <a:lstStyle>
            <a:lvl1pPr lvl="0"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9pPr>
          </a:lstStyle>
          <a:p/>
        </p:txBody>
      </p:sp>
      <p:sp>
        <p:nvSpPr>
          <p:cNvPr id="95" name="Google Shape;95;p28"/>
          <p:cNvSpPr txBox="1"/>
          <p:nvPr>
            <p:ph idx="1" type="body"/>
          </p:nvPr>
        </p:nvSpPr>
        <p:spPr>
          <a:xfrm>
            <a:off x="1371600" y="2112962"/>
            <a:ext cx="10240962" cy="3959225"/>
          </a:xfrm>
          <a:prstGeom prst="rect">
            <a:avLst/>
          </a:prstGeom>
          <a:noFill/>
          <a:ln>
            <a:noFill/>
          </a:ln>
        </p:spPr>
        <p:txBody>
          <a:bodyPr anchorCtr="0" anchor="t" bIns="0" lIns="0" spcFirstLastPara="1" rIns="0" wrap="square" tIns="0">
            <a:noAutofit/>
          </a:bodyPr>
          <a:lstStyle>
            <a:lvl1pPr indent="-381000" lvl="0" marL="457200" marR="0" rtl="0" algn="l">
              <a:lnSpc>
                <a:spcPct val="120000"/>
              </a:lnSpc>
              <a:spcBef>
                <a:spcPts val="1000"/>
              </a:spcBef>
              <a:spcAft>
                <a:spcPts val="0"/>
              </a:spcAft>
              <a:buClr>
                <a:schemeClr val="dk1"/>
              </a:buClr>
              <a:buSzPts val="2400"/>
              <a:buFont typeface="Arial"/>
              <a:buChar char="•"/>
              <a:defRPr b="0" i="0" sz="2400" u="none" cap="none" strike="noStrike">
                <a:solidFill>
                  <a:schemeClr val="dk1"/>
                </a:solidFill>
                <a:latin typeface="Twentieth Century"/>
                <a:ea typeface="Twentieth Century"/>
                <a:cs typeface="Twentieth Century"/>
                <a:sym typeface="Twentieth Century"/>
              </a:defRPr>
            </a:lvl1pPr>
            <a:lvl2pPr indent="-381000" lvl="1" marL="914400" marR="0" rtl="0" algn="l">
              <a:lnSpc>
                <a:spcPct val="120000"/>
              </a:lnSpc>
              <a:spcBef>
                <a:spcPts val="500"/>
              </a:spcBef>
              <a:spcAft>
                <a:spcPts val="0"/>
              </a:spcAft>
              <a:buClr>
                <a:schemeClr val="dk1"/>
              </a:buClr>
              <a:buSzPts val="2400"/>
              <a:buFont typeface="Arial"/>
              <a:buChar char="•"/>
              <a:defRPr b="0" i="0" sz="2400" u="none" cap="none" strike="noStrike">
                <a:solidFill>
                  <a:schemeClr val="dk1"/>
                </a:solidFill>
                <a:latin typeface="Twentieth Century"/>
                <a:ea typeface="Twentieth Century"/>
                <a:cs typeface="Twentieth Century"/>
                <a:sym typeface="Twentieth Century"/>
              </a:defRPr>
            </a:lvl2pPr>
            <a:lvl3pPr indent="-355600" lvl="2" marL="1371600" marR="0" rtl="0" algn="l">
              <a:lnSpc>
                <a:spcPct val="120000"/>
              </a:lnSpc>
              <a:spcBef>
                <a:spcPts val="5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3pPr>
            <a:lvl4pPr indent="-342900" lvl="3" marL="18288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4pPr>
            <a:lvl5pPr indent="-342900" lvl="4" marL="22860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96" name="Google Shape;96;p28"/>
          <p:cNvSpPr txBox="1"/>
          <p:nvPr>
            <p:ph idx="10" type="dt"/>
          </p:nvPr>
        </p:nvSpPr>
        <p:spPr>
          <a:xfrm>
            <a:off x="7908925" y="6410325"/>
            <a:ext cx="3703637" cy="44767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900" u="none">
                <a:solidFill>
                  <a:srgbClr val="FFFFFF"/>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97" name="Google Shape;97;p28"/>
          <p:cNvSpPr txBox="1"/>
          <p:nvPr>
            <p:ph idx="11" type="ftr"/>
          </p:nvPr>
        </p:nvSpPr>
        <p:spPr>
          <a:xfrm rot="5400000">
            <a:off x="-1828800" y="1911350"/>
            <a:ext cx="41148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98" name="Google Shape;98;p28"/>
          <p:cNvSpPr txBox="1"/>
          <p:nvPr>
            <p:ph idx="12" type="sldNum"/>
          </p:nvPr>
        </p:nvSpPr>
        <p:spPr>
          <a:xfrm>
            <a:off x="11668125" y="6410325"/>
            <a:ext cx="438150" cy="44767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1pPr>
            <a:lvl2pPr indent="0" lvl="1"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2pPr>
            <a:lvl3pPr indent="0" lvl="2"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3pPr>
            <a:lvl4pPr indent="0" lvl="3"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4pPr>
            <a:lvl5pPr indent="0" lvl="4"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5pPr>
            <a:lvl6pPr indent="0" lvl="5"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6pPr>
            <a:lvl7pPr indent="0" lvl="6"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7pPr>
            <a:lvl8pPr indent="0" lvl="7"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8pPr>
            <a:lvl9pPr indent="0" lvl="8"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30"/>
          <p:cNvSpPr/>
          <p:nvPr/>
        </p:nvSpPr>
        <p:spPr>
          <a:xfrm flipH="1" rot="10800000">
            <a:off x="0" y="6401226"/>
            <a:ext cx="12192000" cy="456773"/>
          </a:xfrm>
          <a:prstGeom prst="rect">
            <a:avLst/>
          </a:prstGeom>
          <a:gradFill>
            <a:gsLst>
              <a:gs pos="0">
                <a:srgbClr val="14B4A3">
                  <a:alpha val="27843"/>
                </a:srgbClr>
              </a:gs>
              <a:gs pos="14000">
                <a:srgbClr val="14B4A3">
                  <a:alpha val="27843"/>
                </a:srgbClr>
              </a:gs>
              <a:gs pos="100000">
                <a:srgbClr val="29ADE7">
                  <a:alpha val="84705"/>
                </a:srgbClr>
              </a:gs>
            </a:gsLst>
            <a:lin ang="6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wentieth Century"/>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06" name="Google Shape;106;p30"/>
          <p:cNvSpPr/>
          <p:nvPr/>
        </p:nvSpPr>
        <p:spPr>
          <a:xfrm flipH="1">
            <a:off x="4038602" y="6401228"/>
            <a:ext cx="8153398" cy="456772"/>
          </a:xfrm>
          <a:prstGeom prst="rect">
            <a:avLst/>
          </a:prstGeom>
          <a:gradFill>
            <a:gsLst>
              <a:gs pos="0">
                <a:srgbClr val="F07F7D">
                  <a:alpha val="54901"/>
                </a:srgbClr>
              </a:gs>
              <a:gs pos="9000">
                <a:srgbClr val="F07F7D">
                  <a:alpha val="54901"/>
                </a:srgbClr>
              </a:gs>
              <a:gs pos="99000">
                <a:schemeClr val="accent2"/>
              </a:gs>
              <a:gs pos="100000">
                <a:schemeClr val="accent2"/>
              </a:gs>
            </a:gsLst>
            <a:lin ang="14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wentieth Century"/>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07" name="Google Shape;107;p30"/>
          <p:cNvSpPr txBox="1"/>
          <p:nvPr>
            <p:ph type="title"/>
          </p:nvPr>
        </p:nvSpPr>
        <p:spPr>
          <a:xfrm>
            <a:off x="1371600" y="795337"/>
            <a:ext cx="10240962" cy="1235075"/>
          </a:xfrm>
          <a:prstGeom prst="rect">
            <a:avLst/>
          </a:prstGeom>
          <a:noFill/>
          <a:ln>
            <a:noFill/>
          </a:ln>
        </p:spPr>
        <p:txBody>
          <a:bodyPr anchorCtr="0" anchor="b" bIns="0" lIns="0" spcFirstLastPara="1" rIns="0" wrap="square" tIns="0">
            <a:normAutofit/>
          </a:bodyPr>
          <a:lstStyle>
            <a:lvl1pPr lvl="0"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9pPr>
          </a:lstStyle>
          <a:p/>
        </p:txBody>
      </p:sp>
      <p:sp>
        <p:nvSpPr>
          <p:cNvPr id="108" name="Google Shape;108;p30"/>
          <p:cNvSpPr txBox="1"/>
          <p:nvPr>
            <p:ph idx="1" type="body"/>
          </p:nvPr>
        </p:nvSpPr>
        <p:spPr>
          <a:xfrm>
            <a:off x="1371600" y="2112962"/>
            <a:ext cx="10240962" cy="3959225"/>
          </a:xfrm>
          <a:prstGeom prst="rect">
            <a:avLst/>
          </a:prstGeom>
          <a:noFill/>
          <a:ln>
            <a:noFill/>
          </a:ln>
        </p:spPr>
        <p:txBody>
          <a:bodyPr anchorCtr="0" anchor="t" bIns="0" lIns="0" spcFirstLastPara="1" rIns="0" wrap="square" tIns="0">
            <a:noAutofit/>
          </a:bodyPr>
          <a:lstStyle>
            <a:lvl1pPr indent="-381000" lvl="0" marL="457200" marR="0" rtl="0" algn="l">
              <a:lnSpc>
                <a:spcPct val="120000"/>
              </a:lnSpc>
              <a:spcBef>
                <a:spcPts val="1000"/>
              </a:spcBef>
              <a:spcAft>
                <a:spcPts val="0"/>
              </a:spcAft>
              <a:buClr>
                <a:schemeClr val="dk1"/>
              </a:buClr>
              <a:buSzPts val="2400"/>
              <a:buFont typeface="Arial"/>
              <a:buChar char="•"/>
              <a:defRPr b="0" i="0" sz="2400" u="none" cap="none" strike="noStrike">
                <a:solidFill>
                  <a:schemeClr val="dk1"/>
                </a:solidFill>
                <a:latin typeface="Twentieth Century"/>
                <a:ea typeface="Twentieth Century"/>
                <a:cs typeface="Twentieth Century"/>
                <a:sym typeface="Twentieth Century"/>
              </a:defRPr>
            </a:lvl1pPr>
            <a:lvl2pPr indent="-381000" lvl="1" marL="914400" marR="0" rtl="0" algn="l">
              <a:lnSpc>
                <a:spcPct val="120000"/>
              </a:lnSpc>
              <a:spcBef>
                <a:spcPts val="500"/>
              </a:spcBef>
              <a:spcAft>
                <a:spcPts val="0"/>
              </a:spcAft>
              <a:buClr>
                <a:schemeClr val="dk1"/>
              </a:buClr>
              <a:buSzPts val="2400"/>
              <a:buFont typeface="Arial"/>
              <a:buChar char="•"/>
              <a:defRPr b="0" i="0" sz="2400" u="none" cap="none" strike="noStrike">
                <a:solidFill>
                  <a:schemeClr val="dk1"/>
                </a:solidFill>
                <a:latin typeface="Twentieth Century"/>
                <a:ea typeface="Twentieth Century"/>
                <a:cs typeface="Twentieth Century"/>
                <a:sym typeface="Twentieth Century"/>
              </a:defRPr>
            </a:lvl2pPr>
            <a:lvl3pPr indent="-355600" lvl="2" marL="1371600" marR="0" rtl="0" algn="l">
              <a:lnSpc>
                <a:spcPct val="120000"/>
              </a:lnSpc>
              <a:spcBef>
                <a:spcPts val="5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3pPr>
            <a:lvl4pPr indent="-342900" lvl="3" marL="18288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4pPr>
            <a:lvl5pPr indent="-342900" lvl="4" marL="22860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109" name="Google Shape;109;p30"/>
          <p:cNvSpPr txBox="1"/>
          <p:nvPr>
            <p:ph idx="10" type="dt"/>
          </p:nvPr>
        </p:nvSpPr>
        <p:spPr>
          <a:xfrm>
            <a:off x="7908925" y="6410325"/>
            <a:ext cx="3703637" cy="44767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900" u="none">
                <a:solidFill>
                  <a:srgbClr val="FFFFFF"/>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10" name="Google Shape;110;p30"/>
          <p:cNvSpPr txBox="1"/>
          <p:nvPr>
            <p:ph idx="11" type="ftr"/>
          </p:nvPr>
        </p:nvSpPr>
        <p:spPr>
          <a:xfrm rot="5400000">
            <a:off x="-1828800" y="1911350"/>
            <a:ext cx="41148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11" name="Google Shape;111;p30"/>
          <p:cNvSpPr txBox="1"/>
          <p:nvPr>
            <p:ph idx="12" type="sldNum"/>
          </p:nvPr>
        </p:nvSpPr>
        <p:spPr>
          <a:xfrm>
            <a:off x="11668125" y="6410325"/>
            <a:ext cx="438150" cy="44767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1pPr>
            <a:lvl2pPr indent="0" lvl="1"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2pPr>
            <a:lvl3pPr indent="0" lvl="2"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3pPr>
            <a:lvl4pPr indent="0" lvl="3"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4pPr>
            <a:lvl5pPr indent="0" lvl="4"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5pPr>
            <a:lvl6pPr indent="0" lvl="5"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6pPr>
            <a:lvl7pPr indent="0" lvl="6"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7pPr>
            <a:lvl8pPr indent="0" lvl="7"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8pPr>
            <a:lvl9pPr indent="0" lvl="8"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6" name="Shape 116"/>
        <p:cNvGrpSpPr/>
        <p:nvPr/>
      </p:nvGrpSpPr>
      <p:grpSpPr>
        <a:xfrm>
          <a:off x="0" y="0"/>
          <a:ext cx="0" cy="0"/>
          <a:chOff x="0" y="0"/>
          <a:chExt cx="0" cy="0"/>
        </a:xfrm>
      </p:grpSpPr>
      <p:sp>
        <p:nvSpPr>
          <p:cNvPr id="117" name="Google Shape;117;p32"/>
          <p:cNvSpPr/>
          <p:nvPr/>
        </p:nvSpPr>
        <p:spPr>
          <a:xfrm flipH="1" rot="10800000">
            <a:off x="0" y="6401226"/>
            <a:ext cx="12192000" cy="456773"/>
          </a:xfrm>
          <a:prstGeom prst="rect">
            <a:avLst/>
          </a:prstGeom>
          <a:gradFill>
            <a:gsLst>
              <a:gs pos="0">
                <a:srgbClr val="14B4A3">
                  <a:alpha val="27843"/>
                </a:srgbClr>
              </a:gs>
              <a:gs pos="14000">
                <a:srgbClr val="14B4A3">
                  <a:alpha val="27843"/>
                </a:srgbClr>
              </a:gs>
              <a:gs pos="100000">
                <a:srgbClr val="29ADE7">
                  <a:alpha val="84705"/>
                </a:srgbClr>
              </a:gs>
            </a:gsLst>
            <a:lin ang="6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wentieth Century"/>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18" name="Google Shape;118;p32"/>
          <p:cNvSpPr/>
          <p:nvPr/>
        </p:nvSpPr>
        <p:spPr>
          <a:xfrm flipH="1">
            <a:off x="4038602" y="6401228"/>
            <a:ext cx="8153398" cy="456772"/>
          </a:xfrm>
          <a:prstGeom prst="rect">
            <a:avLst/>
          </a:prstGeom>
          <a:gradFill>
            <a:gsLst>
              <a:gs pos="0">
                <a:srgbClr val="F07F7D">
                  <a:alpha val="54901"/>
                </a:srgbClr>
              </a:gs>
              <a:gs pos="9000">
                <a:srgbClr val="F07F7D">
                  <a:alpha val="54901"/>
                </a:srgbClr>
              </a:gs>
              <a:gs pos="99000">
                <a:schemeClr val="accent2"/>
              </a:gs>
              <a:gs pos="100000">
                <a:schemeClr val="accent2"/>
              </a:gs>
            </a:gsLst>
            <a:lin ang="14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wentieth Century"/>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19" name="Google Shape;119;p32"/>
          <p:cNvSpPr txBox="1"/>
          <p:nvPr>
            <p:ph type="title"/>
          </p:nvPr>
        </p:nvSpPr>
        <p:spPr>
          <a:xfrm>
            <a:off x="1371600" y="795337"/>
            <a:ext cx="10240962" cy="1235075"/>
          </a:xfrm>
          <a:prstGeom prst="rect">
            <a:avLst/>
          </a:prstGeom>
          <a:noFill/>
          <a:ln>
            <a:noFill/>
          </a:ln>
        </p:spPr>
        <p:txBody>
          <a:bodyPr anchorCtr="0" anchor="b" bIns="0" lIns="0" spcFirstLastPara="1" rIns="0" wrap="square" tIns="0">
            <a:normAutofit/>
          </a:bodyPr>
          <a:lstStyle>
            <a:lvl1pPr lvl="0"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1" i="0" sz="3600" u="none" cap="none" strike="noStrike">
                <a:solidFill>
                  <a:schemeClr val="dk1"/>
                </a:solidFill>
                <a:latin typeface="Twentieth Century"/>
                <a:ea typeface="Twentieth Century"/>
                <a:cs typeface="Twentieth Century"/>
                <a:sym typeface="Twentieth Century"/>
              </a:defRPr>
            </a:lvl9pPr>
          </a:lstStyle>
          <a:p/>
        </p:txBody>
      </p:sp>
      <p:sp>
        <p:nvSpPr>
          <p:cNvPr id="120" name="Google Shape;120;p32"/>
          <p:cNvSpPr txBox="1"/>
          <p:nvPr>
            <p:ph idx="1" type="body"/>
          </p:nvPr>
        </p:nvSpPr>
        <p:spPr>
          <a:xfrm>
            <a:off x="1371600" y="2112962"/>
            <a:ext cx="10240962" cy="3959225"/>
          </a:xfrm>
          <a:prstGeom prst="rect">
            <a:avLst/>
          </a:prstGeom>
          <a:noFill/>
          <a:ln>
            <a:noFill/>
          </a:ln>
        </p:spPr>
        <p:txBody>
          <a:bodyPr anchorCtr="0" anchor="t" bIns="0" lIns="0" spcFirstLastPara="1" rIns="0" wrap="square" tIns="0">
            <a:noAutofit/>
          </a:bodyPr>
          <a:lstStyle>
            <a:lvl1pPr indent="-381000" lvl="0" marL="457200" marR="0" rtl="0" algn="l">
              <a:lnSpc>
                <a:spcPct val="120000"/>
              </a:lnSpc>
              <a:spcBef>
                <a:spcPts val="1000"/>
              </a:spcBef>
              <a:spcAft>
                <a:spcPts val="0"/>
              </a:spcAft>
              <a:buClr>
                <a:schemeClr val="dk1"/>
              </a:buClr>
              <a:buSzPts val="2400"/>
              <a:buFont typeface="Arial"/>
              <a:buChar char="•"/>
              <a:defRPr b="0" i="0" sz="2400" u="none" cap="none" strike="noStrike">
                <a:solidFill>
                  <a:schemeClr val="dk1"/>
                </a:solidFill>
                <a:latin typeface="Twentieth Century"/>
                <a:ea typeface="Twentieth Century"/>
                <a:cs typeface="Twentieth Century"/>
                <a:sym typeface="Twentieth Century"/>
              </a:defRPr>
            </a:lvl1pPr>
            <a:lvl2pPr indent="-381000" lvl="1" marL="914400" marR="0" rtl="0" algn="l">
              <a:lnSpc>
                <a:spcPct val="120000"/>
              </a:lnSpc>
              <a:spcBef>
                <a:spcPts val="500"/>
              </a:spcBef>
              <a:spcAft>
                <a:spcPts val="0"/>
              </a:spcAft>
              <a:buClr>
                <a:schemeClr val="dk1"/>
              </a:buClr>
              <a:buSzPts val="2400"/>
              <a:buFont typeface="Arial"/>
              <a:buChar char="•"/>
              <a:defRPr b="0" i="0" sz="2400" u="none" cap="none" strike="noStrike">
                <a:solidFill>
                  <a:schemeClr val="dk1"/>
                </a:solidFill>
                <a:latin typeface="Twentieth Century"/>
                <a:ea typeface="Twentieth Century"/>
                <a:cs typeface="Twentieth Century"/>
                <a:sym typeface="Twentieth Century"/>
              </a:defRPr>
            </a:lvl2pPr>
            <a:lvl3pPr indent="-355600" lvl="2" marL="1371600" marR="0" rtl="0" algn="l">
              <a:lnSpc>
                <a:spcPct val="120000"/>
              </a:lnSpc>
              <a:spcBef>
                <a:spcPts val="5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3pPr>
            <a:lvl4pPr indent="-342900" lvl="3" marL="18288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4pPr>
            <a:lvl5pPr indent="-342900" lvl="4" marL="22860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121" name="Google Shape;121;p32"/>
          <p:cNvSpPr txBox="1"/>
          <p:nvPr>
            <p:ph idx="10" type="dt"/>
          </p:nvPr>
        </p:nvSpPr>
        <p:spPr>
          <a:xfrm>
            <a:off x="7908925" y="6410325"/>
            <a:ext cx="3703637" cy="44767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900" u="none">
                <a:solidFill>
                  <a:srgbClr val="FFFFFF"/>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22" name="Google Shape;122;p32"/>
          <p:cNvSpPr txBox="1"/>
          <p:nvPr>
            <p:ph idx="11" type="ftr"/>
          </p:nvPr>
        </p:nvSpPr>
        <p:spPr>
          <a:xfrm rot="5400000">
            <a:off x="-1828800" y="1911350"/>
            <a:ext cx="41148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23" name="Google Shape;123;p32"/>
          <p:cNvSpPr txBox="1"/>
          <p:nvPr>
            <p:ph idx="12" type="sldNum"/>
          </p:nvPr>
        </p:nvSpPr>
        <p:spPr>
          <a:xfrm>
            <a:off x="11668125" y="6410325"/>
            <a:ext cx="438150" cy="44767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1pPr>
            <a:lvl2pPr indent="0" lvl="1"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2pPr>
            <a:lvl3pPr indent="0" lvl="2"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3pPr>
            <a:lvl4pPr indent="0" lvl="3"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4pPr>
            <a:lvl5pPr indent="0" lvl="4"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5pPr>
            <a:lvl6pPr indent="0" lvl="5"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6pPr>
            <a:lvl7pPr indent="0" lvl="6"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7pPr>
            <a:lvl8pPr indent="0" lvl="7"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8pPr>
            <a:lvl9pPr indent="0" lvl="8" marL="0" marR="0" rtl="0" algn="r">
              <a:lnSpc>
                <a:spcPct val="100000"/>
              </a:lnSpc>
              <a:spcBef>
                <a:spcPts val="0"/>
              </a:spcBef>
              <a:spcAft>
                <a:spcPts val="0"/>
              </a:spcAft>
              <a:buClr>
                <a:srgbClr val="FFFFFF"/>
              </a:buClr>
              <a:buSzPts val="900"/>
              <a:buFont typeface="Twentieth Century"/>
              <a:buNone/>
              <a:defRPr b="0" i="0" sz="900" u="none">
                <a:solidFill>
                  <a:srgbClr val="FFFFFF"/>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sp>
        <p:nvSpPr>
          <p:cNvPr descr="&quot;&quot;" id="178" name="Google Shape;178;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pic>
        <p:nvPicPr>
          <p:cNvPr descr="Triangular abstract background" id="179" name="Google Shape;179;p1"/>
          <p:cNvPicPr preferRelativeResize="0"/>
          <p:nvPr/>
        </p:nvPicPr>
        <p:blipFill rotWithShape="1">
          <a:blip r:embed="rId3">
            <a:alphaModFix/>
          </a:blip>
          <a:srcRect b="-1" l="24290" r="31053" t="0"/>
          <a:stretch/>
        </p:blipFill>
        <p:spPr>
          <a:xfrm>
            <a:off x="0" y="0"/>
            <a:ext cx="4587875" cy="6858000"/>
          </a:xfrm>
          <a:prstGeom prst="rect">
            <a:avLst/>
          </a:prstGeom>
          <a:noFill/>
          <a:ln>
            <a:noFill/>
          </a:ln>
        </p:spPr>
      </p:pic>
      <p:sp>
        <p:nvSpPr>
          <p:cNvPr descr="&quot;&quot;" id="180" name="Google Shape;180;p1"/>
          <p:cNvSpPr/>
          <p:nvPr/>
        </p:nvSpPr>
        <p:spPr>
          <a:xfrm>
            <a:off x="4587875" y="0"/>
            <a:ext cx="7604125" cy="6856412"/>
          </a:xfrm>
          <a:prstGeom prst="rect">
            <a:avLst/>
          </a:prstGeom>
          <a:gradFill>
            <a:gsLst>
              <a:gs pos="0">
                <a:srgbClr val="1139A0">
                  <a:alpha val="72941"/>
                </a:srgbClr>
              </a:gs>
              <a:gs pos="100000">
                <a:schemeClr val="accent2"/>
              </a:gs>
            </a:gsLst>
            <a:lin ang="16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descr="&quot;&quot;" id="181" name="Google Shape;181;p1"/>
          <p:cNvSpPr/>
          <p:nvPr/>
        </p:nvSpPr>
        <p:spPr>
          <a:xfrm>
            <a:off x="4587875" y="0"/>
            <a:ext cx="7604125" cy="6858000"/>
          </a:xfrm>
          <a:prstGeom prst="rect">
            <a:avLst/>
          </a:prstGeom>
          <a:gradFill>
            <a:gsLst>
              <a:gs pos="0">
                <a:srgbClr val="29ADE7"/>
              </a:gs>
              <a:gs pos="97999">
                <a:srgbClr val="E72D29"/>
              </a:gs>
              <a:gs pos="100000">
                <a:srgbClr val="E72D29"/>
              </a:gs>
            </a:gsLst>
            <a:lin ang="126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182" name="Google Shape;182;p1"/>
          <p:cNvSpPr/>
          <p:nvPr/>
        </p:nvSpPr>
        <p:spPr>
          <a:xfrm rot="10800000">
            <a:off x="4599847" y="4355164"/>
            <a:ext cx="7592151" cy="2502836"/>
          </a:xfrm>
          <a:prstGeom prst="rect">
            <a:avLst/>
          </a:prstGeom>
          <a:gradFill>
            <a:gsLst>
              <a:gs pos="0">
                <a:srgbClr val="174CD5">
                  <a:alpha val="38823"/>
                </a:srgbClr>
              </a:gs>
              <a:gs pos="22000">
                <a:srgbClr val="174CD5">
                  <a:alpha val="38823"/>
                </a:srgbClr>
              </a:gs>
              <a:gs pos="82000">
                <a:srgbClr val="29ADE7">
                  <a:alpha val="18823"/>
                </a:srgbClr>
              </a:gs>
              <a:gs pos="100000">
                <a:srgbClr val="29ADE7">
                  <a:alpha val="18823"/>
                </a:srgbClr>
              </a:gs>
            </a:gsLst>
            <a:lin ang="17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wentieth Century"/>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83" name="Google Shape;183;p1"/>
          <p:cNvSpPr/>
          <p:nvPr/>
        </p:nvSpPr>
        <p:spPr>
          <a:xfrm rot="-7895696">
            <a:off x="6080918" y="830588"/>
            <a:ext cx="4998441" cy="4998441"/>
          </a:xfrm>
          <a:prstGeom prst="ellipse">
            <a:avLst/>
          </a:prstGeom>
          <a:gradFill>
            <a:gsLst>
              <a:gs pos="0">
                <a:srgbClr val="C4FAF3">
                  <a:alpha val="0"/>
                </a:srgbClr>
              </a:gs>
              <a:gs pos="39000">
                <a:srgbClr val="C4FAF3">
                  <a:alpha val="0"/>
                </a:srgbClr>
              </a:gs>
              <a:gs pos="100000">
                <a:srgbClr val="174CD5">
                  <a:alpha val="17647"/>
                </a:srgbClr>
              </a:gs>
            </a:gsLst>
            <a:lin ang="7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wentieth Century"/>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84" name="Google Shape;184;p1"/>
          <p:cNvSpPr txBox="1"/>
          <p:nvPr>
            <p:ph type="ctrTitle"/>
          </p:nvPr>
        </p:nvSpPr>
        <p:spPr>
          <a:xfrm>
            <a:off x="4587875" y="768350"/>
            <a:ext cx="7591425" cy="2503487"/>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lt1"/>
              </a:buClr>
              <a:buSzPts val="2400"/>
              <a:buFont typeface="Garamond"/>
              <a:buNone/>
            </a:pPr>
            <a:r>
              <a:rPr b="1" i="0" lang="en-US" sz="2400" u="none">
                <a:solidFill>
                  <a:schemeClr val="lt1"/>
                </a:solidFill>
                <a:latin typeface="Garamond"/>
                <a:ea typeface="Garamond"/>
                <a:cs typeface="Garamond"/>
                <a:sym typeface="Garamond"/>
              </a:rPr>
              <a:t>CAPSTONE PROJECT #2</a:t>
            </a:r>
            <a:br>
              <a:rPr b="1" i="0" lang="en-US" sz="2400" u="none">
                <a:solidFill>
                  <a:schemeClr val="lt1"/>
                </a:solidFill>
                <a:latin typeface="Garamond"/>
                <a:ea typeface="Garamond"/>
                <a:cs typeface="Garamond"/>
                <a:sym typeface="Garamond"/>
              </a:rPr>
            </a:br>
            <a:r>
              <a:rPr b="1" i="0" lang="en-US" sz="4800" u="none">
                <a:solidFill>
                  <a:schemeClr val="lt1"/>
                </a:solidFill>
                <a:latin typeface="Garamond"/>
                <a:ea typeface="Garamond"/>
                <a:cs typeface="Garamond"/>
                <a:sym typeface="Garamond"/>
              </a:rPr>
              <a:t>BANK CHURN DATA ANALYSIS</a:t>
            </a:r>
            <a:endParaRPr/>
          </a:p>
        </p:txBody>
      </p:sp>
      <p:sp>
        <p:nvSpPr>
          <p:cNvPr id="185" name="Google Shape;185;p1"/>
          <p:cNvSpPr txBox="1"/>
          <p:nvPr>
            <p:ph idx="1" type="subTitle"/>
          </p:nvPr>
        </p:nvSpPr>
        <p:spPr>
          <a:xfrm>
            <a:off x="4587875" y="4779962"/>
            <a:ext cx="7604125" cy="1309687"/>
          </a:xfrm>
          <a:prstGeom prst="rect">
            <a:avLst/>
          </a:prstGeom>
          <a:noFill/>
          <a:ln>
            <a:noFill/>
          </a:ln>
        </p:spPr>
        <p:txBody>
          <a:bodyPr anchorCtr="0" anchor="t" bIns="0" lIns="0" spcFirstLastPara="1" rIns="0" wrap="square" tIns="0">
            <a:noAutofit/>
          </a:bodyPr>
          <a:lstStyle/>
          <a:p>
            <a:pPr indent="0" lvl="0" marL="0" rtl="0" algn="ctr">
              <a:lnSpc>
                <a:spcPct val="110000"/>
              </a:lnSpc>
              <a:spcBef>
                <a:spcPts val="0"/>
              </a:spcBef>
              <a:spcAft>
                <a:spcPts val="0"/>
              </a:spcAft>
              <a:buClr>
                <a:schemeClr val="lt1"/>
              </a:buClr>
              <a:buSzPts val="2800"/>
              <a:buNone/>
            </a:pPr>
            <a:r>
              <a:rPr b="1" i="0" lang="en-US" sz="2800" u="none">
                <a:solidFill>
                  <a:schemeClr val="lt1"/>
                </a:solidFill>
                <a:latin typeface="Garamond"/>
                <a:ea typeface="Garamond"/>
                <a:cs typeface="Garamond"/>
                <a:sym typeface="Garamond"/>
              </a:rPr>
              <a:t>PRESENTED BY </a:t>
            </a:r>
            <a:endParaRPr/>
          </a:p>
          <a:p>
            <a:pPr indent="0" lvl="0" marL="0" rtl="0" algn="ctr">
              <a:lnSpc>
                <a:spcPct val="110000"/>
              </a:lnSpc>
              <a:spcBef>
                <a:spcPts val="600"/>
              </a:spcBef>
              <a:spcAft>
                <a:spcPts val="0"/>
              </a:spcAft>
              <a:buClr>
                <a:schemeClr val="lt1"/>
              </a:buClr>
              <a:buSzPts val="2800"/>
              <a:buNone/>
            </a:pPr>
            <a:r>
              <a:rPr b="1" i="0" lang="en-US" sz="2800" u="none">
                <a:solidFill>
                  <a:schemeClr val="lt1"/>
                </a:solidFill>
                <a:latin typeface="Garamond"/>
                <a:ea typeface="Garamond"/>
                <a:cs typeface="Garamond"/>
                <a:sym typeface="Garamond"/>
              </a:rPr>
              <a:t>NICHOLAS GIDDINGS</a:t>
            </a:r>
            <a:endParaRPr/>
          </a:p>
          <a:p>
            <a:pPr indent="0" lvl="0" marL="0" rtl="0" algn="ctr">
              <a:lnSpc>
                <a:spcPct val="110000"/>
              </a:lnSpc>
              <a:spcBef>
                <a:spcPts val="600"/>
              </a:spcBef>
              <a:spcAft>
                <a:spcPts val="0"/>
              </a:spcAft>
              <a:buClr>
                <a:schemeClr val="lt1"/>
              </a:buClr>
              <a:buSzPts val="2800"/>
              <a:buNone/>
            </a:pPr>
            <a:r>
              <a:rPr b="1" i="0" lang="en-US" sz="2800" u="none">
                <a:solidFill>
                  <a:schemeClr val="lt1"/>
                </a:solidFill>
                <a:latin typeface="Garamond"/>
                <a:ea typeface="Garamond"/>
                <a:cs typeface="Garamond"/>
                <a:sym typeface="Garamond"/>
              </a:rPr>
              <a:t>SNEHAL GAIKWAD</a:t>
            </a:r>
            <a:endParaRPr/>
          </a:p>
          <a:p>
            <a:pPr indent="0" lvl="0" marL="0" rtl="0" algn="ctr">
              <a:lnSpc>
                <a:spcPct val="150000"/>
              </a:lnSpc>
              <a:spcBef>
                <a:spcPts val="1000"/>
              </a:spcBef>
              <a:spcAft>
                <a:spcPts val="0"/>
              </a:spcAft>
              <a:buClr>
                <a:schemeClr val="dk1"/>
              </a:buClr>
              <a:buSzPts val="2800"/>
              <a:buNone/>
            </a:pPr>
            <a:r>
              <a:t/>
            </a:r>
            <a:endParaRPr b="1" i="0" sz="2800" u="none">
              <a:solidFill>
                <a:schemeClr val="lt1"/>
              </a:solidFill>
              <a:latin typeface="Garamond"/>
              <a:ea typeface="Garamond"/>
              <a:cs typeface="Garamond"/>
              <a:sym typeface="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0"/>
          <p:cNvSpPr txBox="1"/>
          <p:nvPr>
            <p:ph type="title"/>
          </p:nvPr>
        </p:nvSpPr>
        <p:spPr>
          <a:xfrm>
            <a:off x="1090612" y="0"/>
            <a:ext cx="10240962" cy="1169987"/>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dk1"/>
              </a:buClr>
              <a:buSzPts val="3200"/>
              <a:buFont typeface="Garamond"/>
              <a:buNone/>
            </a:pPr>
            <a:r>
              <a:rPr b="1" i="0" lang="en-US" sz="3200" u="none">
                <a:solidFill>
                  <a:schemeClr val="dk1"/>
                </a:solidFill>
                <a:latin typeface="Garamond"/>
                <a:ea typeface="Garamond"/>
                <a:cs typeface="Garamond"/>
                <a:sym typeface="Garamond"/>
              </a:rPr>
              <a:t>CHURN ANALYSIS FOR CUSTOMER SEGMENT (GENDER|INCOME|MARITAL STATUS)</a:t>
            </a:r>
            <a:endParaRPr/>
          </a:p>
        </p:txBody>
      </p:sp>
      <p:pic>
        <p:nvPicPr>
          <p:cNvPr id="242" name="Google Shape;242;p10"/>
          <p:cNvPicPr preferRelativeResize="0"/>
          <p:nvPr/>
        </p:nvPicPr>
        <p:blipFill rotWithShape="1">
          <a:blip r:embed="rId3">
            <a:alphaModFix/>
          </a:blip>
          <a:srcRect b="0" l="0" r="0" t="0"/>
          <a:stretch/>
        </p:blipFill>
        <p:spPr>
          <a:xfrm>
            <a:off x="1539875" y="1387475"/>
            <a:ext cx="9582150" cy="4840287"/>
          </a:xfrm>
          <a:prstGeom prst="rect">
            <a:avLst/>
          </a:prstGeom>
          <a:noFill/>
          <a:ln cap="flat" cmpd="sng" w="9525">
            <a:solidFill>
              <a:srgbClr val="000000"/>
            </a:solidFill>
            <a:prstDash val="solid"/>
            <a:miter lim="800000"/>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1"/>
          <p:cNvSpPr txBox="1"/>
          <p:nvPr>
            <p:ph type="title"/>
          </p:nvPr>
        </p:nvSpPr>
        <p:spPr>
          <a:xfrm>
            <a:off x="1090612" y="-15875"/>
            <a:ext cx="10240962" cy="974725"/>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dk1"/>
              </a:buClr>
              <a:buSzPts val="3600"/>
              <a:buFont typeface="Garamond"/>
              <a:buNone/>
            </a:pPr>
            <a:r>
              <a:rPr b="1" i="0" lang="en-US" sz="3600" u="none">
                <a:solidFill>
                  <a:schemeClr val="dk1"/>
                </a:solidFill>
                <a:latin typeface="Garamond"/>
                <a:ea typeface="Garamond"/>
                <a:cs typeface="Garamond"/>
                <a:sym typeface="Garamond"/>
              </a:rPr>
              <a:t>CUSTOMER’S TRANSACTION ANALYSIS</a:t>
            </a:r>
            <a:endParaRPr/>
          </a:p>
        </p:txBody>
      </p:sp>
      <p:pic>
        <p:nvPicPr>
          <p:cNvPr id="248" name="Google Shape;248;p11"/>
          <p:cNvPicPr preferRelativeResize="0"/>
          <p:nvPr/>
        </p:nvPicPr>
        <p:blipFill rotWithShape="1">
          <a:blip r:embed="rId3">
            <a:alphaModFix/>
          </a:blip>
          <a:srcRect b="0" l="0" r="0" t="0"/>
          <a:stretch/>
        </p:blipFill>
        <p:spPr>
          <a:xfrm>
            <a:off x="1333500" y="1244600"/>
            <a:ext cx="9856787" cy="5051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2"/>
          <p:cNvSpPr txBox="1"/>
          <p:nvPr>
            <p:ph type="title"/>
          </p:nvPr>
        </p:nvSpPr>
        <p:spPr>
          <a:xfrm>
            <a:off x="823912" y="44450"/>
            <a:ext cx="10785475" cy="1063625"/>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dk1"/>
              </a:buClr>
              <a:buSzPts val="3200"/>
              <a:buFont typeface="Garamond"/>
              <a:buNone/>
            </a:pPr>
            <a:r>
              <a:rPr b="1" i="0" lang="en-US" sz="3200" u="none">
                <a:solidFill>
                  <a:schemeClr val="dk1"/>
                </a:solidFill>
                <a:latin typeface="Garamond"/>
                <a:ea typeface="Garamond"/>
                <a:cs typeface="Garamond"/>
                <a:sym typeface="Garamond"/>
              </a:rPr>
              <a:t>LINEAR MODEL PLOT OF AVERAGE CREDIT UTILIZATION RATIO AND CREDIT LIMIT</a:t>
            </a:r>
            <a:endParaRPr/>
          </a:p>
        </p:txBody>
      </p:sp>
      <p:pic>
        <p:nvPicPr>
          <p:cNvPr id="254" name="Google Shape;254;p12"/>
          <p:cNvPicPr preferRelativeResize="0"/>
          <p:nvPr/>
        </p:nvPicPr>
        <p:blipFill rotWithShape="1">
          <a:blip r:embed="rId3">
            <a:alphaModFix/>
          </a:blip>
          <a:srcRect b="0" l="0" r="0" t="0"/>
          <a:stretch/>
        </p:blipFill>
        <p:spPr>
          <a:xfrm>
            <a:off x="823912" y="1444625"/>
            <a:ext cx="5364162" cy="4672012"/>
          </a:xfrm>
          <a:prstGeom prst="rect">
            <a:avLst/>
          </a:prstGeom>
          <a:noFill/>
          <a:ln cap="flat" cmpd="sng" w="9525">
            <a:solidFill>
              <a:schemeClr val="dk1"/>
            </a:solidFill>
            <a:prstDash val="solid"/>
            <a:miter lim="800000"/>
            <a:headEnd len="sm" w="sm" type="none"/>
            <a:tailEnd len="sm" w="sm" type="none"/>
          </a:ln>
        </p:spPr>
      </p:pic>
      <p:pic>
        <p:nvPicPr>
          <p:cNvPr id="255" name="Google Shape;255;p12"/>
          <p:cNvPicPr preferRelativeResize="0"/>
          <p:nvPr/>
        </p:nvPicPr>
        <p:blipFill rotWithShape="1">
          <a:blip r:embed="rId4">
            <a:alphaModFix/>
          </a:blip>
          <a:srcRect b="0" l="0" r="0" t="0"/>
          <a:stretch/>
        </p:blipFill>
        <p:spPr>
          <a:xfrm>
            <a:off x="6289675" y="1444625"/>
            <a:ext cx="5365750" cy="4672012"/>
          </a:xfrm>
          <a:prstGeom prst="rect">
            <a:avLst/>
          </a:prstGeom>
          <a:noFill/>
          <a:ln cap="flat" cmpd="sng" w="9525">
            <a:solidFill>
              <a:schemeClr val="dk1"/>
            </a:solidFill>
            <a:prstDash val="solid"/>
            <a:miter lim="800000"/>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3"/>
          <p:cNvSpPr txBox="1"/>
          <p:nvPr>
            <p:ph type="title"/>
          </p:nvPr>
        </p:nvSpPr>
        <p:spPr>
          <a:xfrm>
            <a:off x="1027112" y="0"/>
            <a:ext cx="10785475" cy="1063625"/>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dk1"/>
              </a:buClr>
              <a:buSzPts val="3600"/>
              <a:buFont typeface="Garamond"/>
              <a:buNone/>
            </a:pPr>
            <a:r>
              <a:rPr b="1" i="0" lang="en-US" sz="3600" u="none">
                <a:solidFill>
                  <a:schemeClr val="dk1"/>
                </a:solidFill>
                <a:latin typeface="Garamond"/>
                <a:ea typeface="Garamond"/>
                <a:cs typeface="Garamond"/>
                <a:sym typeface="Garamond"/>
              </a:rPr>
              <a:t>CUSTOMER’S AVERAGE UTILIZATION RATIO</a:t>
            </a:r>
            <a:endParaRPr/>
          </a:p>
        </p:txBody>
      </p:sp>
      <p:pic>
        <p:nvPicPr>
          <p:cNvPr id="261" name="Google Shape;261;p13"/>
          <p:cNvPicPr preferRelativeResize="0"/>
          <p:nvPr/>
        </p:nvPicPr>
        <p:blipFill rotWithShape="1">
          <a:blip r:embed="rId3">
            <a:alphaModFix/>
          </a:blip>
          <a:srcRect b="0" l="0" r="0" t="0"/>
          <a:stretch/>
        </p:blipFill>
        <p:spPr>
          <a:xfrm>
            <a:off x="3657600" y="1370012"/>
            <a:ext cx="4122737" cy="4811712"/>
          </a:xfrm>
          <a:prstGeom prst="rect">
            <a:avLst/>
          </a:prstGeom>
          <a:noFill/>
          <a:ln cap="flat" cmpd="sng" w="9525">
            <a:solidFill>
              <a:schemeClr val="dk1"/>
            </a:solidFill>
            <a:prstDash val="solid"/>
            <a:miter lim="800000"/>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4"/>
          <p:cNvSpPr txBox="1"/>
          <p:nvPr>
            <p:ph idx="1" type="body"/>
          </p:nvPr>
        </p:nvSpPr>
        <p:spPr>
          <a:xfrm>
            <a:off x="915987" y="1243012"/>
            <a:ext cx="10896600" cy="3959225"/>
          </a:xfrm>
          <a:prstGeom prst="rect">
            <a:avLst/>
          </a:prstGeom>
          <a:noFill/>
          <a:ln>
            <a:noFill/>
          </a:ln>
        </p:spPr>
        <p:txBody>
          <a:bodyPr anchorCtr="0" anchor="t" bIns="0" lIns="0" spcFirstLastPara="1" rIns="0" wrap="square" tIns="0">
            <a:noAutofit/>
          </a:bodyPr>
          <a:lstStyle/>
          <a:p>
            <a:pPr indent="-228600" lvl="0" marL="22860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Garamond"/>
                <a:ea typeface="Garamond"/>
                <a:cs typeface="Garamond"/>
                <a:sym typeface="Garamond"/>
              </a:rPr>
              <a:t>In conclusion, our analysis of the customer data at the bank has provided us with valuable insights into the patterns and factors associated with customer churn. </a:t>
            </a:r>
            <a:endParaRPr/>
          </a:p>
          <a:p>
            <a:pPr indent="-228600" lvl="0" marL="228600" rtl="0" algn="just">
              <a:lnSpc>
                <a:spcPct val="100000"/>
              </a:lnSpc>
              <a:spcBef>
                <a:spcPts val="1200"/>
              </a:spcBef>
              <a:spcAft>
                <a:spcPts val="0"/>
              </a:spcAft>
              <a:buClr>
                <a:schemeClr val="dk1"/>
              </a:buClr>
              <a:buSzPts val="2400"/>
              <a:buFont typeface="Arial"/>
              <a:buChar char="•"/>
            </a:pPr>
            <a:r>
              <a:rPr b="0" i="0" lang="en-US" sz="2400" u="none">
                <a:solidFill>
                  <a:schemeClr val="dk1"/>
                </a:solidFill>
                <a:latin typeface="Garamond"/>
                <a:ea typeface="Garamond"/>
                <a:cs typeface="Garamond"/>
                <a:sym typeface="Garamond"/>
              </a:rPr>
              <a:t>With a churn rate of 16.1%, it is important for the bank to take action to minimize this trend. The higher rate among female customers and lower transaction amounts among churned customers suggest that gender and spending behavior may play a role in customer churn.</a:t>
            </a:r>
            <a:endParaRPr/>
          </a:p>
          <a:p>
            <a:pPr indent="-228600" lvl="0" marL="228600" rtl="0" algn="just">
              <a:lnSpc>
                <a:spcPct val="100000"/>
              </a:lnSpc>
              <a:spcBef>
                <a:spcPts val="1200"/>
              </a:spcBef>
              <a:spcAft>
                <a:spcPts val="0"/>
              </a:spcAft>
              <a:buClr>
                <a:schemeClr val="dk1"/>
              </a:buClr>
              <a:buSzPts val="2400"/>
              <a:buFont typeface="Arial"/>
              <a:buChar char="•"/>
            </a:pPr>
            <a:r>
              <a:rPr b="0" i="0" lang="en-US" sz="2400" u="none">
                <a:solidFill>
                  <a:schemeClr val="dk1"/>
                </a:solidFill>
                <a:latin typeface="Garamond"/>
                <a:ea typeface="Garamond"/>
                <a:cs typeface="Garamond"/>
                <a:sym typeface="Garamond"/>
              </a:rPr>
              <a:t> A lack of engagement and differences in credit limit policies between existing and churned customers were also noted as potential factors. Further analysis is necessary to confirm these observations and identify specific drivers of customer churn.</a:t>
            </a:r>
            <a:endParaRPr/>
          </a:p>
        </p:txBody>
      </p:sp>
      <p:sp>
        <p:nvSpPr>
          <p:cNvPr id="268" name="Google Shape;268;p14"/>
          <p:cNvSpPr txBox="1"/>
          <p:nvPr>
            <p:ph type="title"/>
          </p:nvPr>
        </p:nvSpPr>
        <p:spPr>
          <a:xfrm>
            <a:off x="915987" y="0"/>
            <a:ext cx="10785475" cy="958850"/>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dk1"/>
              </a:buClr>
              <a:buSzPts val="3600"/>
              <a:buFont typeface="Garamond"/>
              <a:buNone/>
            </a:pPr>
            <a:r>
              <a:rPr b="1" i="0" lang="en-US" sz="3600" u="none">
                <a:solidFill>
                  <a:schemeClr val="dk1"/>
                </a:solidFill>
                <a:latin typeface="Garamond"/>
                <a:ea typeface="Garamond"/>
                <a:cs typeface="Garamond"/>
                <a:sym typeface="Garamond"/>
              </a:rPr>
              <a:t>CONCLUSION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5"/>
          <p:cNvSpPr txBox="1"/>
          <p:nvPr>
            <p:ph idx="1" type="body"/>
          </p:nvPr>
        </p:nvSpPr>
        <p:spPr>
          <a:xfrm>
            <a:off x="523875" y="1238250"/>
            <a:ext cx="11363325" cy="3959225"/>
          </a:xfrm>
          <a:prstGeom prst="rect">
            <a:avLst/>
          </a:prstGeom>
          <a:noFill/>
          <a:ln>
            <a:noFill/>
          </a:ln>
        </p:spPr>
        <p:txBody>
          <a:bodyPr anchorCtr="0" anchor="t" bIns="0" lIns="0" spcFirstLastPara="1" rIns="0" wrap="square" tIns="0">
            <a:noAutofit/>
          </a:bodyPr>
          <a:lstStyle/>
          <a:p>
            <a:pPr indent="-342900" lvl="0" marL="457200" rtl="0" algn="just">
              <a:lnSpc>
                <a:spcPct val="100000"/>
              </a:lnSpc>
              <a:spcBef>
                <a:spcPts val="0"/>
              </a:spcBef>
              <a:spcAft>
                <a:spcPts val="0"/>
              </a:spcAft>
              <a:buClr>
                <a:schemeClr val="dk1"/>
              </a:buClr>
              <a:buSzPts val="200"/>
              <a:buFont typeface="Garamond"/>
              <a:buChar char="•"/>
            </a:pPr>
            <a:r>
              <a:rPr b="0" i="0" lang="en-US" sz="2400" u="none">
                <a:solidFill>
                  <a:schemeClr val="dk1"/>
                </a:solidFill>
                <a:latin typeface="Garamond"/>
                <a:ea typeface="Garamond"/>
                <a:cs typeface="Garamond"/>
                <a:sym typeface="Garamond"/>
              </a:rPr>
              <a:t>Conduct further investigation into the higher churn rate among female customers and identify the underlying causes.</a:t>
            </a:r>
            <a:endParaRPr/>
          </a:p>
          <a:p>
            <a:pPr indent="-342900" lvl="0" marL="457200" rtl="0" algn="just">
              <a:lnSpc>
                <a:spcPct val="100000"/>
              </a:lnSpc>
              <a:spcBef>
                <a:spcPts val="1200"/>
              </a:spcBef>
              <a:spcAft>
                <a:spcPts val="0"/>
              </a:spcAft>
              <a:buClr>
                <a:schemeClr val="dk1"/>
              </a:buClr>
              <a:buSzPts val="200"/>
              <a:buFont typeface="Garamond"/>
              <a:buChar char="•"/>
            </a:pPr>
            <a:r>
              <a:rPr b="0" i="0" lang="en-US" sz="2400" u="none">
                <a:solidFill>
                  <a:schemeClr val="dk1"/>
                </a:solidFill>
                <a:latin typeface="Garamond"/>
                <a:ea typeface="Garamond"/>
                <a:cs typeface="Garamond"/>
                <a:sym typeface="Garamond"/>
              </a:rPr>
              <a:t>Develop strategies to engage customers and prevent inactivity, which may play a role in customer churn.</a:t>
            </a:r>
            <a:endParaRPr/>
          </a:p>
          <a:p>
            <a:pPr indent="-342900" lvl="0" marL="457200" rtl="0" algn="just">
              <a:lnSpc>
                <a:spcPct val="100000"/>
              </a:lnSpc>
              <a:spcBef>
                <a:spcPts val="1200"/>
              </a:spcBef>
              <a:spcAft>
                <a:spcPts val="0"/>
              </a:spcAft>
              <a:buClr>
                <a:schemeClr val="dk1"/>
              </a:buClr>
              <a:buSzPts val="200"/>
              <a:buFont typeface="Garamond"/>
              <a:buChar char="•"/>
            </a:pPr>
            <a:r>
              <a:rPr b="0" i="0" lang="en-US" sz="2400" u="none">
                <a:solidFill>
                  <a:schemeClr val="dk1"/>
                </a:solidFill>
                <a:latin typeface="Garamond"/>
                <a:ea typeface="Garamond"/>
                <a:cs typeface="Garamond"/>
                <a:sym typeface="Garamond"/>
              </a:rPr>
              <a:t>Consider targeting the female customer segment in lower income categories to increase customer retention and minimize churn.</a:t>
            </a:r>
            <a:endParaRPr/>
          </a:p>
          <a:p>
            <a:pPr indent="-342900" lvl="0" marL="457200" rtl="0" algn="just">
              <a:lnSpc>
                <a:spcPct val="100000"/>
              </a:lnSpc>
              <a:spcBef>
                <a:spcPts val="1200"/>
              </a:spcBef>
              <a:spcAft>
                <a:spcPts val="0"/>
              </a:spcAft>
              <a:buClr>
                <a:schemeClr val="dk1"/>
              </a:buClr>
              <a:buSzPts val="200"/>
              <a:buFont typeface="Garamond"/>
              <a:buChar char="•"/>
            </a:pPr>
            <a:r>
              <a:rPr b="0" i="0" lang="en-US" sz="2400" u="none">
                <a:solidFill>
                  <a:schemeClr val="dk1"/>
                </a:solidFill>
                <a:latin typeface="Garamond"/>
                <a:ea typeface="Garamond"/>
                <a:cs typeface="Garamond"/>
                <a:sym typeface="Garamond"/>
              </a:rPr>
              <a:t>Investigate the relationship between total transaction amount and customer churn to establish a causal relationship and develop strategies to target customers who spend less.</a:t>
            </a:r>
            <a:endParaRPr/>
          </a:p>
          <a:p>
            <a:pPr indent="-342900" lvl="0" marL="457200" rtl="0" algn="just">
              <a:lnSpc>
                <a:spcPct val="100000"/>
              </a:lnSpc>
              <a:spcBef>
                <a:spcPts val="1200"/>
              </a:spcBef>
              <a:spcAft>
                <a:spcPts val="0"/>
              </a:spcAft>
              <a:buClr>
                <a:schemeClr val="dk1"/>
              </a:buClr>
              <a:buSzPts val="200"/>
              <a:buFont typeface="Garamond"/>
              <a:buChar char="•"/>
            </a:pPr>
            <a:r>
              <a:rPr b="0" i="0" lang="en-US" sz="2400" u="none">
                <a:solidFill>
                  <a:schemeClr val="dk1"/>
                </a:solidFill>
                <a:latin typeface="Garamond"/>
                <a:ea typeface="Garamond"/>
                <a:cs typeface="Garamond"/>
                <a:sym typeface="Garamond"/>
              </a:rPr>
              <a:t>Conduct further analysis of the relationship between credit limit and average utilization ratio to arrive at a conclusive interpretation and develop strategies to minimize customer churn.</a:t>
            </a:r>
            <a:endParaRPr/>
          </a:p>
          <a:p>
            <a:pPr indent="-76200" lvl="0" marL="228600" rtl="0" algn="l">
              <a:lnSpc>
                <a:spcPct val="120000"/>
              </a:lnSpc>
              <a:spcBef>
                <a:spcPts val="1600"/>
              </a:spcBef>
              <a:spcAft>
                <a:spcPts val="0"/>
              </a:spcAft>
              <a:buClr>
                <a:schemeClr val="dk1"/>
              </a:buClr>
              <a:buSzPts val="2400"/>
              <a:buNone/>
            </a:pPr>
            <a:r>
              <a:t/>
            </a:r>
            <a:endParaRPr b="0" i="0" sz="2400" u="none">
              <a:solidFill>
                <a:schemeClr val="dk1"/>
              </a:solidFill>
              <a:latin typeface="Garamond"/>
              <a:ea typeface="Garamond"/>
              <a:cs typeface="Garamond"/>
              <a:sym typeface="Garamond"/>
            </a:endParaRPr>
          </a:p>
        </p:txBody>
      </p:sp>
      <p:sp>
        <p:nvSpPr>
          <p:cNvPr id="275" name="Google Shape;275;p15"/>
          <p:cNvSpPr txBox="1"/>
          <p:nvPr>
            <p:ph type="title"/>
          </p:nvPr>
        </p:nvSpPr>
        <p:spPr>
          <a:xfrm>
            <a:off x="933450" y="-30162"/>
            <a:ext cx="10785475" cy="989012"/>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dk1"/>
              </a:buClr>
              <a:buSzPts val="3600"/>
              <a:buFont typeface="Garamond"/>
              <a:buNone/>
            </a:pPr>
            <a:r>
              <a:rPr b="1" i="0" lang="en-US" sz="3600" u="none">
                <a:solidFill>
                  <a:schemeClr val="dk1"/>
                </a:solidFill>
                <a:latin typeface="Garamond"/>
                <a:ea typeface="Garamond"/>
                <a:cs typeface="Garamond"/>
                <a:sym typeface="Garamond"/>
              </a:rPr>
              <a:t>RECOMMENDATIONS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6"/>
          <p:cNvSpPr/>
          <p:nvPr/>
        </p:nvSpPr>
        <p:spPr>
          <a:xfrm>
            <a:off x="3070585" y="2127887"/>
            <a:ext cx="6050830" cy="15696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07F7D"/>
              </a:buClr>
              <a:buSzPts val="9600"/>
              <a:buFont typeface="Garamond"/>
              <a:buNone/>
            </a:pPr>
            <a:r>
              <a:rPr b="1" i="0" lang="en-US" sz="9600" u="none" cap="none" strike="noStrike">
                <a:solidFill>
                  <a:srgbClr val="F07F7D"/>
                </a:solidFill>
                <a:latin typeface="Garamond"/>
                <a:ea typeface="Garamond"/>
                <a:cs typeface="Garamond"/>
                <a:sym typeface="Garamond"/>
              </a:rPr>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
          <p:cNvPicPr preferRelativeResize="0"/>
          <p:nvPr/>
        </p:nvPicPr>
        <p:blipFill rotWithShape="1">
          <a:blip r:embed="rId3">
            <a:alphaModFix/>
          </a:blip>
          <a:srcRect b="0" l="0" r="0" t="0"/>
          <a:stretch/>
        </p:blipFill>
        <p:spPr>
          <a:xfrm>
            <a:off x="858837" y="517525"/>
            <a:ext cx="10577512" cy="5413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
          <p:cNvSpPr txBox="1"/>
          <p:nvPr>
            <p:ph type="title"/>
          </p:nvPr>
        </p:nvSpPr>
        <p:spPr>
          <a:xfrm>
            <a:off x="0" y="0"/>
            <a:ext cx="12192000" cy="846137"/>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chemeClr val="dk1"/>
              </a:buClr>
              <a:buSzPts val="3600"/>
              <a:buFont typeface="Garamond"/>
              <a:buNone/>
            </a:pPr>
            <a:r>
              <a:rPr b="1" i="0" lang="en-US" sz="3600" u="none">
                <a:solidFill>
                  <a:schemeClr val="dk1"/>
                </a:solidFill>
                <a:latin typeface="Garamond"/>
                <a:ea typeface="Garamond"/>
                <a:cs typeface="Garamond"/>
                <a:sym typeface="Garamond"/>
              </a:rPr>
              <a:t>BANK CHURN DATA FILES</a:t>
            </a:r>
            <a:endParaRPr/>
          </a:p>
        </p:txBody>
      </p:sp>
      <p:pic>
        <p:nvPicPr>
          <p:cNvPr id="196" name="Google Shape;196;p3"/>
          <p:cNvPicPr preferRelativeResize="0"/>
          <p:nvPr/>
        </p:nvPicPr>
        <p:blipFill rotWithShape="1">
          <a:blip r:embed="rId3">
            <a:alphaModFix/>
          </a:blip>
          <a:srcRect b="0" l="0" r="0" t="0"/>
          <a:stretch/>
        </p:blipFill>
        <p:spPr>
          <a:xfrm>
            <a:off x="633412" y="841375"/>
            <a:ext cx="11161712" cy="54308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4"/>
          <p:cNvPicPr preferRelativeResize="0"/>
          <p:nvPr>
            <p:ph idx="1" type="body"/>
          </p:nvPr>
        </p:nvPicPr>
        <p:blipFill rotWithShape="1">
          <a:blip r:embed="rId3">
            <a:alphaModFix/>
          </a:blip>
          <a:srcRect b="0" l="0" r="0" t="0"/>
          <a:stretch/>
        </p:blipFill>
        <p:spPr>
          <a:xfrm>
            <a:off x="360362" y="1011237"/>
            <a:ext cx="11374437" cy="453548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5"/>
          <p:cNvSpPr txBox="1"/>
          <p:nvPr/>
        </p:nvSpPr>
        <p:spPr>
          <a:xfrm>
            <a:off x="1301750" y="0"/>
            <a:ext cx="10240962" cy="974725"/>
          </a:xfrm>
          <a:prstGeom prst="rect">
            <a:avLst/>
          </a:prstGeom>
          <a:noFill/>
          <a:ln>
            <a:noFill/>
          </a:ln>
        </p:spPr>
        <p:txBody>
          <a:bodyPr anchorCtr="0" anchor="b" bIns="0" lIns="0" spcFirstLastPara="1" rIns="0" wrap="square" tIns="0">
            <a:normAutofit/>
          </a:bodyPr>
          <a:lstStyle/>
          <a:p>
            <a:pPr indent="0" lvl="0" marL="0" marR="0" rtl="0" algn="ctr">
              <a:lnSpc>
                <a:spcPct val="100000"/>
              </a:lnSpc>
              <a:spcBef>
                <a:spcPts val="0"/>
              </a:spcBef>
              <a:spcAft>
                <a:spcPts val="0"/>
              </a:spcAft>
              <a:buClr>
                <a:schemeClr val="dk1"/>
              </a:buClr>
              <a:buSzPts val="3600"/>
              <a:buFont typeface="Garamond"/>
              <a:buNone/>
            </a:pPr>
            <a:r>
              <a:rPr b="1" lang="en-US" sz="3600">
                <a:solidFill>
                  <a:schemeClr val="dk1"/>
                </a:solidFill>
                <a:latin typeface="Garamond"/>
                <a:ea typeface="Garamond"/>
                <a:cs typeface="Garamond"/>
                <a:sym typeface="Garamond"/>
              </a:rPr>
              <a:t>CUSTOMER</a:t>
            </a:r>
            <a:r>
              <a:rPr b="1" i="0" lang="en-US" sz="3600" u="none">
                <a:solidFill>
                  <a:schemeClr val="dk1"/>
                </a:solidFill>
                <a:latin typeface="Garamond"/>
                <a:ea typeface="Garamond"/>
                <a:cs typeface="Garamond"/>
                <a:sym typeface="Garamond"/>
              </a:rPr>
              <a:t> DEMOGRAPHIC</a:t>
            </a:r>
            <a:endParaRPr/>
          </a:p>
        </p:txBody>
      </p:sp>
      <p:pic>
        <p:nvPicPr>
          <p:cNvPr id="207" name="Google Shape;207;p5"/>
          <p:cNvPicPr preferRelativeResize="0"/>
          <p:nvPr/>
        </p:nvPicPr>
        <p:blipFill rotWithShape="1">
          <a:blip r:embed="rId3">
            <a:alphaModFix/>
          </a:blip>
          <a:srcRect b="0" l="0" r="0" t="0"/>
          <a:stretch/>
        </p:blipFill>
        <p:spPr>
          <a:xfrm>
            <a:off x="1585912" y="1547812"/>
            <a:ext cx="9021762" cy="3998912"/>
          </a:xfrm>
          <a:prstGeom prst="rect">
            <a:avLst/>
          </a:prstGeom>
          <a:noFill/>
          <a:ln cap="flat" cmpd="sng" w="9525">
            <a:solidFill>
              <a:schemeClr val="dk1"/>
            </a:solidFill>
            <a:prstDash val="solid"/>
            <a:miter lim="800000"/>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6"/>
          <p:cNvSpPr txBox="1"/>
          <p:nvPr>
            <p:ph type="title"/>
          </p:nvPr>
        </p:nvSpPr>
        <p:spPr>
          <a:xfrm>
            <a:off x="976312" y="0"/>
            <a:ext cx="10475912" cy="1109662"/>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dk1"/>
              </a:buClr>
              <a:buSzPts val="3600"/>
              <a:buFont typeface="Garamond"/>
              <a:buNone/>
            </a:pPr>
            <a:r>
              <a:rPr b="1" i="0" lang="en-US" sz="3600" u="none">
                <a:solidFill>
                  <a:schemeClr val="dk1"/>
                </a:solidFill>
                <a:latin typeface="Garamond"/>
                <a:ea typeface="Garamond"/>
                <a:cs typeface="Garamond"/>
                <a:sym typeface="Garamond"/>
              </a:rPr>
              <a:t>CUSTOMER AGE AND EDUCATION DETAILS</a:t>
            </a:r>
            <a:endParaRPr/>
          </a:p>
        </p:txBody>
      </p:sp>
      <p:pic>
        <p:nvPicPr>
          <p:cNvPr id="213" name="Google Shape;213;p6"/>
          <p:cNvPicPr preferRelativeResize="0"/>
          <p:nvPr/>
        </p:nvPicPr>
        <p:blipFill rotWithShape="1">
          <a:blip r:embed="rId3">
            <a:alphaModFix/>
          </a:blip>
          <a:srcRect b="0" l="0" r="0" t="0"/>
          <a:stretch/>
        </p:blipFill>
        <p:spPr>
          <a:xfrm>
            <a:off x="976312" y="1809750"/>
            <a:ext cx="10239375" cy="3143250"/>
          </a:xfrm>
          <a:prstGeom prst="rect">
            <a:avLst/>
          </a:prstGeom>
          <a:noFill/>
          <a:ln cap="flat" cmpd="sng" w="9525">
            <a:solidFill>
              <a:schemeClr val="dk1"/>
            </a:solidFill>
            <a:prstDash val="solid"/>
            <a:miter lim="800000"/>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7"/>
          <p:cNvSpPr txBox="1"/>
          <p:nvPr>
            <p:ph type="title"/>
          </p:nvPr>
        </p:nvSpPr>
        <p:spPr>
          <a:xfrm>
            <a:off x="1371600" y="22225"/>
            <a:ext cx="10240962" cy="1027112"/>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dk1"/>
              </a:buClr>
              <a:buSzPts val="3600"/>
              <a:buFont typeface="Garamond"/>
              <a:buNone/>
            </a:pPr>
            <a:r>
              <a:rPr b="1" i="0" lang="en-US" sz="3600" u="none">
                <a:solidFill>
                  <a:schemeClr val="dk1"/>
                </a:solidFill>
                <a:latin typeface="Garamond"/>
                <a:ea typeface="Garamond"/>
                <a:cs typeface="Garamond"/>
                <a:sym typeface="Garamond"/>
              </a:rPr>
              <a:t>CHURNED CUSTOMERS</a:t>
            </a:r>
            <a:endParaRPr/>
          </a:p>
        </p:txBody>
      </p:sp>
      <p:pic>
        <p:nvPicPr>
          <p:cNvPr id="219" name="Google Shape;219;p7"/>
          <p:cNvPicPr preferRelativeResize="0"/>
          <p:nvPr/>
        </p:nvPicPr>
        <p:blipFill rotWithShape="1">
          <a:blip r:embed="rId3">
            <a:alphaModFix/>
          </a:blip>
          <a:srcRect b="0" l="0" r="0" t="0"/>
          <a:stretch/>
        </p:blipFill>
        <p:spPr>
          <a:xfrm>
            <a:off x="1371600" y="1528762"/>
            <a:ext cx="7042150" cy="4408487"/>
          </a:xfrm>
          <a:prstGeom prst="rect">
            <a:avLst/>
          </a:prstGeom>
          <a:noFill/>
          <a:ln cap="flat" cmpd="sng" w="9525">
            <a:solidFill>
              <a:srgbClr val="000000"/>
            </a:solidFill>
            <a:prstDash val="solid"/>
            <a:miter lim="800000"/>
            <a:headEnd len="sm" w="sm" type="none"/>
            <a:tailEnd len="sm" w="sm" type="none"/>
          </a:ln>
        </p:spPr>
      </p:pic>
      <p:pic>
        <p:nvPicPr>
          <p:cNvPr id="220" name="Google Shape;220;p7"/>
          <p:cNvPicPr preferRelativeResize="0"/>
          <p:nvPr/>
        </p:nvPicPr>
        <p:blipFill rotWithShape="1">
          <a:blip r:embed="rId4">
            <a:alphaModFix/>
          </a:blip>
          <a:srcRect b="0" l="0" r="0" t="0"/>
          <a:stretch/>
        </p:blipFill>
        <p:spPr>
          <a:xfrm>
            <a:off x="8605837" y="1528762"/>
            <a:ext cx="3297237" cy="750887"/>
          </a:xfrm>
          <a:prstGeom prst="rect">
            <a:avLst/>
          </a:prstGeom>
          <a:noFill/>
          <a:ln cap="flat" cmpd="sng" w="9525">
            <a:solidFill>
              <a:schemeClr val="dk1"/>
            </a:solidFill>
            <a:prstDash val="solid"/>
            <a:miter lim="800000"/>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8"/>
          <p:cNvPicPr preferRelativeResize="0"/>
          <p:nvPr/>
        </p:nvPicPr>
        <p:blipFill rotWithShape="1">
          <a:blip r:embed="rId3">
            <a:alphaModFix/>
          </a:blip>
          <a:srcRect b="0" l="0" r="0" t="0"/>
          <a:stretch/>
        </p:blipFill>
        <p:spPr>
          <a:xfrm>
            <a:off x="5389562" y="3429000"/>
            <a:ext cx="4383087" cy="3217862"/>
          </a:xfrm>
          <a:prstGeom prst="rect">
            <a:avLst/>
          </a:prstGeom>
          <a:noFill/>
          <a:ln>
            <a:noFill/>
          </a:ln>
        </p:spPr>
      </p:pic>
      <p:pic>
        <p:nvPicPr>
          <p:cNvPr id="226" name="Google Shape;226;p8"/>
          <p:cNvPicPr preferRelativeResize="0"/>
          <p:nvPr/>
        </p:nvPicPr>
        <p:blipFill rotWithShape="1">
          <a:blip r:embed="rId4">
            <a:alphaModFix/>
          </a:blip>
          <a:srcRect b="0" l="0" r="0" t="0"/>
          <a:stretch/>
        </p:blipFill>
        <p:spPr>
          <a:xfrm>
            <a:off x="2419350" y="928687"/>
            <a:ext cx="4110037" cy="4108450"/>
          </a:xfrm>
          <a:prstGeom prst="rect">
            <a:avLst/>
          </a:prstGeom>
          <a:noFill/>
          <a:ln>
            <a:noFill/>
          </a:ln>
        </p:spPr>
      </p:pic>
      <p:pic>
        <p:nvPicPr>
          <p:cNvPr id="227" name="Google Shape;227;p8"/>
          <p:cNvPicPr preferRelativeResize="0"/>
          <p:nvPr/>
        </p:nvPicPr>
        <p:blipFill rotWithShape="1">
          <a:blip r:embed="rId5">
            <a:alphaModFix/>
          </a:blip>
          <a:srcRect b="0" l="0" r="0" t="0"/>
          <a:stretch/>
        </p:blipFill>
        <p:spPr>
          <a:xfrm>
            <a:off x="0" y="3387725"/>
            <a:ext cx="4295775" cy="3238500"/>
          </a:xfrm>
          <a:prstGeom prst="rect">
            <a:avLst/>
          </a:prstGeom>
          <a:noFill/>
          <a:ln>
            <a:noFill/>
          </a:ln>
        </p:spPr>
      </p:pic>
      <p:pic>
        <p:nvPicPr>
          <p:cNvPr id="228" name="Google Shape;228;p8"/>
          <p:cNvPicPr preferRelativeResize="0"/>
          <p:nvPr/>
        </p:nvPicPr>
        <p:blipFill rotWithShape="1">
          <a:blip r:embed="rId6">
            <a:alphaModFix/>
          </a:blip>
          <a:srcRect b="0" l="0" r="0" t="0"/>
          <a:stretch/>
        </p:blipFill>
        <p:spPr>
          <a:xfrm>
            <a:off x="8054975" y="1485900"/>
            <a:ext cx="4006850" cy="1371600"/>
          </a:xfrm>
          <a:prstGeom prst="rect">
            <a:avLst/>
          </a:prstGeom>
          <a:noFill/>
          <a:ln cap="flat" cmpd="sng" w="9525">
            <a:solidFill>
              <a:schemeClr val="dk1"/>
            </a:solidFill>
            <a:prstDash val="solid"/>
            <a:miter lim="800000"/>
            <a:headEnd len="sm" w="sm" type="none"/>
            <a:tailEnd len="sm" w="sm" type="none"/>
          </a:ln>
        </p:spPr>
      </p:pic>
      <p:sp>
        <p:nvSpPr>
          <p:cNvPr id="229" name="Google Shape;229;p8"/>
          <p:cNvSpPr txBox="1"/>
          <p:nvPr/>
        </p:nvSpPr>
        <p:spPr>
          <a:xfrm>
            <a:off x="744537" y="0"/>
            <a:ext cx="11225212" cy="963612"/>
          </a:xfrm>
          <a:prstGeom prst="rect">
            <a:avLst/>
          </a:prstGeom>
          <a:noFill/>
          <a:ln>
            <a:noFill/>
          </a:ln>
        </p:spPr>
        <p:txBody>
          <a:bodyPr anchorCtr="0" anchor="b" bIns="0" lIns="0" spcFirstLastPara="1" rIns="0" wrap="square" tIns="0">
            <a:normAutofit/>
          </a:bodyPr>
          <a:lstStyle/>
          <a:p>
            <a:pPr indent="0" lvl="0" marL="0" marR="0" rtl="0" algn="ctr">
              <a:lnSpc>
                <a:spcPct val="90000"/>
              </a:lnSpc>
              <a:spcBef>
                <a:spcPts val="0"/>
              </a:spcBef>
              <a:spcAft>
                <a:spcPts val="0"/>
              </a:spcAft>
              <a:buClr>
                <a:schemeClr val="dk1"/>
              </a:buClr>
              <a:buSzPts val="3300"/>
              <a:buFont typeface="Garamond"/>
              <a:buNone/>
            </a:pPr>
            <a:r>
              <a:rPr b="1" i="0" lang="en-US" sz="3300" u="none">
                <a:solidFill>
                  <a:schemeClr val="dk1"/>
                </a:solidFill>
                <a:latin typeface="Garamond"/>
                <a:ea typeface="Garamond"/>
                <a:cs typeface="Garamond"/>
                <a:sym typeface="Garamond"/>
              </a:rPr>
              <a:t>CHURN PERCENTAGE OF MALE AND FEMALE CUSTOMERS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9"/>
          <p:cNvSpPr txBox="1"/>
          <p:nvPr>
            <p:ph type="title"/>
          </p:nvPr>
        </p:nvSpPr>
        <p:spPr>
          <a:xfrm>
            <a:off x="1230312" y="0"/>
            <a:ext cx="10240962" cy="885825"/>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dk1"/>
              </a:buClr>
              <a:buSzPts val="3600"/>
              <a:buFont typeface="Garamond"/>
              <a:buNone/>
            </a:pPr>
            <a:r>
              <a:rPr b="1" i="0" lang="en-US" sz="3600" u="none">
                <a:solidFill>
                  <a:schemeClr val="dk1"/>
                </a:solidFill>
                <a:latin typeface="Garamond"/>
                <a:ea typeface="Garamond"/>
                <a:cs typeface="Garamond"/>
                <a:sym typeface="Garamond"/>
              </a:rPr>
              <a:t>CUSTOMER CHURN AS PER AGE GROUP</a:t>
            </a:r>
            <a:endParaRPr/>
          </a:p>
        </p:txBody>
      </p:sp>
      <p:pic>
        <p:nvPicPr>
          <p:cNvPr id="235" name="Google Shape;235;p9"/>
          <p:cNvPicPr preferRelativeResize="0"/>
          <p:nvPr/>
        </p:nvPicPr>
        <p:blipFill rotWithShape="1">
          <a:blip r:embed="rId3">
            <a:alphaModFix/>
          </a:blip>
          <a:srcRect b="0" l="0" r="0" t="0"/>
          <a:stretch/>
        </p:blipFill>
        <p:spPr>
          <a:xfrm>
            <a:off x="1230312" y="1130300"/>
            <a:ext cx="7773987" cy="5148262"/>
          </a:xfrm>
          <a:prstGeom prst="rect">
            <a:avLst/>
          </a:prstGeom>
          <a:noFill/>
          <a:ln cap="flat" cmpd="sng" w="9525">
            <a:solidFill>
              <a:srgbClr val="000000"/>
            </a:solidFill>
            <a:prstDash val="solid"/>
            <a:miter lim="800000"/>
            <a:headEnd len="sm" w="sm" type="none"/>
            <a:tailEnd len="sm" w="sm" type="none"/>
          </a:ln>
        </p:spPr>
      </p:pic>
      <p:pic>
        <p:nvPicPr>
          <p:cNvPr id="236" name="Google Shape;236;p9"/>
          <p:cNvPicPr preferRelativeResize="0"/>
          <p:nvPr/>
        </p:nvPicPr>
        <p:blipFill rotWithShape="1">
          <a:blip r:embed="rId4">
            <a:alphaModFix/>
          </a:blip>
          <a:srcRect b="0" l="0" r="0" t="0"/>
          <a:stretch/>
        </p:blipFill>
        <p:spPr>
          <a:xfrm>
            <a:off x="9451975" y="1130300"/>
            <a:ext cx="2179637" cy="3025775"/>
          </a:xfrm>
          <a:prstGeom prst="rect">
            <a:avLst/>
          </a:prstGeom>
          <a:noFill/>
          <a:ln cap="flat" cmpd="sng" w="9525">
            <a:solidFill>
              <a:srgbClr val="000000"/>
            </a:solidFill>
            <a:prstDash val="solid"/>
            <a:miter lim="800000"/>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11_GradientRise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7_GradientRise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2_GradientRise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GradientRise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4_GradientRise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GradientRise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3_GradientRise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5_GradientRise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9_GradientRise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6_GradientRise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10_GradientRise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8_GradientRise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2023-02-01T11:59:54Z</dcterms:created>
  <dc:creator>Soham Gaikwad - 13VAM</dc:creator>
</cp:coreProperties>
</file>