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2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6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3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8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1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8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7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6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2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9EC8-2A71-49B8-BDD3-F5067933C096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26DF-1496-443C-B706-DD0AE85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4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4" idx="2"/>
            <a:endCxn id="10" idx="0"/>
          </p:cNvCxnSpPr>
          <p:nvPr/>
        </p:nvCxnSpPr>
        <p:spPr>
          <a:xfrm flipH="1">
            <a:off x="2251358" y="955964"/>
            <a:ext cx="9704" cy="3815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30778" y="282633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인트로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30778" y="5840383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샵</a:t>
            </a:r>
            <a:r>
              <a:rPr lang="ko-KR" altLang="en-US" dirty="0" err="1" smtClean="0"/>
              <a:t>주소</a:t>
            </a:r>
            <a:r>
              <a:rPr lang="ko-KR" altLang="en-US" dirty="0" smtClean="0"/>
              <a:t> 지도 페이지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54336" y="3585899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공지게시판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21075" y="3585902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디자이너게시판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21074" y="4771505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게시물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59628" y="3585900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모델게시판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21078" y="2355965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9" idx="3"/>
            <a:endCxn id="11" idx="1"/>
          </p:cNvCxnSpPr>
          <p:nvPr/>
        </p:nvCxnSpPr>
        <p:spPr>
          <a:xfrm flipV="1">
            <a:off x="3481642" y="3922566"/>
            <a:ext cx="47798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2"/>
          </p:cNvCxnSpPr>
          <p:nvPr/>
        </p:nvCxnSpPr>
        <p:spPr>
          <a:xfrm>
            <a:off x="5189912" y="4259231"/>
            <a:ext cx="0" cy="51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22474" y="3585898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59627" y="4767861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게시물 페이지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657791" y="4767862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게시물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452949" y="4767862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게시물 페이지</a:t>
            </a:r>
            <a:endParaRPr lang="ko-KR" altLang="en-US" dirty="0"/>
          </a:p>
        </p:txBody>
      </p:sp>
      <p:cxnSp>
        <p:nvCxnSpPr>
          <p:cNvPr id="37" name="직선 연결선 36"/>
          <p:cNvCxnSpPr>
            <a:stCxn id="8" idx="2"/>
            <a:endCxn id="30" idx="0"/>
          </p:cNvCxnSpPr>
          <p:nvPr/>
        </p:nvCxnSpPr>
        <p:spPr>
          <a:xfrm>
            <a:off x="7884620" y="4259230"/>
            <a:ext cx="3455" cy="50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10683233" y="4256631"/>
            <a:ext cx="1" cy="51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3487188" y="1682634"/>
            <a:ext cx="5527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54334" y="1354539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039985" y="1331418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모드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992382" y="806592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관리 페이지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992381" y="1816588"/>
            <a:ext cx="2460567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게시물 관리 페이지</a:t>
            </a:r>
            <a:endParaRPr lang="ko-KR" altLang="en-US" dirty="0"/>
          </a:p>
        </p:txBody>
      </p:sp>
      <p:cxnSp>
        <p:nvCxnSpPr>
          <p:cNvPr id="55" name="꺾인 연결선 54"/>
          <p:cNvCxnSpPr>
            <a:stCxn id="47" idx="3"/>
            <a:endCxn id="48" idx="1"/>
          </p:cNvCxnSpPr>
          <p:nvPr/>
        </p:nvCxnSpPr>
        <p:spPr>
          <a:xfrm flipV="1">
            <a:off x="6500552" y="1143258"/>
            <a:ext cx="491830" cy="5248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7" idx="3"/>
            <a:endCxn id="49" idx="1"/>
          </p:cNvCxnSpPr>
          <p:nvPr/>
        </p:nvCxnSpPr>
        <p:spPr>
          <a:xfrm>
            <a:off x="6500552" y="1668084"/>
            <a:ext cx="491829" cy="485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26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study02</dc:creator>
  <cp:lastModifiedBy>study02</cp:lastModifiedBy>
  <cp:revision>5</cp:revision>
  <dcterms:created xsi:type="dcterms:W3CDTF">2023-10-19T01:05:02Z</dcterms:created>
  <dcterms:modified xsi:type="dcterms:W3CDTF">2023-10-19T09:30:48Z</dcterms:modified>
</cp:coreProperties>
</file>