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1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35AB40-C529-441E-B834-627F520D56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6380" y="868362"/>
            <a:ext cx="10120829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dirty="0"/>
              <a:t>Modifiez le style du titre</a:t>
            </a:r>
            <a:endParaRPr lang="en-GB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2D4F541-4400-4C73-8D33-73DA205D18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6380" y="3602038"/>
            <a:ext cx="10120829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382EF21-25D4-4D4B-854D-7B52A33B37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39896" y="6356350"/>
            <a:ext cx="2743200" cy="365125"/>
          </a:xfrm>
        </p:spPr>
        <p:txBody>
          <a:bodyPr/>
          <a:lstStyle/>
          <a:p>
            <a:fld id="{2A1895E3-5F02-4802-BF45-A72F6F96A06B}" type="datetimeFigureOut">
              <a:rPr lang="en-GB" smtClean="0"/>
              <a:t>23/05/2018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469521A-5730-46E5-A2A0-132651196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01667" y="6356350"/>
            <a:ext cx="3668617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9164DFB-D23C-4135-B01B-3485A29F5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85183" y="6356350"/>
            <a:ext cx="2743200" cy="365125"/>
          </a:xfrm>
        </p:spPr>
        <p:txBody>
          <a:bodyPr/>
          <a:lstStyle/>
          <a:p>
            <a:fld id="{EE90B399-BC7E-4ECD-9786-DC90B43A146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9429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847513-71C6-49DA-9FF8-045F22632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542A178-5112-4C40-B391-9DFA5A6C4C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7B427F9-BF37-4860-8446-FAFCD63D0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895E3-5F02-4802-BF45-A72F6F96A06B}" type="datetimeFigureOut">
              <a:rPr lang="en-GB" smtClean="0"/>
              <a:t>23/05/2018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EE3F714-B065-455C-B944-5CAA2F8DF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50FAAA-506C-4F68-BBB8-A460EF342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0B399-BC7E-4ECD-9786-DC90B43A146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8315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BC08A25-FB3B-46AD-A7CE-65FF76116C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30C9216-1F51-429D-BFD7-CE5297FFD2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1A268CE-FEC7-43BC-99FB-41B37C17A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895E3-5F02-4802-BF45-A72F6F96A06B}" type="datetimeFigureOut">
              <a:rPr lang="en-GB" smtClean="0"/>
              <a:t>23/05/2018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ECE9D7D-B0C2-4656-AB5D-52020DFCD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3080B0D-EA84-4838-95E6-F7BD9EF18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0B399-BC7E-4ECD-9786-DC90B43A146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3675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0F25A9-9DFD-4F7A-9F9C-65072364C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8B7A81-21AC-4397-ACD5-5945B9D55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GB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B640E24-7DEB-4CC3-AB04-E2A227137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895E3-5F02-4802-BF45-A72F6F96A06B}" type="datetimeFigureOut">
              <a:rPr lang="en-GB" smtClean="0"/>
              <a:t>23/05/2018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786F8A7-991C-4A94-9FEF-2D78AEDE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344D6A0-6DC8-4323-B8D7-5F6BD903D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0B399-BC7E-4ECD-9786-DC90B43A146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9834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AF4182-E557-4C8B-ADE6-6A7AA68A5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BACE3B2-9C4D-4405-9A71-FF1356A17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502A7F0-68F3-4834-B613-7B85CCB27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895E3-5F02-4802-BF45-A72F6F96A06B}" type="datetimeFigureOut">
              <a:rPr lang="en-GB" smtClean="0"/>
              <a:t>23/05/2018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5A4C28D-951F-441D-AD47-687D5B616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EBC9470-F7DF-4732-81DF-D6347B983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0B399-BC7E-4ECD-9786-DC90B43A146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2616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3844D2-A73F-4B6F-8AD7-0157BAF50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224220-7D04-46EF-85FE-8B06A21BDF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71ADA17-4389-4424-8278-CD633F31B4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9B72D75-606F-4BCD-82B1-EB2D69967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895E3-5F02-4802-BF45-A72F6F96A06B}" type="datetimeFigureOut">
              <a:rPr lang="en-GB" smtClean="0"/>
              <a:t>23/05/2018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051C7BE-2E5B-48E4-89CB-5C3C1A243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9B97CB9-92F3-4166-B58A-FDC5EB91E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0B399-BC7E-4ECD-9786-DC90B43A146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6083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C79F37-0A9B-40E1-88B3-6252BB215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1007DBC-6B0F-49B0-8FA2-B0BF993AD1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087E98B-1F61-440F-B6E2-7A6C9C7817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5C42E38-DCEC-47C7-825F-166DFE4AC8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6102986-B83E-496C-9B56-9A220DC4C0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16791EE-802B-49A5-BCA6-BC5AB5FCD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895E3-5F02-4802-BF45-A72F6F96A06B}" type="datetimeFigureOut">
              <a:rPr lang="en-GB" smtClean="0"/>
              <a:t>23/05/2018</a:t>
            </a:fld>
            <a:endParaRPr lang="en-GB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4ABB0E0-4025-4106-BE28-91F31E852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A267775-C86D-4928-B96C-1A91F3792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0B399-BC7E-4ECD-9786-DC90B43A146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7513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CE99E0-CAFD-40B5-9A3E-71CAB3C0A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CE84371-91B5-41EE-AA18-13C7A225D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895E3-5F02-4802-BF45-A72F6F96A06B}" type="datetimeFigureOut">
              <a:rPr lang="en-GB" smtClean="0"/>
              <a:t>23/05/2018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7C7B518-8C03-434B-8854-D21A320CE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842F84F-B267-43C6-8948-2F2B1BD40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0B399-BC7E-4ECD-9786-DC90B43A146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3216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BC4FB7E-EF16-44BB-819D-615CE6482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895E3-5F02-4802-BF45-A72F6F96A06B}" type="datetimeFigureOut">
              <a:rPr lang="en-GB" smtClean="0"/>
              <a:t>23/05/2018</a:t>
            </a:fld>
            <a:endParaRPr lang="en-GB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1C3A964-F1FB-4E11-9AC7-EE81914A3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0F0145D-1552-4E1F-BE78-B259AC75F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0B399-BC7E-4ECD-9786-DC90B43A146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7945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FCF20F-A681-48B2-A91D-492A43EB1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88E549-D5FF-47B4-B2A7-A9921819E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46CF61D-B194-4DF9-A656-3C01BD147E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EAD42AB-F78D-488D-A74D-588883F9F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895E3-5F02-4802-BF45-A72F6F96A06B}" type="datetimeFigureOut">
              <a:rPr lang="en-GB" smtClean="0"/>
              <a:t>23/05/2018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CD305FE-910F-434D-BA0E-0F9AACEDE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D5CA2ED-0115-43E0-9246-587517177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0B399-BC7E-4ECD-9786-DC90B43A146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4308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3DBD6E-FBEA-47F9-B2B0-D8D8B6FA2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B9B55F9-A116-4B0F-9E5D-86E5AD379C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7DEF9E6-1AC2-4FDE-A298-45FD778D38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84BED75-1C06-447E-B6A7-001DE2C48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895E3-5F02-4802-BF45-A72F6F96A06B}" type="datetimeFigureOut">
              <a:rPr lang="en-GB" smtClean="0"/>
              <a:t>23/05/2018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2BB2A6B-C861-434F-8EAE-5A4FCE642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EA7BC5C-F8F5-47F5-9367-5321B94C1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0B399-BC7E-4ECD-9786-DC90B43A146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0584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0136172-8FCD-420C-B91C-D928684CE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9760027" cy="10096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  <a:endParaRPr lang="en-GB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1B21186-1248-4632-B2C6-5E207541F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976002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GB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0B8F73A-8E84-45DB-A802-653C6FD7B0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895E3-5F02-4802-BF45-A72F6F96A06B}" type="datetimeFigureOut">
              <a:rPr lang="en-GB" smtClean="0"/>
              <a:t>23/05/2018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D6932B7-026E-44B7-8022-DC925D8FC5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88954" y="6356350"/>
            <a:ext cx="34923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655B48B-8027-4478-AA8E-D05B8AECED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85183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0B399-BC7E-4ECD-9786-DC90B43A146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6046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2DA59C-BA51-4765-8E50-8C179293E1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err="1"/>
              <a:t>BlaajjPaint</a:t>
            </a:r>
            <a:endParaRPr lang="en-GB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B4FB083-10AD-4299-985E-9308DB27CF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/>
              <a:t>Travail de semestre de</a:t>
            </a:r>
          </a:p>
          <a:p>
            <a:r>
              <a:rPr lang="fr-CH" dirty="0"/>
              <a:t>A. Allemand, J. Châtillon, L. Krug, </a:t>
            </a:r>
          </a:p>
          <a:p>
            <a:r>
              <a:rPr lang="fr-CH" dirty="0"/>
              <a:t>A. Rochat, B. Schopfer, J. Smith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3838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6E1FF3-8A16-48ED-A9E7-9348D416A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637578-F8F4-497B-B439-9D7FBA397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82403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28</Words>
  <Application>Microsoft Office PowerPoint</Application>
  <PresentationFormat>Grand écran</PresentationFormat>
  <Paragraphs>4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BlaajjPaint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Adrien Allemand</dc:creator>
  <cp:lastModifiedBy>Adrien Allemand</cp:lastModifiedBy>
  <cp:revision>6</cp:revision>
  <dcterms:created xsi:type="dcterms:W3CDTF">2018-05-23T14:20:55Z</dcterms:created>
  <dcterms:modified xsi:type="dcterms:W3CDTF">2018-05-23T14:42:21Z</dcterms:modified>
</cp:coreProperties>
</file>