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4" r:id="rId4"/>
    <p:sldId id="261" r:id="rId5"/>
    <p:sldId id="263" r:id="rId6"/>
    <p:sldId id="267" r:id="rId7"/>
    <p:sldId id="270" r:id="rId8"/>
    <p:sldId id="271" r:id="rId9"/>
    <p:sldId id="269" r:id="rId10"/>
    <p:sldId id="259" r:id="rId11"/>
    <p:sldId id="268" r:id="rId12"/>
    <p:sldId id="25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9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7EFB-FE5C-9347-91A8-E19293427471}" type="datetimeFigureOut">
              <a:rPr lang="fr-FR" smtClean="0"/>
              <a:t>10/06/2019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ADC1-16D8-FB4C-A8FA-1934EF2E64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81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brasseries:</a:t>
            </a:r>
          </a:p>
          <a:p>
            <a:r>
              <a:rPr lang="fr-FR" dirty="0"/>
              <a:t>avantage financier -&gt; prouvé qu'une boisson gratuite engendre généralement d'autres consommations ensuite.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4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types d'utilisateurs (client / employés)</a:t>
            </a:r>
          </a:p>
          <a:p>
            <a:endParaRPr lang="fr-FR" dirty="0"/>
          </a:p>
          <a:p>
            <a:r>
              <a:rPr lang="fr-FR" dirty="0" err="1"/>
              <a:t>Company</a:t>
            </a:r>
            <a:r>
              <a:rPr lang="fr-FR" dirty="0"/>
              <a:t> ont une liste de boissons proposées (relation N-N)</a:t>
            </a:r>
          </a:p>
          <a:p>
            <a:endParaRPr lang="fr-FR" dirty="0"/>
          </a:p>
          <a:p>
            <a:r>
              <a:rPr lang="fr-FR" dirty="0"/>
              <a:t>Une offre est une entité faible avec </a:t>
            </a:r>
            <a:r>
              <a:rPr lang="fr-FR" dirty="0" err="1"/>
              <a:t>client_id</a:t>
            </a:r>
            <a:r>
              <a:rPr lang="fr-FR" dirty="0"/>
              <a:t> et </a:t>
            </a:r>
            <a:r>
              <a:rPr lang="fr-FR" dirty="0" err="1"/>
              <a:t>company_id</a:t>
            </a:r>
            <a:r>
              <a:rPr lang="fr-FR" dirty="0"/>
              <a:t> comme clés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38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CRUD sur </a:t>
            </a:r>
            <a:r>
              <a:rPr lang="fr-FR" dirty="0" err="1"/>
              <a:t>Company</a:t>
            </a:r>
            <a:r>
              <a:rPr lang="fr-FR" dirty="0"/>
              <a:t> inclut CRUD sur horaires et adresse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05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ForeignKey</a:t>
            </a:r>
            <a:r>
              <a:rPr lang="fr-FR" dirty="0"/>
              <a:t> --&gt; galéré pour mettre en place jusqu'à ce que la prof nous fournisse un exemple les proposant</a:t>
            </a:r>
          </a:p>
          <a:p>
            <a:endParaRPr lang="fr-FR" dirty="0"/>
          </a:p>
          <a:p>
            <a:r>
              <a:rPr lang="fr-FR" dirty="0" err="1"/>
              <a:t>Énum</a:t>
            </a:r>
            <a:r>
              <a:rPr lang="fr-FR" dirty="0"/>
              <a:t> -&gt; utilisation d'un mapper pour convertir l'objet Scala en </a:t>
            </a:r>
            <a:r>
              <a:rPr lang="fr-FR" dirty="0" err="1"/>
              <a:t>Enum</a:t>
            </a:r>
            <a:r>
              <a:rPr lang="fr-FR" dirty="0"/>
              <a:t> MySQL</a:t>
            </a:r>
          </a:p>
          <a:p>
            <a:endParaRPr lang="fr-FR" dirty="0"/>
          </a:p>
          <a:p>
            <a:r>
              <a:rPr lang="fr-FR" dirty="0"/>
              <a:t>Relation 1-N -&gt; Obligés d'ajouter une </a:t>
            </a:r>
            <a:r>
              <a:rPr lang="fr-FR" dirty="0" err="1"/>
              <a:t>primaryKey</a:t>
            </a:r>
            <a:r>
              <a:rPr lang="fr-FR" dirty="0"/>
              <a:t> id en </a:t>
            </a:r>
            <a:r>
              <a:rPr lang="fr-FR" dirty="0" err="1"/>
              <a:t>autoInc</a:t>
            </a:r>
            <a:r>
              <a:rPr lang="fr-FR" dirty="0"/>
              <a:t>. Colonne totalement inutile dans notre DB! Merci </a:t>
            </a:r>
            <a:r>
              <a:rPr lang="fr-FR" dirty="0" err="1"/>
              <a:t>Slick</a:t>
            </a:r>
            <a:r>
              <a:rPr lang="fr-FR" dirty="0"/>
              <a:t>...!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3ADC1-16D8-FB4C-A8FA-1934EF2E646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01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9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745155-1A9C-49DB-B86A-EF900A968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6DAB8C-EBB2-4BE3-A93A-8FD3CE9B7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30D658-8856-40EF-9C18-46A8E5BB15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4A66442C-0EFE-4AB0-A94C-533FCC294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824ED-C7D5-4686-B81D-FB59A7C8F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37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44059F-FC28-4727-A879-7392323677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1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1BC34-AC83-47AD-A478-22AA12FC9D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5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B5135E-4D53-41DA-9CC7-C02F34F97A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B7455D-3FB0-49F7-87C6-52D6B26C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177324-0AD7-4D1E-A3FC-ED7D343B7A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59" y="6262572"/>
            <a:ext cx="679642" cy="54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4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F11FFC4-0002-4A8A-A1AE-92F46C4E97A5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94F08F-BEEF-4D5D-8E77-2D1F08FE08FC}" type="slidenum">
              <a:rPr lang="en-GB" smtClean="0"/>
              <a:t>‹N°›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55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C3055D0-0E58-45E4-B966-3AAB38E4F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92" y="1005576"/>
            <a:ext cx="5360881" cy="43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6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BD8F5-A19A-4F6C-B9A9-DCC4955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FrontEnd</a:t>
            </a:r>
            <a:r>
              <a:rPr lang="fr-CH" dirty="0"/>
              <a:t> Web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98587-A716-446D-8817-5C0430383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36111"/>
            <a:ext cx="10178322" cy="3593591"/>
          </a:xfrm>
        </p:spPr>
        <p:txBody>
          <a:bodyPr>
            <a:noAutofit/>
          </a:bodyPr>
          <a:lstStyle/>
          <a:p>
            <a:r>
              <a:rPr lang="fr-CH" sz="2800" dirty="0"/>
              <a:t>Consulter les informations sur le Beer </a:t>
            </a:r>
            <a:r>
              <a:rPr lang="fr-CH" sz="2800" dirty="0" err="1"/>
              <a:t>Pass</a:t>
            </a:r>
            <a:endParaRPr lang="fr-CH" sz="2800" dirty="0"/>
          </a:p>
          <a:p>
            <a:r>
              <a:rPr lang="fr-CH" sz="2800" dirty="0"/>
              <a:t>Consulter des statistiques</a:t>
            </a:r>
          </a:p>
          <a:p>
            <a:r>
              <a:rPr lang="fr-CH" sz="2800" dirty="0"/>
              <a:t>Consulter tous les établissements partenaires sur une carte</a:t>
            </a:r>
          </a:p>
          <a:p>
            <a:r>
              <a:rPr lang="fr-CH" sz="2800" dirty="0"/>
              <a:t>Consulter les détails de tous les établissements partenaires</a:t>
            </a:r>
          </a:p>
          <a:p>
            <a:r>
              <a:rPr lang="fr-CH" sz="2800" dirty="0"/>
              <a:t>Se procurer un Beer </a:t>
            </a:r>
            <a:r>
              <a:rPr lang="fr-CH" sz="2800" dirty="0" err="1"/>
              <a:t>Pass</a:t>
            </a:r>
            <a:endParaRPr lang="en-GB" sz="2800" dirty="0"/>
          </a:p>
        </p:txBody>
      </p:sp>
      <p:pic>
        <p:nvPicPr>
          <p:cNvPr id="2052" name="Picture 4" descr="RÃ©sultat de recherche d'images pour &quot;react image&quot;">
            <a:extLst>
              <a:ext uri="{FF2B5EF4-FFF2-40B4-BE49-F238E27FC236}">
                <a16:creationId xmlns:a16="http://schemas.microsoft.com/office/drawing/2014/main" id="{6B580A3B-C377-421C-B953-2991A201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41" y="428298"/>
            <a:ext cx="1857703" cy="185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40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CD54DFE-A0A2-804C-8E48-4626A445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69" y="603739"/>
            <a:ext cx="4999892" cy="49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6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D5F9-5580-48D3-A661-A551651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Mobile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114B4-A98A-401E-9FAA-D8928205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701" y="4090021"/>
            <a:ext cx="434627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2400" b="1" dirty="0"/>
              <a:t>Clients</a:t>
            </a:r>
            <a:r>
              <a:rPr lang="fr-CH" sz="2400" dirty="0"/>
              <a:t> </a:t>
            </a:r>
          </a:p>
          <a:p>
            <a:r>
              <a:rPr lang="fr-CH" sz="2400" dirty="0"/>
              <a:t>Consulter ses bons disponibles</a:t>
            </a:r>
          </a:p>
          <a:p>
            <a:r>
              <a:rPr lang="fr-CH" sz="2400" dirty="0"/>
              <a:t>Consulter ses bons utilisés</a:t>
            </a:r>
          </a:p>
          <a:p>
            <a:r>
              <a:rPr lang="fr-CH" sz="2400" dirty="0"/>
              <a:t>Générer un QR Code pour ses bons</a:t>
            </a:r>
            <a:endParaRPr lang="en-GB" sz="2400" dirty="0"/>
          </a:p>
        </p:txBody>
      </p:sp>
      <p:pic>
        <p:nvPicPr>
          <p:cNvPr id="1026" name="Picture 2" descr="RÃ©sultat de recherche d'images pour &quot;react native&quot;">
            <a:extLst>
              <a:ext uri="{FF2B5EF4-FFF2-40B4-BE49-F238E27FC236}">
                <a16:creationId xmlns:a16="http://schemas.microsoft.com/office/drawing/2014/main" id="{865141EF-6E64-48F6-A161-3E12E40A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85" y="1337987"/>
            <a:ext cx="2542034" cy="179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expo io image&quot;">
            <a:extLst>
              <a:ext uri="{FF2B5EF4-FFF2-40B4-BE49-F238E27FC236}">
                <a16:creationId xmlns:a16="http://schemas.microsoft.com/office/drawing/2014/main" id="{8C47BBB4-AC69-4097-AD00-2A798DB9E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60"/>
          <a:stretch/>
        </p:blipFill>
        <p:spPr bwMode="auto">
          <a:xfrm>
            <a:off x="7433448" y="1578219"/>
            <a:ext cx="1647489" cy="15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expo io image&quot;">
            <a:extLst>
              <a:ext uri="{FF2B5EF4-FFF2-40B4-BE49-F238E27FC236}">
                <a16:creationId xmlns:a16="http://schemas.microsoft.com/office/drawing/2014/main" id="{C9807A1A-5289-4150-AF07-8F0A4275B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t="-6381" b="-1"/>
          <a:stretch/>
        </p:blipFill>
        <p:spPr bwMode="auto">
          <a:xfrm>
            <a:off x="7346733" y="2861649"/>
            <a:ext cx="1516590" cy="62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react native image&quot;">
            <a:extLst>
              <a:ext uri="{FF2B5EF4-FFF2-40B4-BE49-F238E27FC236}">
                <a16:creationId xmlns:a16="http://schemas.microsoft.com/office/drawing/2014/main" id="{60B17E7A-425B-484A-8203-3C6E46341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5"/>
          <a:stretch/>
        </p:blipFill>
        <p:spPr bwMode="auto">
          <a:xfrm>
            <a:off x="2690649" y="2427070"/>
            <a:ext cx="2869324" cy="145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4A513C-E66A-418D-A037-8E3BCA6986A7}"/>
              </a:ext>
            </a:extLst>
          </p:cNvPr>
          <p:cNvSpPr txBox="1">
            <a:spLocks/>
          </p:cNvSpPr>
          <p:nvPr/>
        </p:nvSpPr>
        <p:spPr>
          <a:xfrm>
            <a:off x="6537191" y="4090020"/>
            <a:ext cx="434627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b="1" dirty="0"/>
              <a:t>Etablissements</a:t>
            </a:r>
            <a:r>
              <a:rPr lang="fr-CH" sz="2400" dirty="0"/>
              <a:t> </a:t>
            </a:r>
          </a:p>
          <a:p>
            <a:r>
              <a:rPr lang="fr-CH" sz="2400" dirty="0"/>
              <a:t>Scanner les QR Code des utilisateurs afin de valider leurs commandes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6912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30404-63AB-4D2E-9733-DB78BAE17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39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CEB36-7585-DC4D-87C4-21DD4A6F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Beer</a:t>
            </a:r>
            <a:r>
              <a:rPr lang="fr-FR" dirty="0"/>
              <a:t> </a:t>
            </a:r>
            <a:r>
              <a:rPr lang="fr-FR" dirty="0" err="1"/>
              <a:t>pass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6CF7E-D5D3-6F41-9547-E9CDF17EB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Abonnement à 49.- par an</a:t>
            </a:r>
          </a:p>
          <a:p>
            <a:r>
              <a:rPr lang="fr-FR" dirty="0"/>
              <a:t>Une bière gratuite dans chaque établissement partenaire (bars ou brasseries)</a:t>
            </a:r>
          </a:p>
          <a:p>
            <a:endParaRPr lang="fr-FR" dirty="0"/>
          </a:p>
          <a:p>
            <a:r>
              <a:rPr lang="fr-FR" dirty="0"/>
              <a:t>Avantages: </a:t>
            </a:r>
          </a:p>
          <a:p>
            <a:pPr lvl="1"/>
            <a:r>
              <a:rPr lang="fr-FR" dirty="0"/>
              <a:t>Pour les clients: </a:t>
            </a:r>
          </a:p>
          <a:p>
            <a:pPr lvl="2"/>
            <a:r>
              <a:rPr lang="fr-FR" dirty="0"/>
              <a:t>Découvrir de nouvelles brasseries</a:t>
            </a:r>
          </a:p>
          <a:p>
            <a:pPr lvl="1"/>
            <a:r>
              <a:rPr lang="fr-FR" dirty="0"/>
              <a:t>Pour les brasseries: </a:t>
            </a:r>
          </a:p>
          <a:p>
            <a:pPr lvl="2"/>
            <a:r>
              <a:rPr lang="fr-FR" dirty="0"/>
              <a:t>Attirer de nouveaux clients</a:t>
            </a:r>
          </a:p>
        </p:txBody>
      </p:sp>
    </p:spTree>
    <p:extLst>
      <p:ext uri="{BB962C8B-B14F-4D97-AF65-F5344CB8AC3E}">
        <p14:creationId xmlns:p14="http://schemas.microsoft.com/office/powerpoint/2010/main" val="10636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58B92E6-2E74-7B43-A1C4-CE3FC01A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07" y="550985"/>
            <a:ext cx="495886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6D5F9-5580-48D3-A661-A551651F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technologies utilisées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90C5F0C-827A-F540-A79B-E286A999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7940" y="1874517"/>
            <a:ext cx="3867933" cy="20189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5194FB-ED37-1748-AF05-6E0EBC565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392" y="4481898"/>
            <a:ext cx="4331215" cy="1858891"/>
          </a:xfrm>
          <a:prstGeom prst="rect">
            <a:avLst/>
          </a:prstGeom>
        </p:spPr>
      </p:pic>
      <p:pic>
        <p:nvPicPr>
          <p:cNvPr id="10" name="Image 9" descr="Une image contenant objet&#10;&#10;Description générée automatiquement">
            <a:extLst>
              <a:ext uri="{FF2B5EF4-FFF2-40B4-BE49-F238E27FC236}">
                <a16:creationId xmlns:a16="http://schemas.microsoft.com/office/drawing/2014/main" id="{C8A4E25A-36E5-6843-A694-1B6DDA438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34" y="1684400"/>
            <a:ext cx="3913899" cy="201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196515-B87A-9049-9AE4-68A96C27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fr-FR"/>
              <a:t>UML</a:t>
            </a:r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66FD0211-8BEB-D947-8592-D594569DA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129"/>
            <a:ext cx="12192000" cy="59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D60C3-7FC4-C44D-A770-17EDC152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6F722C-991A-CA43-9D1D-24AA170F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CRUD sur user, </a:t>
            </a:r>
            <a:r>
              <a:rPr lang="fr-FR" dirty="0" err="1"/>
              <a:t>company</a:t>
            </a:r>
            <a:r>
              <a:rPr lang="fr-FR" dirty="0"/>
              <a:t> et </a:t>
            </a:r>
            <a:r>
              <a:rPr lang="fr-FR" dirty="0" err="1"/>
              <a:t>beer</a:t>
            </a:r>
            <a:endParaRPr lang="fr-FR" dirty="0"/>
          </a:p>
          <a:p>
            <a:r>
              <a:rPr lang="fr-FR" dirty="0"/>
              <a:t>GET, POST, DELETE sur la liste de boissons d’une </a:t>
            </a:r>
            <a:r>
              <a:rPr lang="fr-FR" dirty="0" err="1"/>
              <a:t>company</a:t>
            </a:r>
            <a:endParaRPr lang="fr-FR" dirty="0"/>
          </a:p>
          <a:p>
            <a:r>
              <a:rPr lang="fr-FR" dirty="0"/>
              <a:t>GET toutes les offres d’un client (ou juste les utilisées / disponibles)</a:t>
            </a:r>
          </a:p>
          <a:p>
            <a:r>
              <a:rPr lang="fr-FR" dirty="0"/>
              <a:t>PUT sur une offre d’un client (pour utiliser l’offre)</a:t>
            </a:r>
          </a:p>
          <a:p>
            <a:r>
              <a:rPr lang="fr-FR" dirty="0"/>
              <a:t>Récupérer quelques statistiques:</a:t>
            </a:r>
          </a:p>
          <a:p>
            <a:pPr lvl="1"/>
            <a:r>
              <a:rPr lang="fr-FR" dirty="0"/>
              <a:t>Bière la plus populaire (la plus commandée)</a:t>
            </a:r>
          </a:p>
          <a:p>
            <a:pPr lvl="1"/>
            <a:r>
              <a:rPr lang="fr-FR" dirty="0"/>
              <a:t>Bars ou brasserie la plus populaire (où le plus de bons ont été utilisés)</a:t>
            </a:r>
          </a:p>
          <a:p>
            <a:pPr lvl="1"/>
            <a:r>
              <a:rPr lang="fr-FR" dirty="0"/>
              <a:t>Bière la plus populaire dans un bar ou une brasserie précise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84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EAABE-C9B1-C141-B64D-F30F0D48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BC3E3-0BC5-9940-BBEA-D8871DC58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Slick</a:t>
            </a:r>
            <a:endParaRPr lang="fr-FR" dirty="0"/>
          </a:p>
          <a:p>
            <a:pPr lvl="1"/>
            <a:r>
              <a:rPr lang="fr-FR" dirty="0"/>
              <a:t>Peu d’exemples complexes sur le net</a:t>
            </a:r>
          </a:p>
          <a:p>
            <a:pPr lvl="1"/>
            <a:r>
              <a:rPr lang="fr-FR" dirty="0" err="1"/>
              <a:t>ForeignKeys</a:t>
            </a:r>
            <a:endParaRPr lang="fr-FR" dirty="0"/>
          </a:p>
          <a:p>
            <a:pPr lvl="1"/>
            <a:r>
              <a:rPr lang="fr-FR" dirty="0"/>
              <a:t>Énumérations (avoir le type </a:t>
            </a:r>
            <a:r>
              <a:rPr lang="fr-FR" dirty="0" err="1"/>
              <a:t>Enum</a:t>
            </a:r>
            <a:r>
              <a:rPr lang="fr-FR" dirty="0"/>
              <a:t> dans MySQL)</a:t>
            </a:r>
          </a:p>
          <a:p>
            <a:pPr lvl="1"/>
            <a:r>
              <a:rPr lang="fr-FR" dirty="0"/>
              <a:t>Relations 1-N</a:t>
            </a:r>
          </a:p>
          <a:p>
            <a:pPr lvl="2"/>
            <a:r>
              <a:rPr lang="fr-FR" dirty="0"/>
              <a:t>Avec </a:t>
            </a:r>
            <a:r>
              <a:rPr lang="fr-FR" dirty="0" err="1"/>
              <a:t>Slick</a:t>
            </a:r>
            <a:r>
              <a:rPr lang="fr-FR" dirty="0"/>
              <a:t>, impossible d’ajouter une colonne dans une table n’ayant pas une </a:t>
            </a:r>
            <a:r>
              <a:rPr lang="fr-FR" dirty="0" err="1"/>
              <a:t>primaryKey</a:t>
            </a:r>
            <a:r>
              <a:rPr lang="fr-FR" dirty="0"/>
              <a:t> en </a:t>
            </a:r>
            <a:r>
              <a:rPr lang="fr-FR" dirty="0" err="1"/>
              <a:t>autoInc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9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65276-88E6-054C-87BB-3D973371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42460-48CD-174D-AB73-ED594820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Sécurité!</a:t>
            </a:r>
          </a:p>
          <a:p>
            <a:pPr lvl="1"/>
            <a:r>
              <a:rPr lang="fr-FR" dirty="0"/>
              <a:t>Login fonctionne mais pas de check dans les </a:t>
            </a:r>
            <a:r>
              <a:rPr lang="fr-FR" dirty="0" err="1"/>
              <a:t>endpoints</a:t>
            </a:r>
            <a:r>
              <a:rPr lang="fr-FR" dirty="0"/>
              <a:t>!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Ajouter quelques statistiques supplémentaires</a:t>
            </a:r>
          </a:p>
          <a:p>
            <a:endParaRPr lang="fr-FR" dirty="0"/>
          </a:p>
          <a:p>
            <a:r>
              <a:rPr lang="fr-FR" dirty="0"/>
              <a:t>Trouver une meilleure solution au problèmes des relations 1-N avec </a:t>
            </a:r>
            <a:r>
              <a:rPr lang="fr-FR" dirty="0" err="1"/>
              <a:t>Slick</a:t>
            </a:r>
            <a:endParaRPr lang="fr-FR" dirty="0"/>
          </a:p>
          <a:p>
            <a:pPr lvl="1"/>
            <a:r>
              <a:rPr lang="fr-FR" dirty="0"/>
              <a:t>Par exemple en recodant le </a:t>
            </a:r>
            <a:r>
              <a:rPr lang="fr-FR" dirty="0" err="1"/>
              <a:t>backend</a:t>
            </a:r>
            <a:r>
              <a:rPr lang="fr-FR" dirty="0"/>
              <a:t> en </a:t>
            </a:r>
            <a:r>
              <a:rPr lang="fr-FR" dirty="0" err="1"/>
              <a:t>NodeJs</a:t>
            </a:r>
            <a:r>
              <a:rPr lang="fr-FR" dirty="0"/>
              <a:t> avec </a:t>
            </a:r>
            <a:r>
              <a:rPr lang="fr-FR" dirty="0" err="1"/>
              <a:t>Typescript</a:t>
            </a:r>
            <a:r>
              <a:rPr lang="fr-FR" dirty="0"/>
              <a:t> et un vrai ORM…</a:t>
            </a:r>
          </a:p>
        </p:txBody>
      </p:sp>
    </p:spTree>
    <p:extLst>
      <p:ext uri="{BB962C8B-B14F-4D97-AF65-F5344CB8AC3E}">
        <p14:creationId xmlns:p14="http://schemas.microsoft.com/office/powerpoint/2010/main" val="26247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0B4830-2C25-E64B-A87A-E3E6F152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491" y="691661"/>
            <a:ext cx="4970585" cy="49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038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12</TotalTime>
  <Words>386</Words>
  <Application>Microsoft Macintosh PowerPoint</Application>
  <PresentationFormat>Grand écran</PresentationFormat>
  <Paragraphs>66</Paragraphs>
  <Slides>13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Badge</vt:lpstr>
      <vt:lpstr>Présentation PowerPoint</vt:lpstr>
      <vt:lpstr>Beer pass</vt:lpstr>
      <vt:lpstr>Présentation PowerPoint</vt:lpstr>
      <vt:lpstr>technologies utilisées</vt:lpstr>
      <vt:lpstr>UML</vt:lpstr>
      <vt:lpstr>Fonctionnalités</vt:lpstr>
      <vt:lpstr>Problèmes rencontrés</vt:lpstr>
      <vt:lpstr>Améliorations possibles</vt:lpstr>
      <vt:lpstr>Présentation PowerPoint</vt:lpstr>
      <vt:lpstr>FrontEnd Web</vt:lpstr>
      <vt:lpstr>Présentation PowerPoint</vt:lpstr>
      <vt:lpstr>Application Mobile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Rochat</dc:creator>
  <cp:lastModifiedBy>Schopfer Benoît</cp:lastModifiedBy>
  <cp:revision>14</cp:revision>
  <dcterms:created xsi:type="dcterms:W3CDTF">2019-06-10T08:13:37Z</dcterms:created>
  <dcterms:modified xsi:type="dcterms:W3CDTF">2019-06-10T17:33:33Z</dcterms:modified>
</cp:coreProperties>
</file>