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9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745155-1A9C-49DB-B86A-EF900A968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6DAB8C-EBB2-4BE3-A93A-8FD3CE9B7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30D658-8856-40EF-9C18-46A8E5BB1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4A66442C-0EFE-4AB0-A94C-533FCC294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824ED-C7D5-4686-B81D-FB59A7C8F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4059F-FC28-4727-A879-739232367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1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1BC34-AC83-47AD-A478-22AA12FC9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B5135E-4D53-41DA-9CC7-C02F34F97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B7455D-3FB0-49F7-87C6-52D6B26C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5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177324-0AD7-4D1E-A3FC-ED7D343B7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55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3055D0-0E58-45E4-B966-3AAB38E4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92" y="1005576"/>
            <a:ext cx="5360881" cy="43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6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D5F9-5580-48D3-A661-A551651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Mobile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114B4-A98A-401E-9FAA-D8928205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01" y="4090021"/>
            <a:ext cx="434627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dirty="0"/>
              <a:t>Clients</a:t>
            </a:r>
            <a:r>
              <a:rPr lang="fr-CH" sz="2400" dirty="0"/>
              <a:t> </a:t>
            </a:r>
          </a:p>
          <a:p>
            <a:r>
              <a:rPr lang="fr-CH" sz="2400" dirty="0"/>
              <a:t>Consulter ses bons disponibles</a:t>
            </a:r>
          </a:p>
          <a:p>
            <a:r>
              <a:rPr lang="fr-CH" sz="2400" dirty="0"/>
              <a:t>Consulter ses bons utilisés</a:t>
            </a:r>
          </a:p>
          <a:p>
            <a:r>
              <a:rPr lang="fr-CH" sz="2400" dirty="0"/>
              <a:t>Générer un QR Code pour ses bons</a:t>
            </a:r>
            <a:endParaRPr lang="en-GB" sz="2400" dirty="0"/>
          </a:p>
        </p:txBody>
      </p:sp>
      <p:pic>
        <p:nvPicPr>
          <p:cNvPr id="1026" name="Picture 2" descr="RÃ©sultat de recherche d'images pour &quot;react native&quot;">
            <a:extLst>
              <a:ext uri="{FF2B5EF4-FFF2-40B4-BE49-F238E27FC236}">
                <a16:creationId xmlns:a16="http://schemas.microsoft.com/office/drawing/2014/main" id="{865141EF-6E64-48F6-A161-3E12E40A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85" y="1337987"/>
            <a:ext cx="2542034" cy="17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expo io image&quot;">
            <a:extLst>
              <a:ext uri="{FF2B5EF4-FFF2-40B4-BE49-F238E27FC236}">
                <a16:creationId xmlns:a16="http://schemas.microsoft.com/office/drawing/2014/main" id="{8C47BBB4-AC69-4097-AD00-2A798DB9E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60"/>
          <a:stretch/>
        </p:blipFill>
        <p:spPr bwMode="auto">
          <a:xfrm>
            <a:off x="7433448" y="1578219"/>
            <a:ext cx="1647489" cy="15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expo io image&quot;">
            <a:extLst>
              <a:ext uri="{FF2B5EF4-FFF2-40B4-BE49-F238E27FC236}">
                <a16:creationId xmlns:a16="http://schemas.microsoft.com/office/drawing/2014/main" id="{C9807A1A-5289-4150-AF07-8F0A4275B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-6381" b="-1"/>
          <a:stretch/>
        </p:blipFill>
        <p:spPr bwMode="auto">
          <a:xfrm>
            <a:off x="7346733" y="2861649"/>
            <a:ext cx="1516590" cy="6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react native image&quot;">
            <a:extLst>
              <a:ext uri="{FF2B5EF4-FFF2-40B4-BE49-F238E27FC236}">
                <a16:creationId xmlns:a16="http://schemas.microsoft.com/office/drawing/2014/main" id="{60B17E7A-425B-484A-8203-3C6E46341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5"/>
          <a:stretch/>
        </p:blipFill>
        <p:spPr bwMode="auto">
          <a:xfrm>
            <a:off x="2690649" y="2427070"/>
            <a:ext cx="2869324" cy="145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4A513C-E66A-418D-A037-8E3BCA6986A7}"/>
              </a:ext>
            </a:extLst>
          </p:cNvPr>
          <p:cNvSpPr txBox="1">
            <a:spLocks/>
          </p:cNvSpPr>
          <p:nvPr/>
        </p:nvSpPr>
        <p:spPr>
          <a:xfrm>
            <a:off x="6537191" y="4090020"/>
            <a:ext cx="434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b="1" dirty="0"/>
              <a:t>Etablissements</a:t>
            </a:r>
            <a:r>
              <a:rPr lang="fr-CH" sz="2400" dirty="0"/>
              <a:t> </a:t>
            </a:r>
          </a:p>
          <a:p>
            <a:r>
              <a:rPr lang="fr-CH" sz="2400" dirty="0"/>
              <a:t>Scanner les QR Code des utilisateurs afin de valider leurs commandes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912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BD8F5-A19A-4F6C-B9A9-DCC4955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FrontEnd</a:t>
            </a:r>
            <a:r>
              <a:rPr lang="fr-CH" dirty="0"/>
              <a:t> Web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98587-A716-446D-8817-5C043038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36111"/>
            <a:ext cx="10178322" cy="3593591"/>
          </a:xfrm>
        </p:spPr>
        <p:txBody>
          <a:bodyPr>
            <a:noAutofit/>
          </a:bodyPr>
          <a:lstStyle/>
          <a:p>
            <a:r>
              <a:rPr lang="fr-CH" sz="2800" dirty="0"/>
              <a:t>Consulter les informations sur le Beer </a:t>
            </a:r>
            <a:r>
              <a:rPr lang="fr-CH" sz="2800" dirty="0" err="1"/>
              <a:t>Pass</a:t>
            </a:r>
            <a:endParaRPr lang="fr-CH" sz="2800" dirty="0"/>
          </a:p>
          <a:p>
            <a:r>
              <a:rPr lang="fr-CH" sz="2800" dirty="0"/>
              <a:t>Consulter des statistiques</a:t>
            </a:r>
          </a:p>
          <a:p>
            <a:r>
              <a:rPr lang="fr-CH" sz="2800" dirty="0"/>
              <a:t>Consulter tous les établissements partenaires sur une carte</a:t>
            </a:r>
          </a:p>
          <a:p>
            <a:r>
              <a:rPr lang="fr-CH" sz="2800" dirty="0"/>
              <a:t>Consulter les détails de tous les établissements partenaires</a:t>
            </a:r>
          </a:p>
          <a:p>
            <a:r>
              <a:rPr lang="fr-CH" sz="2800" dirty="0"/>
              <a:t>Se procurer un Beer </a:t>
            </a:r>
            <a:r>
              <a:rPr lang="fr-CH" sz="2800" dirty="0" err="1"/>
              <a:t>Pass</a:t>
            </a:r>
            <a:endParaRPr lang="en-GB" sz="2800" dirty="0"/>
          </a:p>
        </p:txBody>
      </p:sp>
      <p:pic>
        <p:nvPicPr>
          <p:cNvPr id="2052" name="Picture 4" descr="RÃ©sultat de recherche d'images pour &quot;react image&quot;">
            <a:extLst>
              <a:ext uri="{FF2B5EF4-FFF2-40B4-BE49-F238E27FC236}">
                <a16:creationId xmlns:a16="http://schemas.microsoft.com/office/drawing/2014/main" id="{6B580A3B-C377-421C-B953-2991A201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1" y="428298"/>
            <a:ext cx="1857703" cy="185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4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30404-63AB-4D2E-9733-DB78BAE1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916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64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Présentation PowerPoint</vt:lpstr>
      <vt:lpstr>Application Mobile</vt:lpstr>
      <vt:lpstr>FrontEnd Web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Rochat</dc:creator>
  <cp:lastModifiedBy>Antoine Rochat</cp:lastModifiedBy>
  <cp:revision>3</cp:revision>
  <dcterms:created xsi:type="dcterms:W3CDTF">2019-06-10T08:13:37Z</dcterms:created>
  <dcterms:modified xsi:type="dcterms:W3CDTF">2019-06-10T08:34:24Z</dcterms:modified>
</cp:coreProperties>
</file>