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8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77918C-2BD7-40A2-A248-289CD94772A7}" type="datetimeFigureOut">
              <a:rPr lang="zh-CN" altLang="en-US" smtClean="0"/>
              <a:pPr/>
              <a:t>2010-4-29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F91796-AB52-4039-8AE7-2ACAC52983B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2</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3</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4</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5</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6</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839-AF35-41F0-AAF0-8F83FD27936E}" type="slidenum">
              <a:rPr lang="en-US" altLang="zh-CN"/>
              <a:pPr/>
              <a:t>7</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2010-4-29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571472" y="1142984"/>
            <a:ext cx="7772400" cy="1431925"/>
          </a:xfrm>
        </p:spPr>
        <p:txBody>
          <a:bodyPr>
            <a:normAutofit fontScale="90000"/>
          </a:bodyPr>
          <a:lstStyle/>
          <a:p>
            <a:r>
              <a:rPr lang="zh-CN" altLang="en-US" sz="5400" dirty="0" smtClean="0">
                <a:latin typeface="微软雅黑" pitchFamily="34" charset="-122"/>
                <a:ea typeface="微软雅黑" pitchFamily="34" charset="-122"/>
              </a:rPr>
              <a:t>前门大街项目技术细节分析</a:t>
            </a:r>
            <a:endParaRPr lang="zh-CN" altLang="zh-CN" sz="5400"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1428728" y="4000504"/>
            <a:ext cx="6400800" cy="1357322"/>
          </a:xfrm>
        </p:spPr>
        <p:txBody>
          <a:bodyPr/>
          <a:lstStyle/>
          <a:p>
            <a:r>
              <a:rPr lang="zh-CN" altLang="en-US" dirty="0" smtClean="0">
                <a:latin typeface="微软雅黑" pitchFamily="34" charset="-122"/>
                <a:ea typeface="微软雅黑" pitchFamily="34" charset="-122"/>
              </a:rPr>
              <a:t>数位世纪（北京）科技有限公司</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2010.4</a:t>
            </a:r>
            <a:endParaRPr lang="zh-CN"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组队系统，组队系统怎么设计，是只是在线的时候组队还是怎么着，就像魔兽世界那样，在线的时候组队，掉线的时候自动离队。一个队伍多少人，队长怎么选择，队长有什么权限，队员有什么权限，应该可以队伍聊天。</a:t>
            </a:r>
            <a:endParaRPr lang="en-US" altLang="zh-CN" dirty="0" smtClean="0"/>
          </a:p>
          <a:p>
            <a:r>
              <a:rPr lang="zh-CN" altLang="en-US" dirty="0" smtClean="0"/>
              <a:t>如何加队友，点击其他玩家就弹出窗口，还是点击右键弹出窗口选项。</a:t>
            </a:r>
            <a:endParaRPr lang="en-US" altLang="zh-CN" dirty="0" smtClean="0"/>
          </a:p>
          <a:p>
            <a:r>
              <a:rPr lang="zh-CN" altLang="en-US" dirty="0" smtClean="0"/>
              <a:t>个人认为点击其他玩家就弹出一个</a:t>
            </a:r>
            <a:r>
              <a:rPr lang="en-US" altLang="zh-CN" dirty="0" smtClean="0"/>
              <a:t>GUI</a:t>
            </a:r>
            <a:r>
              <a:rPr lang="zh-CN" altLang="en-US" dirty="0" smtClean="0"/>
              <a:t>，里面有发消息，邀请加入等选项，需要认真规划。</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聊天系统</a:t>
            </a:r>
            <a:endParaRPr lang="en-US" altLang="zh-CN" dirty="0" smtClean="0"/>
          </a:p>
          <a:p>
            <a:r>
              <a:rPr lang="zh-CN" altLang="en-US" dirty="0" smtClean="0"/>
              <a:t>如何通过服务器转发消息</a:t>
            </a:r>
            <a:endParaRPr lang="en-US" altLang="zh-CN" dirty="0" smtClean="0"/>
          </a:p>
          <a:p>
            <a:r>
              <a:rPr lang="zh-CN" altLang="en-US" dirty="0" smtClean="0"/>
              <a:t>消息过滤</a:t>
            </a:r>
            <a:endParaRPr lang="en-US" altLang="zh-CN" dirty="0" smtClean="0"/>
          </a:p>
          <a:p>
            <a:r>
              <a:rPr lang="zh-CN" altLang="en-US" dirty="0" smtClean="0"/>
              <a:t>聊天界面</a:t>
            </a:r>
            <a:r>
              <a:rPr lang="en-US" altLang="zh-CN" dirty="0" smtClean="0"/>
              <a:t>GUI</a:t>
            </a:r>
            <a:r>
              <a:rPr lang="zh-CN" altLang="en-US" dirty="0" smtClean="0"/>
              <a:t>设计，如果游戏使用窗口模式的话，本身窗口就很小，如何显示聊天窗口，大小设置</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好友系统</a:t>
            </a:r>
            <a:endParaRPr lang="en-US" altLang="zh-CN" dirty="0" smtClean="0"/>
          </a:p>
          <a:p>
            <a:r>
              <a:rPr lang="zh-CN" altLang="en-US" dirty="0" smtClean="0"/>
              <a:t>如何添加删除好友，添加成功应该写入数据库</a:t>
            </a:r>
            <a:endParaRPr lang="en-US" altLang="zh-CN" dirty="0" smtClean="0"/>
          </a:p>
          <a:p>
            <a:endParaRPr lang="en-US" altLang="zh-CN" dirty="0" smtClean="0"/>
          </a:p>
          <a:p>
            <a:r>
              <a:rPr lang="zh-CN" altLang="en-US" dirty="0" smtClean="0"/>
              <a:t>添加好友，是否需要对方确认</a:t>
            </a:r>
            <a:endParaRPr lang="en-US" altLang="zh-CN" dirty="0" smtClean="0"/>
          </a:p>
          <a:p>
            <a:endParaRPr lang="en-US" altLang="zh-CN" dirty="0" smtClean="0"/>
          </a:p>
          <a:p>
            <a:r>
              <a:rPr lang="zh-CN" altLang="en-US" dirty="0" smtClean="0"/>
              <a:t>好友列表显示，是否类似</a:t>
            </a:r>
            <a:r>
              <a:rPr lang="en-US" altLang="zh-CN" dirty="0" smtClean="0"/>
              <a:t>QQ</a:t>
            </a:r>
            <a:r>
              <a:rPr lang="zh-CN" altLang="en-US" dirty="0" smtClean="0"/>
              <a:t>那样，在线的亮，不在线的发灰，这样能否实现</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功能设定</a:t>
            </a:r>
            <a:r>
              <a:rPr lang="en-US" altLang="zh-CN" dirty="0" smtClean="0"/>
              <a:t>GUI</a:t>
            </a:r>
            <a:r>
              <a:rPr lang="zh-CN" altLang="en-US" dirty="0" smtClean="0"/>
              <a:t>按钮</a:t>
            </a:r>
            <a:endParaRPr lang="en-US" altLang="zh-CN" dirty="0" smtClean="0"/>
          </a:p>
          <a:p>
            <a:pPr>
              <a:lnSpc>
                <a:spcPct val="150000"/>
              </a:lnSpc>
            </a:pPr>
            <a:r>
              <a:rPr lang="zh-CN" altLang="en-US" dirty="0" smtClean="0"/>
              <a:t>是否允许玩家重新设定自己的形象，能否更改模型。</a:t>
            </a:r>
            <a:endParaRPr lang="en-US" altLang="zh-CN" dirty="0" smtClean="0"/>
          </a:p>
          <a:p>
            <a:pPr>
              <a:lnSpc>
                <a:spcPct val="150000"/>
              </a:lnSpc>
            </a:pPr>
            <a:r>
              <a:rPr lang="zh-CN" altLang="en-US" dirty="0" smtClean="0"/>
              <a:t>需求里面提到要预留模型，怎么样方便的加入新模型</a:t>
            </a:r>
            <a:endParaRPr lang="en-US" altLang="zh-CN" dirty="0" smtClean="0"/>
          </a:p>
          <a:p>
            <a:pPr>
              <a:lnSpc>
                <a:spcPct val="150000"/>
              </a:lnSpc>
            </a:pPr>
            <a:r>
              <a:rPr lang="zh-CN" altLang="en-US" dirty="0" smtClean="0"/>
              <a:t>玩家重新设定后如何</a:t>
            </a:r>
            <a:r>
              <a:rPr lang="en-US" altLang="zh-CN" dirty="0" smtClean="0"/>
              <a:t>Loading</a:t>
            </a:r>
            <a:r>
              <a:rPr lang="zh-CN" altLang="en-US" dirty="0" smtClean="0"/>
              <a:t>场景</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玩家在游戏中头上应该有自己的名字，如何显示它？如何跟随玩家移动？</a:t>
            </a:r>
            <a:endParaRPr lang="en-US" altLang="zh-CN" dirty="0" smtClean="0"/>
          </a:p>
          <a:p>
            <a:endParaRPr lang="en-US" altLang="zh-CN" dirty="0" smtClean="0"/>
          </a:p>
          <a:p>
            <a:r>
              <a:rPr lang="zh-CN" altLang="en-US" dirty="0" smtClean="0"/>
              <a:t>如何跟</a:t>
            </a:r>
            <a:r>
              <a:rPr lang="en-US" altLang="zh-CN" dirty="0" smtClean="0"/>
              <a:t>NPC</a:t>
            </a:r>
            <a:r>
              <a:rPr lang="zh-CN" altLang="en-US" dirty="0" smtClean="0"/>
              <a:t>交流，是点击</a:t>
            </a:r>
            <a:r>
              <a:rPr lang="en-US" altLang="zh-CN" dirty="0" smtClean="0"/>
              <a:t>NPC</a:t>
            </a:r>
            <a:r>
              <a:rPr lang="zh-CN" altLang="en-US" dirty="0" smtClean="0"/>
              <a:t>，</a:t>
            </a:r>
            <a:r>
              <a:rPr lang="en-US" altLang="zh-CN" dirty="0" smtClean="0"/>
              <a:t>NPC</a:t>
            </a:r>
            <a:r>
              <a:rPr lang="zh-CN" altLang="en-US" dirty="0" smtClean="0"/>
              <a:t>自动说话，就像很多</a:t>
            </a:r>
            <a:r>
              <a:rPr lang="en-US" altLang="zh-CN" dirty="0" smtClean="0"/>
              <a:t>RPG</a:t>
            </a:r>
            <a:r>
              <a:rPr lang="zh-CN" altLang="en-US" dirty="0" smtClean="0"/>
              <a:t>游戏那样。</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室内场景的商品展示：</a:t>
            </a:r>
            <a:endParaRPr lang="en-US" altLang="zh-CN" dirty="0" smtClean="0"/>
          </a:p>
          <a:p>
            <a:endParaRPr lang="en-US" altLang="zh-CN" dirty="0" smtClean="0"/>
          </a:p>
          <a:p>
            <a:r>
              <a:rPr lang="zh-CN" altLang="en-US" dirty="0" smtClean="0"/>
              <a:t>商品是单独模型还是什么？</a:t>
            </a:r>
            <a:endParaRPr lang="en-US" altLang="zh-CN" dirty="0" smtClean="0"/>
          </a:p>
          <a:p>
            <a:endParaRPr lang="en-US" altLang="zh-CN" dirty="0" smtClean="0"/>
          </a:p>
          <a:p>
            <a:r>
              <a:rPr lang="zh-CN" altLang="en-US" dirty="0" smtClean="0"/>
              <a:t>点击商品要能打开网页</a:t>
            </a:r>
            <a:endParaRPr lang="en-US" altLang="zh-CN" dirty="0" smtClean="0"/>
          </a:p>
          <a:p>
            <a:endParaRPr lang="en-US" altLang="zh-CN" dirty="0" smtClean="0"/>
          </a:p>
          <a:p>
            <a:r>
              <a:rPr lang="zh-CN" altLang="en-US" dirty="0" smtClean="0"/>
              <a:t>商品的更新问题</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如何创造熙熙攘攘的情况</a:t>
            </a:r>
            <a:endParaRPr lang="en-US" altLang="zh-CN" dirty="0" smtClean="0"/>
          </a:p>
          <a:p>
            <a:endParaRPr lang="en-US" altLang="zh-CN" dirty="0" smtClean="0"/>
          </a:p>
          <a:p>
            <a:r>
              <a:rPr lang="zh-CN" altLang="en-US" dirty="0" smtClean="0"/>
              <a:t>机器人怎么添加，随机路径走动还是静止？</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需求中要求预留经验和成长：</a:t>
            </a:r>
            <a:endParaRPr lang="en-US" altLang="zh-CN" dirty="0" smtClean="0"/>
          </a:p>
          <a:p>
            <a:endParaRPr lang="en-US" altLang="zh-CN" dirty="0" smtClean="0"/>
          </a:p>
          <a:p>
            <a:r>
              <a:rPr lang="zh-CN" altLang="en-US" dirty="0" smtClean="0"/>
              <a:t>经验怎么获得，如何累计</a:t>
            </a:r>
            <a:endParaRPr lang="en-US" altLang="zh-CN" dirty="0" smtClean="0"/>
          </a:p>
          <a:p>
            <a:endParaRPr lang="en-US" altLang="zh-CN" dirty="0" smtClean="0"/>
          </a:p>
          <a:p>
            <a:r>
              <a:rPr lang="zh-CN" altLang="en-US" dirty="0" smtClean="0"/>
              <a:t>成长是怎样实现，成长的级别如何设定</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三</a:t>
            </a:r>
            <a:r>
              <a:rPr lang="en-US" altLang="zh-CN" dirty="0" smtClean="0"/>
              <a:t>.</a:t>
            </a:r>
            <a:r>
              <a:rPr lang="zh-CN" altLang="en-US" dirty="0" smtClean="0"/>
              <a:t>退出游戏</a:t>
            </a:r>
            <a:endParaRPr lang="zh-CN" altLang="en-US" dirty="0"/>
          </a:p>
        </p:txBody>
      </p:sp>
      <p:sp>
        <p:nvSpPr>
          <p:cNvPr id="3" name="内容占位符 2"/>
          <p:cNvSpPr>
            <a:spLocks noGrp="1"/>
          </p:cNvSpPr>
          <p:nvPr>
            <p:ph idx="1"/>
          </p:nvPr>
        </p:nvSpPr>
        <p:spPr/>
        <p:txBody>
          <a:bodyPr/>
          <a:lstStyle/>
          <a:p>
            <a:r>
              <a:rPr lang="zh-CN" altLang="en-US" dirty="0" smtClean="0"/>
              <a:t>玩家关掉网页，我们能做什么事情，能否保留玩家的最后位置信息</a:t>
            </a:r>
            <a:endParaRPr lang="en-US" altLang="zh-CN" dirty="0" smtClean="0"/>
          </a:p>
          <a:p>
            <a:endParaRPr lang="en-US"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四</a:t>
            </a:r>
            <a:r>
              <a:rPr lang="en-US" altLang="zh-CN" dirty="0" smtClean="0"/>
              <a:t>.</a:t>
            </a:r>
            <a:r>
              <a:rPr lang="zh-CN" altLang="en-US" dirty="0" smtClean="0"/>
              <a:t>服务器端</a:t>
            </a:r>
            <a:endParaRPr lang="zh-CN" altLang="en-US" dirty="0"/>
          </a:p>
        </p:txBody>
      </p:sp>
      <p:sp>
        <p:nvSpPr>
          <p:cNvPr id="3" name="内容占位符 2"/>
          <p:cNvSpPr>
            <a:spLocks noGrp="1"/>
          </p:cNvSpPr>
          <p:nvPr>
            <p:ph idx="1"/>
          </p:nvPr>
        </p:nvSpPr>
        <p:spPr/>
        <p:txBody>
          <a:bodyPr/>
          <a:lstStyle/>
          <a:p>
            <a:r>
              <a:rPr lang="zh-CN" altLang="en-US" dirty="0" smtClean="0"/>
              <a:t>服务器程序：</a:t>
            </a:r>
            <a:endParaRPr lang="en-US" altLang="zh-CN" dirty="0" smtClean="0"/>
          </a:p>
          <a:p>
            <a:endParaRPr lang="en-US" altLang="zh-CN" dirty="0" smtClean="0"/>
          </a:p>
          <a:p>
            <a:r>
              <a:rPr lang="zh-CN" altLang="en-US" dirty="0" smtClean="0"/>
              <a:t>多线程，满足</a:t>
            </a:r>
            <a:r>
              <a:rPr lang="en-US" altLang="zh-CN" dirty="0" smtClean="0"/>
              <a:t>1000</a:t>
            </a:r>
            <a:r>
              <a:rPr lang="zh-CN" altLang="en-US" dirty="0" smtClean="0"/>
              <a:t>人同时发送消息，访问数据库</a:t>
            </a:r>
            <a:endParaRPr lang="en-US" altLang="zh-CN" dirty="0" smtClean="0"/>
          </a:p>
          <a:p>
            <a:endParaRPr lang="en-US" altLang="zh-CN" dirty="0" smtClean="0"/>
          </a:p>
          <a:p>
            <a:r>
              <a:rPr lang="zh-CN" altLang="en-US" dirty="0" smtClean="0"/>
              <a:t>用户的消息发送，公告消息发送</a:t>
            </a:r>
            <a:endParaRPr lang="en-US" altLang="zh-CN" dirty="0" smtClean="0"/>
          </a:p>
          <a:p>
            <a:endParaRPr lang="en-US" altLang="zh-CN" dirty="0" smtClean="0"/>
          </a:p>
          <a:p>
            <a:r>
              <a:rPr lang="zh-CN" altLang="en-US" dirty="0" smtClean="0"/>
              <a:t>获得用户的数据，写入到数据库中相应的表中</a:t>
            </a:r>
            <a:endParaRPr lang="en-US" altLang="zh-CN" dirty="0" smtClean="0"/>
          </a:p>
          <a:p>
            <a:endParaRPr lang="en-US" altLang="zh-CN" dirty="0" smtClean="0"/>
          </a:p>
          <a:p>
            <a:r>
              <a:rPr lang="zh-CN" altLang="en-US" dirty="0" smtClean="0"/>
              <a:t>从表中读取相应的数据</a:t>
            </a:r>
            <a:endParaRPr lang="en-US" altLang="zh-CN" dirty="0" smtClean="0"/>
          </a:p>
          <a:p>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428736"/>
            <a:ext cx="7572428" cy="5000660"/>
          </a:xfrm>
        </p:spPr>
        <p:txBody>
          <a:bodyPr/>
          <a:lstStyle/>
          <a:p>
            <a:pPr algn="l"/>
            <a:r>
              <a:rPr lang="zh-CN" altLang="en-US" sz="2000" dirty="0" smtClean="0">
                <a:latin typeface="微软雅黑" pitchFamily="34" charset="-122"/>
                <a:ea typeface="微软雅黑" pitchFamily="34" charset="-122"/>
              </a:rPr>
              <a:t>实现方式采用传统</a:t>
            </a:r>
            <a:r>
              <a:rPr lang="en-US" altLang="zh-CN" sz="2000" dirty="0" smtClean="0">
                <a:latin typeface="微软雅黑" pitchFamily="34" charset="-122"/>
                <a:ea typeface="微软雅黑" pitchFamily="34" charset="-122"/>
              </a:rPr>
              <a:t>WEB</a:t>
            </a:r>
            <a:r>
              <a:rPr lang="zh-CN" altLang="en-US" sz="2000" dirty="0" smtClean="0">
                <a:latin typeface="微软雅黑" pitchFamily="34" charset="-122"/>
                <a:ea typeface="微软雅黑" pitchFamily="34" charset="-122"/>
              </a:rPr>
              <a:t>页面方式实现：</a:t>
            </a:r>
            <a:endParaRPr lang="en-US" altLang="zh-CN" sz="2000" dirty="0" smtClean="0">
              <a:latin typeface="微软雅黑" pitchFamily="34" charset="-122"/>
              <a:ea typeface="微软雅黑" pitchFamily="34" charset="-122"/>
            </a:endParaRPr>
          </a:p>
          <a:p>
            <a:pPr algn="l"/>
            <a:endParaRPr lang="en-US" altLang="zh-CN" sz="2000" dirty="0" smtClean="0">
              <a:latin typeface="微软雅黑" pitchFamily="34" charset="-122"/>
              <a:ea typeface="微软雅黑" pitchFamily="34" charset="-122"/>
            </a:endParaRPr>
          </a:p>
          <a:p>
            <a:pPr algn="l"/>
            <a:r>
              <a:rPr lang="zh-CN" altLang="en-US" sz="2000" dirty="0" smtClean="0">
                <a:latin typeface="微软雅黑" pitchFamily="34" charset="-122"/>
                <a:ea typeface="微软雅黑" pitchFamily="34" charset="-122"/>
              </a:rPr>
              <a:t>我们需要一个简洁明了的</a:t>
            </a:r>
            <a:r>
              <a:rPr lang="en-US" altLang="zh-CN" sz="2000" dirty="0" smtClean="0">
                <a:latin typeface="微软雅黑" pitchFamily="34" charset="-122"/>
                <a:ea typeface="微软雅黑" pitchFamily="34" charset="-122"/>
              </a:rPr>
              <a:t>WEB</a:t>
            </a:r>
            <a:r>
              <a:rPr lang="zh-CN" altLang="en-US" sz="2000" dirty="0" smtClean="0">
                <a:latin typeface="微软雅黑" pitchFamily="34" charset="-122"/>
                <a:ea typeface="微软雅黑" pitchFamily="34" charset="-122"/>
              </a:rPr>
              <a:t>页面，里面链接应该有新手入门，客户服务等，页面下面应该是用户登录的窗口和用户注册的链接。</a:t>
            </a:r>
            <a:endParaRPr lang="en-US" altLang="zh-CN" sz="2000" dirty="0" smtClean="0">
              <a:latin typeface="微软雅黑" pitchFamily="34" charset="-122"/>
              <a:ea typeface="微软雅黑" pitchFamily="34" charset="-122"/>
            </a:endParaRPr>
          </a:p>
          <a:p>
            <a:pPr algn="l"/>
            <a:r>
              <a:rPr lang="zh-CN" altLang="en-US" sz="2000" dirty="0" smtClean="0">
                <a:solidFill>
                  <a:srgbClr val="FF0000"/>
                </a:solidFill>
                <a:latin typeface="微软雅黑" pitchFamily="34" charset="-122"/>
                <a:ea typeface="微软雅黑" pitchFamily="34" charset="-122"/>
              </a:rPr>
              <a:t>甲方已经有一个网站了，数据库应该是</a:t>
            </a:r>
            <a:r>
              <a:rPr lang="en-US" altLang="zh-CN" sz="2000" dirty="0" err="1" smtClean="0">
                <a:solidFill>
                  <a:srgbClr val="FF0000"/>
                </a:solidFill>
                <a:latin typeface="微软雅黑" pitchFamily="34" charset="-122"/>
                <a:ea typeface="微软雅黑" pitchFamily="34" charset="-122"/>
              </a:rPr>
              <a:t>Mysql</a:t>
            </a:r>
            <a:r>
              <a:rPr lang="zh-CN" altLang="en-US" sz="2000" dirty="0" smtClean="0">
                <a:solidFill>
                  <a:srgbClr val="FF0000"/>
                </a:solidFill>
                <a:latin typeface="微软雅黑" pitchFamily="34" charset="-122"/>
                <a:ea typeface="微软雅黑" pitchFamily="34" charset="-122"/>
              </a:rPr>
              <a:t>这点不需要考虑。</a:t>
            </a:r>
            <a:endParaRPr lang="en-US" altLang="zh-CN" sz="2000" dirty="0" smtClean="0">
              <a:solidFill>
                <a:srgbClr val="FF0000"/>
              </a:solidFill>
              <a:latin typeface="微软雅黑" pitchFamily="34" charset="-122"/>
              <a:ea typeface="微软雅黑" pitchFamily="34" charset="-122"/>
            </a:endParaRPr>
          </a:p>
          <a:p>
            <a:pPr algn="l"/>
            <a:endParaRPr lang="en-US" altLang="zh-CN" sz="2000" dirty="0" smtClean="0">
              <a:latin typeface="微软雅黑" pitchFamily="34" charset="-122"/>
              <a:ea typeface="微软雅黑" pitchFamily="34" charset="-122"/>
            </a:endParaRPr>
          </a:p>
          <a:p>
            <a:pPr algn="l"/>
            <a:endParaRPr lang="en-US" altLang="zh-CN" dirty="0" smtClean="0">
              <a:latin typeface="微软雅黑" pitchFamily="34" charset="-122"/>
              <a:ea typeface="微软雅黑" pitchFamily="34" charset="-122"/>
            </a:endParaRPr>
          </a:p>
        </p:txBody>
      </p:sp>
      <p:pic>
        <p:nvPicPr>
          <p:cNvPr id="2" name="Picture 2"/>
          <p:cNvPicPr>
            <a:picLocks noChangeAspect="1" noChangeArrowheads="1"/>
          </p:cNvPicPr>
          <p:nvPr/>
        </p:nvPicPr>
        <p:blipFill>
          <a:blip r:embed="rId4"/>
          <a:srcRect/>
          <a:stretch>
            <a:fillRect/>
          </a:stretch>
        </p:blipFill>
        <p:spPr bwMode="auto">
          <a:xfrm>
            <a:off x="857224" y="3429000"/>
            <a:ext cx="6600825" cy="1152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500298" y="4857760"/>
            <a:ext cx="2943225" cy="1790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阶段技术细节</a:t>
            </a:r>
            <a:r>
              <a:rPr lang="en-US" altLang="zh-CN" dirty="0" smtClean="0"/>
              <a:t/>
            </a:r>
            <a:br>
              <a:rPr lang="en-US" altLang="zh-CN" dirty="0" smtClean="0"/>
            </a:br>
            <a:r>
              <a:rPr lang="en-US" altLang="zh-CN" dirty="0" smtClean="0"/>
              <a:t>---</a:t>
            </a:r>
            <a:r>
              <a:rPr lang="zh-CN" altLang="en-US" sz="2400" dirty="0" smtClean="0"/>
              <a:t>需要详细</a:t>
            </a:r>
            <a:r>
              <a:rPr lang="en-US" altLang="zh-CN" sz="2400" dirty="0" smtClean="0"/>
              <a:t>word</a:t>
            </a:r>
            <a:r>
              <a:rPr lang="zh-CN" altLang="en-US" sz="2400" dirty="0" smtClean="0"/>
              <a:t>文档</a:t>
            </a:r>
            <a:r>
              <a:rPr lang="en-US" altLang="zh-CN" sz="2400" dirty="0" smtClean="0"/>
              <a:t>,</a:t>
            </a:r>
            <a:r>
              <a:rPr lang="zh-CN" altLang="en-US" sz="2400" dirty="0" smtClean="0"/>
              <a:t>开发将根据文档进行</a:t>
            </a:r>
            <a:endParaRPr lang="zh-CN" altLang="en-US" sz="2400" dirty="0"/>
          </a:p>
        </p:txBody>
      </p:sp>
      <p:sp>
        <p:nvSpPr>
          <p:cNvPr id="3" name="内容占位符 2"/>
          <p:cNvSpPr>
            <a:spLocks noGrp="1"/>
          </p:cNvSpPr>
          <p:nvPr>
            <p:ph idx="1"/>
          </p:nvPr>
        </p:nvSpPr>
        <p:spPr>
          <a:xfrm>
            <a:off x="457200" y="1600200"/>
            <a:ext cx="8229600" cy="4757758"/>
          </a:xfrm>
        </p:spPr>
        <p:txBody>
          <a:bodyPr/>
          <a:lstStyle/>
          <a:p>
            <a:r>
              <a:rPr lang="zh-CN" altLang="en-US" dirty="0" smtClean="0"/>
              <a:t>数据库的设计，要几张表？表的字段名，字段数据类型，代表含义，各个字段的数值代表什么，需要详细设计根据游戏实际需要和需求中要求预留的经验成长等属性。</a:t>
            </a:r>
            <a:endParaRPr lang="en-US" altLang="zh-CN" dirty="0" smtClean="0"/>
          </a:p>
          <a:p>
            <a:endParaRPr lang="en-US" altLang="zh-CN" dirty="0" smtClean="0"/>
          </a:p>
          <a:p>
            <a:r>
              <a:rPr lang="zh-CN" altLang="en-US" dirty="0" smtClean="0"/>
              <a:t>游戏运行中的</a:t>
            </a:r>
            <a:r>
              <a:rPr lang="en-US" altLang="zh-CN" dirty="0" smtClean="0"/>
              <a:t>GUI</a:t>
            </a:r>
            <a:r>
              <a:rPr lang="zh-CN" altLang="en-US" dirty="0" smtClean="0"/>
              <a:t>详细设计</a:t>
            </a:r>
            <a:r>
              <a:rPr lang="en-US" altLang="zh-CN" dirty="0" smtClean="0"/>
              <a:t>,</a:t>
            </a:r>
            <a:r>
              <a:rPr lang="zh-CN" altLang="en-US" dirty="0" smtClean="0"/>
              <a:t>屏幕中的</a:t>
            </a:r>
            <a:r>
              <a:rPr lang="en-US" altLang="zh-CN" dirty="0" smtClean="0"/>
              <a:t>GUI</a:t>
            </a:r>
            <a:r>
              <a:rPr lang="zh-CN" altLang="en-US" dirty="0" smtClean="0"/>
              <a:t>如何安排，比如小地图放置在屏幕什么位置，聊天窗口在什么 位置，是否可以点击一个按钮打开小地图和聊天窗口，这样节省空间，设置按钮各个按钮要实现什么功能，如何实现。</a:t>
            </a:r>
            <a:endParaRPr lang="en-US" altLang="zh-CN" dirty="0" smtClean="0"/>
          </a:p>
          <a:p>
            <a:endParaRPr lang="en-US" altLang="zh-CN" dirty="0" smtClean="0"/>
          </a:p>
          <a:p>
            <a:r>
              <a:rPr lang="zh-CN" altLang="en-US" dirty="0" smtClean="0"/>
              <a:t>聊天，组队，好友系统的设计，怎么样在场景中聊天，组队系统如何创建，如何添加和删除好友，需要详细设计。</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阶段技术细节</a:t>
            </a:r>
            <a:endParaRPr lang="zh-CN" altLang="en-US" dirty="0"/>
          </a:p>
        </p:txBody>
      </p:sp>
      <p:sp>
        <p:nvSpPr>
          <p:cNvPr id="3" name="内容占位符 2"/>
          <p:cNvSpPr>
            <a:spLocks noGrp="1"/>
          </p:cNvSpPr>
          <p:nvPr>
            <p:ph idx="1"/>
          </p:nvPr>
        </p:nvSpPr>
        <p:spPr/>
        <p:txBody>
          <a:bodyPr/>
          <a:lstStyle/>
          <a:p>
            <a:r>
              <a:rPr lang="zh-CN" altLang="en-US" dirty="0" smtClean="0"/>
              <a:t>场景切换的实现，比如从室外进入室内，切换场景如何实现。</a:t>
            </a:r>
            <a:endParaRPr lang="en-US" altLang="zh-CN" dirty="0" smtClean="0"/>
          </a:p>
          <a:p>
            <a:endParaRPr lang="en-US" altLang="zh-CN" dirty="0" smtClean="0"/>
          </a:p>
          <a:p>
            <a:r>
              <a:rPr lang="zh-CN" altLang="en-US" dirty="0" smtClean="0"/>
              <a:t>玩家头上用户标识如何显示。</a:t>
            </a:r>
            <a:endParaRPr lang="en-US" altLang="zh-CN" dirty="0" smtClean="0"/>
          </a:p>
          <a:p>
            <a:endParaRPr lang="en-US" altLang="zh-CN" dirty="0" smtClean="0"/>
          </a:p>
          <a:p>
            <a:r>
              <a:rPr lang="zh-CN" altLang="en-US" dirty="0" smtClean="0"/>
              <a:t>如何写入数据到数据库中</a:t>
            </a:r>
            <a:endParaRPr lang="en-US" altLang="zh-CN" dirty="0" smtClean="0"/>
          </a:p>
          <a:p>
            <a:endParaRPr lang="en-US" altLang="zh-CN" dirty="0" smtClean="0"/>
          </a:p>
          <a:p>
            <a:r>
              <a:rPr lang="zh-CN" altLang="en-US" dirty="0" smtClean="0"/>
              <a:t>如何获得数据库中的数据</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428736"/>
            <a:ext cx="7858180" cy="5429264"/>
          </a:xfrm>
        </p:spPr>
        <p:txBody>
          <a:bodyPr/>
          <a:lstStyle/>
          <a:p>
            <a:pPr algn="l"/>
            <a:r>
              <a:rPr lang="zh-CN" altLang="en-US" sz="2000" dirty="0" smtClean="0">
                <a:solidFill>
                  <a:schemeClr val="tx1"/>
                </a:solidFill>
                <a:latin typeface="微软雅黑" pitchFamily="34" charset="-122"/>
                <a:ea typeface="微软雅黑" pitchFamily="34" charset="-122"/>
              </a:rPr>
              <a:t>用户点击登录后应该直接打开一个</a:t>
            </a:r>
            <a:r>
              <a:rPr lang="en-US" altLang="zh-CN" sz="2000" dirty="0" smtClean="0">
                <a:solidFill>
                  <a:schemeClr val="tx1"/>
                </a:solidFill>
                <a:latin typeface="微软雅黑" pitchFamily="34" charset="-122"/>
                <a:ea typeface="微软雅黑" pitchFamily="34" charset="-122"/>
              </a:rPr>
              <a:t>WEB3D</a:t>
            </a:r>
            <a:r>
              <a:rPr lang="zh-CN" altLang="en-US" sz="2000" dirty="0" smtClean="0">
                <a:solidFill>
                  <a:schemeClr val="tx1"/>
                </a:solidFill>
                <a:latin typeface="微软雅黑" pitchFamily="34" charset="-122"/>
                <a:ea typeface="微软雅黑" pitchFamily="34" charset="-122"/>
              </a:rPr>
              <a:t>的链接了，我们需要考虑的：</a:t>
            </a:r>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solidFill>
                <a:schemeClr val="tx1"/>
              </a:solidFill>
              <a:latin typeface="微软雅黑" pitchFamily="34" charset="-122"/>
              <a:ea typeface="微软雅黑" pitchFamily="34" charset="-122"/>
            </a:endParaRPr>
          </a:p>
          <a:p>
            <a:pPr lvl="1" algn="l"/>
            <a:r>
              <a:rPr lang="en-US" altLang="zh-CN" sz="2000" dirty="0" smtClean="0">
                <a:solidFill>
                  <a:schemeClr val="tx1"/>
                </a:solidFill>
                <a:latin typeface="微软雅黑" pitchFamily="34" charset="-122"/>
                <a:ea typeface="微软雅黑" pitchFamily="34" charset="-122"/>
              </a:rPr>
              <a:t>1.</a:t>
            </a:r>
            <a:r>
              <a:rPr lang="zh-CN" altLang="en-US" sz="2000" dirty="0" smtClean="0">
                <a:solidFill>
                  <a:schemeClr val="tx1"/>
                </a:solidFill>
                <a:latin typeface="微软雅黑" pitchFamily="34" charset="-122"/>
                <a:ea typeface="微软雅黑" pitchFamily="34" charset="-122"/>
              </a:rPr>
              <a:t>如果用户是新注册的，第一次登录，我们应该</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一个角色编辑的菜单界面，如果用户已经是老用户了，我们应该</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一个前门大街的场景，如何区分？如何分别</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a:t>
            </a:r>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latin typeface="微软雅黑" pitchFamily="34" charset="-122"/>
              <a:ea typeface="微软雅黑" pitchFamily="34" charset="-122"/>
            </a:endParaRPr>
          </a:p>
          <a:p>
            <a:pPr algn="l"/>
            <a:endParaRPr lang="en-US" altLang="zh-CN" dirty="0" smtClean="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142984"/>
            <a:ext cx="7858180" cy="5715016"/>
          </a:xfrm>
        </p:spPr>
        <p:txBody>
          <a:bodyPr/>
          <a:lstStyle/>
          <a:p>
            <a:pPr algn="l"/>
            <a:r>
              <a:rPr lang="en-US" altLang="zh-CN" sz="2000" dirty="0" smtClean="0">
                <a:solidFill>
                  <a:schemeClr val="tx1"/>
                </a:solidFill>
                <a:latin typeface="微软雅黑" pitchFamily="34" charset="-122"/>
                <a:ea typeface="微软雅黑" pitchFamily="34" charset="-122"/>
              </a:rPr>
              <a:t>2.</a:t>
            </a:r>
            <a:r>
              <a:rPr lang="zh-CN" altLang="en-US" sz="2000" dirty="0" smtClean="0">
                <a:solidFill>
                  <a:schemeClr val="tx1"/>
                </a:solidFill>
                <a:latin typeface="微软雅黑" pitchFamily="34" charset="-122"/>
                <a:ea typeface="微软雅黑" pitchFamily="34" charset="-122"/>
              </a:rPr>
              <a:t>如果用户是新注册的，第一次登录，我们应该</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一个角色编辑的菜单界面，我们要确定什么参数能换，数据库的用户表的字段设计，什么字段代表什么，字段的数值表示什么，点击保存后应该能写到服务器的数据库用户表中去。</a:t>
            </a:r>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solidFill>
                <a:schemeClr val="tx1"/>
              </a:solidFill>
              <a:latin typeface="微软雅黑" pitchFamily="34" charset="-122"/>
              <a:ea typeface="微软雅黑" pitchFamily="34" charset="-122"/>
            </a:endParaRPr>
          </a:p>
          <a:p>
            <a:pPr algn="l"/>
            <a:endParaRPr lang="en-US" altLang="zh-CN" dirty="0" smtClean="0">
              <a:solidFill>
                <a:schemeClr val="tx1"/>
              </a:solidFill>
              <a:latin typeface="微软雅黑" pitchFamily="34" charset="-122"/>
              <a:ea typeface="微软雅黑" pitchFamily="34" charset="-122"/>
            </a:endParaRPr>
          </a:p>
        </p:txBody>
      </p:sp>
      <p:pic>
        <p:nvPicPr>
          <p:cNvPr id="3" name="Picture 2"/>
          <p:cNvPicPr>
            <a:picLocks noChangeAspect="1" noChangeArrowheads="1"/>
          </p:cNvPicPr>
          <p:nvPr/>
        </p:nvPicPr>
        <p:blipFill>
          <a:blip r:embed="rId4"/>
          <a:srcRect/>
          <a:stretch>
            <a:fillRect/>
          </a:stretch>
        </p:blipFill>
        <p:spPr bwMode="auto">
          <a:xfrm>
            <a:off x="785786" y="2857496"/>
            <a:ext cx="4060470" cy="307183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571612"/>
            <a:ext cx="7858180" cy="5000660"/>
          </a:xfrm>
        </p:spPr>
        <p:txBody>
          <a:bodyPr/>
          <a:lstStyle/>
          <a:p>
            <a:pPr algn="l"/>
            <a:r>
              <a:rPr lang="en-US" altLang="zh-CN" sz="2000" dirty="0" smtClean="0">
                <a:solidFill>
                  <a:schemeClr val="tx1"/>
                </a:solidFill>
                <a:latin typeface="微软雅黑" pitchFamily="34" charset="-122"/>
                <a:ea typeface="微软雅黑" pitchFamily="34" charset="-122"/>
              </a:rPr>
              <a:t>3.</a:t>
            </a:r>
            <a:r>
              <a:rPr lang="zh-CN" altLang="en-US" sz="2000" dirty="0" smtClean="0">
                <a:solidFill>
                  <a:schemeClr val="tx1"/>
                </a:solidFill>
                <a:latin typeface="微软雅黑" pitchFamily="34" charset="-122"/>
                <a:ea typeface="微软雅黑" pitchFamily="34" charset="-122"/>
              </a:rPr>
              <a:t>如果是老用户登录，我们</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场景的时候，应该从服务器的数据库中读取这个用户在用户表中相应数值，比如是什么模型，衣服颜色等等，还应该读取一个位置信息，即它下线时候的位置，这样他出现的地方就是他下线时候在的地方。用户表应该有个字段保存它上次离线的位置信息。</a:t>
            </a:r>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solidFill>
                <a:schemeClr val="tx1"/>
              </a:solidFill>
              <a:latin typeface="微软雅黑" pitchFamily="34" charset="-122"/>
              <a:ea typeface="微软雅黑" pitchFamily="34" charset="-122"/>
            </a:endParaRPr>
          </a:p>
          <a:p>
            <a:pPr algn="l"/>
            <a:r>
              <a:rPr lang="en-US" altLang="zh-CN" sz="2000" dirty="0" smtClean="0">
                <a:solidFill>
                  <a:schemeClr val="tx1"/>
                </a:solidFill>
                <a:latin typeface="微软雅黑" pitchFamily="34" charset="-122"/>
                <a:ea typeface="微软雅黑" pitchFamily="34" charset="-122"/>
              </a:rPr>
              <a:t>4.</a:t>
            </a:r>
            <a:r>
              <a:rPr lang="zh-CN" altLang="en-US" sz="2000" dirty="0" smtClean="0">
                <a:solidFill>
                  <a:schemeClr val="tx1"/>
                </a:solidFill>
                <a:latin typeface="微软雅黑" pitchFamily="34" charset="-122"/>
                <a:ea typeface="微软雅黑" pitchFamily="34" charset="-122"/>
              </a:rPr>
              <a:t>如果用户是刚注册的，应该</a:t>
            </a:r>
            <a:r>
              <a:rPr lang="en-US" altLang="zh-CN" sz="2000" dirty="0" smtClean="0">
                <a:solidFill>
                  <a:schemeClr val="tx1"/>
                </a:solidFill>
                <a:latin typeface="微软雅黑" pitchFamily="34" charset="-122"/>
                <a:ea typeface="微软雅黑" pitchFamily="34" charset="-122"/>
              </a:rPr>
              <a:t>Loading</a:t>
            </a:r>
            <a:r>
              <a:rPr lang="zh-CN" altLang="en-US" sz="2000" dirty="0" smtClean="0">
                <a:solidFill>
                  <a:schemeClr val="tx1"/>
                </a:solidFill>
                <a:latin typeface="微软雅黑" pitchFamily="34" charset="-122"/>
                <a:ea typeface="微软雅黑" pitchFamily="34" charset="-122"/>
              </a:rPr>
              <a:t>在一个固定的随机区域，可以从用户表的位置信息判断，如果为空表示是刚注册的，这样直接诞生在固定的新生点。</a:t>
            </a:r>
            <a:endParaRPr lang="en-US" altLang="zh-CN" sz="2000" dirty="0" smtClean="0">
              <a:solidFill>
                <a:schemeClr val="tx1"/>
              </a:solidFill>
              <a:latin typeface="微软雅黑" pitchFamily="34" charset="-122"/>
              <a:ea typeface="微软雅黑" pitchFamily="34" charset="-122"/>
            </a:endParaRPr>
          </a:p>
          <a:p>
            <a:pPr algn="l"/>
            <a:endParaRPr lang="en-US" altLang="zh-CN" sz="2000" dirty="0" smtClean="0">
              <a:solidFill>
                <a:schemeClr val="tx1"/>
              </a:solidFill>
              <a:latin typeface="微软雅黑" pitchFamily="34" charset="-122"/>
              <a:ea typeface="微软雅黑" pitchFamily="34" charset="-122"/>
            </a:endParaRPr>
          </a:p>
          <a:p>
            <a:pPr algn="l"/>
            <a:endParaRPr lang="en-US" altLang="zh-CN" dirty="0" smtClean="0">
              <a:solidFill>
                <a:schemeClr val="tx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428736"/>
            <a:ext cx="7858180" cy="5143536"/>
          </a:xfrm>
        </p:spPr>
        <p:txBody>
          <a:bodyPr/>
          <a:lstStyle/>
          <a:p>
            <a:pPr algn="l"/>
            <a:r>
              <a:rPr lang="en-US" altLang="zh-CN" sz="2000" dirty="0" smtClean="0">
                <a:solidFill>
                  <a:schemeClr val="accent6"/>
                </a:solidFill>
                <a:latin typeface="微软雅黑" pitchFamily="34" charset="-122"/>
                <a:ea typeface="微软雅黑" pitchFamily="34" charset="-122"/>
              </a:rPr>
              <a:t>5.</a:t>
            </a:r>
            <a:r>
              <a:rPr lang="zh-CN" altLang="en-US" sz="2000" dirty="0" smtClean="0">
                <a:solidFill>
                  <a:schemeClr val="accent6"/>
                </a:solidFill>
                <a:latin typeface="微软雅黑" pitchFamily="34" charset="-122"/>
                <a:ea typeface="微软雅黑" pitchFamily="34" charset="-122"/>
              </a:rPr>
              <a:t>场景显示的问题，是嵌入网页显示还是单独显示，如何嵌入网页显示。</a:t>
            </a:r>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latin typeface="微软雅黑" pitchFamily="34" charset="-122"/>
              <a:ea typeface="微软雅黑" pitchFamily="34" charset="-122"/>
            </a:endParaRPr>
          </a:p>
          <a:p>
            <a:pPr algn="l"/>
            <a:endParaRPr lang="en-US" altLang="zh-CN" dirty="0" smtClean="0">
              <a:latin typeface="微软雅黑" pitchFamily="34" charset="-122"/>
              <a:ea typeface="微软雅黑" pitchFamily="34" charset="-122"/>
            </a:endParaRPr>
          </a:p>
        </p:txBody>
      </p:sp>
      <p:pic>
        <p:nvPicPr>
          <p:cNvPr id="2" name="Picture 2"/>
          <p:cNvPicPr>
            <a:picLocks noChangeAspect="1" noChangeArrowheads="1"/>
          </p:cNvPicPr>
          <p:nvPr/>
        </p:nvPicPr>
        <p:blipFill>
          <a:blip r:embed="rId4"/>
          <a:srcRect/>
          <a:stretch>
            <a:fillRect/>
          </a:stretch>
        </p:blipFill>
        <p:spPr bwMode="auto">
          <a:xfrm>
            <a:off x="1357290" y="2000240"/>
            <a:ext cx="4914900" cy="45624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数位\logo水印\yanse 001 new.bmp"/>
          <p:cNvPicPr>
            <a:picLocks noChangeAspect="1" noChangeArrowheads="1"/>
          </p:cNvPicPr>
          <p:nvPr/>
        </p:nvPicPr>
        <p:blipFill>
          <a:blip r:embed="rId3"/>
          <a:srcRect/>
          <a:stretch>
            <a:fillRect/>
          </a:stretch>
        </p:blipFill>
        <p:spPr bwMode="auto">
          <a:xfrm>
            <a:off x="0" y="0"/>
            <a:ext cx="1671081" cy="642918"/>
          </a:xfrm>
          <a:prstGeom prst="rect">
            <a:avLst/>
          </a:prstGeom>
          <a:noFill/>
        </p:spPr>
      </p:pic>
      <p:sp>
        <p:nvSpPr>
          <p:cNvPr id="2050" name="Rectangle 2"/>
          <p:cNvSpPr>
            <a:spLocks noGrp="1" noChangeArrowheads="1"/>
          </p:cNvSpPr>
          <p:nvPr>
            <p:ph type="ctrTitle"/>
          </p:nvPr>
        </p:nvSpPr>
        <p:spPr>
          <a:xfrm>
            <a:off x="1928794" y="285729"/>
            <a:ext cx="5000660" cy="1000132"/>
          </a:xfrm>
        </p:spPr>
        <p:txBody>
          <a:bodyPr>
            <a:normAutofit/>
          </a:bodyPr>
          <a:lstStyle/>
          <a:p>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用户注册和登录</a:t>
            </a:r>
            <a:endParaRPr lang="zh-CN" altLang="zh-CN" sz="3200" b="1" dirty="0">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642910" y="1714488"/>
            <a:ext cx="7858180" cy="4857784"/>
          </a:xfrm>
        </p:spPr>
        <p:txBody>
          <a:bodyPr/>
          <a:lstStyle/>
          <a:p>
            <a:pPr algn="l">
              <a:buFont typeface="Wingdings" pitchFamily="2" charset="2"/>
              <a:buChar char="p"/>
            </a:pPr>
            <a:r>
              <a:rPr lang="zh-CN" altLang="en-US" sz="2000" dirty="0" smtClean="0">
                <a:solidFill>
                  <a:schemeClr val="accent6"/>
                </a:solidFill>
                <a:latin typeface="微软雅黑" pitchFamily="34" charset="-122"/>
                <a:ea typeface="微软雅黑" pitchFamily="34" charset="-122"/>
              </a:rPr>
              <a:t>问题：</a:t>
            </a:r>
            <a:endParaRPr lang="en-US" altLang="zh-CN" sz="2000" dirty="0" smtClean="0">
              <a:solidFill>
                <a:schemeClr val="accent6"/>
              </a:solidFill>
              <a:latin typeface="微软雅黑" pitchFamily="34" charset="-122"/>
              <a:ea typeface="微软雅黑" pitchFamily="34" charset="-122"/>
            </a:endParaRPr>
          </a:p>
          <a:p>
            <a:pPr marL="342900" indent="-342900" algn="l">
              <a:lnSpc>
                <a:spcPct val="150000"/>
              </a:lnSpc>
              <a:buFont typeface="Wingdings" pitchFamily="2" charset="2"/>
              <a:buChar char="l"/>
            </a:pPr>
            <a:r>
              <a:rPr lang="zh-CN" altLang="en-US" sz="2000" dirty="0" smtClean="0">
                <a:solidFill>
                  <a:schemeClr val="accent6"/>
                </a:solidFill>
                <a:latin typeface="微软雅黑" pitchFamily="34" charset="-122"/>
                <a:ea typeface="微软雅黑" pitchFamily="34" charset="-122"/>
              </a:rPr>
              <a:t>怎么从服务器的数据库中获得用户的数据然后</a:t>
            </a:r>
            <a:r>
              <a:rPr lang="en-US" altLang="zh-CN" sz="2000" dirty="0" err="1" smtClean="0">
                <a:solidFill>
                  <a:schemeClr val="accent6"/>
                </a:solidFill>
                <a:latin typeface="微软雅黑" pitchFamily="34" charset="-122"/>
                <a:ea typeface="微软雅黑" pitchFamily="34" charset="-122"/>
              </a:rPr>
              <a:t>Lodaing</a:t>
            </a:r>
            <a:r>
              <a:rPr lang="zh-CN" altLang="en-US" sz="2000" dirty="0" smtClean="0">
                <a:solidFill>
                  <a:schemeClr val="accent6"/>
                </a:solidFill>
                <a:latin typeface="微软雅黑" pitchFamily="34" charset="-122"/>
                <a:ea typeface="微软雅黑" pitchFamily="34" charset="-122"/>
              </a:rPr>
              <a:t>出场景</a:t>
            </a:r>
            <a:endParaRPr lang="en-US" altLang="zh-CN" sz="2000" dirty="0" smtClean="0">
              <a:solidFill>
                <a:schemeClr val="accent6"/>
              </a:solidFill>
              <a:latin typeface="微软雅黑" pitchFamily="34" charset="-122"/>
              <a:ea typeface="微软雅黑" pitchFamily="34" charset="-122"/>
            </a:endParaRPr>
          </a:p>
          <a:p>
            <a:pPr marL="342900" indent="-342900" algn="l">
              <a:lnSpc>
                <a:spcPct val="150000"/>
              </a:lnSpc>
              <a:buFont typeface="Wingdings" pitchFamily="2" charset="2"/>
              <a:buChar char="l"/>
            </a:pPr>
            <a:r>
              <a:rPr lang="zh-CN" altLang="en-US" sz="2000" dirty="0" smtClean="0">
                <a:solidFill>
                  <a:schemeClr val="accent6"/>
                </a:solidFill>
                <a:latin typeface="微软雅黑" pitchFamily="34" charset="-122"/>
                <a:ea typeface="微软雅黑" pitchFamily="34" charset="-122"/>
              </a:rPr>
              <a:t>如何保存数据到服务器的数据库中去</a:t>
            </a:r>
            <a:endParaRPr lang="en-US" altLang="zh-CN" sz="2000" dirty="0" smtClean="0">
              <a:solidFill>
                <a:schemeClr val="accent6"/>
              </a:solidFill>
              <a:latin typeface="微软雅黑" pitchFamily="34" charset="-122"/>
              <a:ea typeface="微软雅黑" pitchFamily="34" charset="-122"/>
            </a:endParaRPr>
          </a:p>
          <a:p>
            <a:pPr marL="342900" indent="-342900" algn="l">
              <a:lnSpc>
                <a:spcPct val="150000"/>
              </a:lnSpc>
              <a:buFont typeface="Wingdings" pitchFamily="2" charset="2"/>
              <a:buChar char="l"/>
            </a:pPr>
            <a:r>
              <a:rPr lang="zh-CN" altLang="en-US" sz="2000" dirty="0" smtClean="0">
                <a:solidFill>
                  <a:schemeClr val="accent6"/>
                </a:solidFill>
                <a:latin typeface="微软雅黑" pitchFamily="34" charset="-122"/>
                <a:ea typeface="微软雅黑" pitchFamily="34" charset="-122"/>
              </a:rPr>
              <a:t>数据库的表的字段如何设计，一个用户表应该有什么字段</a:t>
            </a:r>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solidFill>
                <a:schemeClr val="accent6"/>
              </a:solidFill>
              <a:latin typeface="微软雅黑" pitchFamily="34" charset="-122"/>
              <a:ea typeface="微软雅黑" pitchFamily="34" charset="-122"/>
            </a:endParaRPr>
          </a:p>
          <a:p>
            <a:pPr algn="l"/>
            <a:endParaRPr lang="en-US" altLang="zh-CN" sz="2000" dirty="0" smtClean="0">
              <a:latin typeface="微软雅黑" pitchFamily="34" charset="-122"/>
              <a:ea typeface="微软雅黑" pitchFamily="34" charset="-122"/>
            </a:endParaRPr>
          </a:p>
          <a:p>
            <a:pPr algn="l"/>
            <a:endParaRPr lang="en-US" altLang="zh-CN" dirty="0" smtClean="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游戏</a:t>
            </a:r>
            <a:r>
              <a:rPr lang="en-US" altLang="zh-CN" dirty="0" smtClean="0"/>
              <a:t>GUI</a:t>
            </a:r>
            <a:r>
              <a:rPr lang="zh-CN" altLang="en-US" dirty="0" smtClean="0"/>
              <a:t>界面的设计问题，</a:t>
            </a:r>
            <a:r>
              <a:rPr lang="en-US" altLang="zh-CN" dirty="0" smtClean="0"/>
              <a:t>GUI</a:t>
            </a:r>
            <a:r>
              <a:rPr lang="zh-CN" altLang="en-US" dirty="0" smtClean="0"/>
              <a:t>界面需要设计什么按钮，放在什么位置，小地图放什么位置，队伍显示，各个功能按钮的显示，需要按钮实现什么功能。</a:t>
            </a:r>
            <a:endParaRPr lang="en-US" altLang="zh-CN" dirty="0" smtClean="0"/>
          </a:p>
          <a:p>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二</a:t>
            </a:r>
            <a:r>
              <a:rPr lang="en-US" altLang="zh-CN" dirty="0" smtClean="0"/>
              <a:t>.</a:t>
            </a:r>
            <a:r>
              <a:rPr lang="zh-CN" altLang="en-US" dirty="0" smtClean="0"/>
              <a:t>游戏运行中</a:t>
            </a:r>
            <a:endParaRPr lang="zh-CN" altLang="en-US" dirty="0"/>
          </a:p>
        </p:txBody>
      </p:sp>
      <p:sp>
        <p:nvSpPr>
          <p:cNvPr id="3" name="内容占位符 2"/>
          <p:cNvSpPr>
            <a:spLocks noGrp="1"/>
          </p:cNvSpPr>
          <p:nvPr>
            <p:ph idx="1"/>
          </p:nvPr>
        </p:nvSpPr>
        <p:spPr/>
        <p:txBody>
          <a:bodyPr/>
          <a:lstStyle/>
          <a:p>
            <a:r>
              <a:rPr lang="zh-CN" altLang="en-US" dirty="0" smtClean="0"/>
              <a:t>小地图的设计，这个赵琛已经实现了，需要美化一点，贴图要半透明的比较好看。</a:t>
            </a:r>
            <a:endParaRPr lang="en-US" altLang="zh-CN" dirty="0" smtClean="0"/>
          </a:p>
          <a:p>
            <a:r>
              <a:rPr lang="zh-CN" altLang="en-US" dirty="0" smtClean="0"/>
              <a:t>对照需求表，需要能够实现小地图的导航，我认为是，用户点击小地图上某点，人物能够切换场景。</a:t>
            </a:r>
            <a:endParaRPr lang="en-US" altLang="zh-CN" dirty="0" smtClean="0"/>
          </a:p>
          <a:p>
            <a:r>
              <a:rPr lang="zh-CN" altLang="en-US" dirty="0" smtClean="0"/>
              <a:t>如何获取在小地图上获取用户鼠标点击的坐标？</a:t>
            </a:r>
            <a:endParaRPr lang="en-US" altLang="zh-CN" dirty="0" smtClean="0"/>
          </a:p>
          <a:p>
            <a:r>
              <a:rPr lang="zh-CN" altLang="en-US" dirty="0" smtClean="0"/>
              <a:t>如何切换场景？</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TotalTime>
  <Words>1098</Words>
  <PresentationFormat>全屏显示(4:3)</PresentationFormat>
  <Paragraphs>113</Paragraphs>
  <Slides>21</Slides>
  <Notes>7</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前门大街项目技术细节分析</vt:lpstr>
      <vt:lpstr>一.用户注册和登录</vt:lpstr>
      <vt:lpstr>一.用户注册和登录</vt:lpstr>
      <vt:lpstr>一.用户注册和登录</vt:lpstr>
      <vt:lpstr>一.用户注册和登录</vt:lpstr>
      <vt:lpstr>一.用户注册和登录</vt:lpstr>
      <vt:lpstr>一.用户注册和登录</vt:lpstr>
      <vt:lpstr>                         二.游戏运行中</vt:lpstr>
      <vt:lpstr>   二.游戏运行中</vt:lpstr>
      <vt:lpstr>   二.游戏运行中</vt:lpstr>
      <vt:lpstr>   二.游戏运行中</vt:lpstr>
      <vt:lpstr>   二.游戏运行中</vt:lpstr>
      <vt:lpstr>   二.游戏运行中</vt:lpstr>
      <vt:lpstr>   二.游戏运行中</vt:lpstr>
      <vt:lpstr>   二.游戏运行中</vt:lpstr>
      <vt:lpstr>   二.游戏运行中</vt:lpstr>
      <vt:lpstr>   二.游戏运行中</vt:lpstr>
      <vt:lpstr>   三.退出游戏</vt:lpstr>
      <vt:lpstr>   四.服务器端</vt:lpstr>
      <vt:lpstr>   阶段技术细节 ---需要详细word文档,开发将根据文档进行</vt:lpstr>
      <vt:lpstr>   阶段技术细节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前门大街技术细节分析</dc:title>
  <cp:lastModifiedBy>xiongliang</cp:lastModifiedBy>
  <cp:revision>74</cp:revision>
  <dcterms:modified xsi:type="dcterms:W3CDTF">2010-04-29T15:13:05Z</dcterms:modified>
</cp:coreProperties>
</file>