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 type="screen4x3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244898" cy="6857143"/>
            <a:chOff x="0" y="0"/>
            <a:chExt cx="12244898" cy="68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244898" cy="68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45146" y="3188248"/>
            <a:ext cx="4293431" cy="1551159"/>
            <a:chOff x="3945146" y="3188248"/>
            <a:chExt cx="4293431" cy="1551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6795" y="4142523"/>
              <a:ext cx="1376371" cy="71626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6563" y="4142523"/>
              <a:ext cx="1337574" cy="71626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3328" y="4026880"/>
              <a:ext cx="1144587" cy="23897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6480327" y="3188248"/>
              <a:ext cx="1171851" cy="1551159"/>
              <a:chOff x="6480327" y="3188248"/>
              <a:chExt cx="1171851" cy="155115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80327" y="3188248"/>
                <a:ext cx="1171851" cy="15511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288293" y="4080850"/>
              <a:ext cx="958190" cy="598869"/>
              <a:chOff x="4288293" y="4080850"/>
              <a:chExt cx="958190" cy="5988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288293" y="4080850"/>
                <a:ext cx="958190" cy="59886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5457" y="4142523"/>
              <a:ext cx="685588" cy="7162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28674" y="1482577"/>
            <a:ext cx="6760970" cy="18461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72161" y="5547104"/>
            <a:ext cx="2382069" cy="4703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72161" y="5920522"/>
            <a:ext cx="1987945" cy="4703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38861" y="6422438"/>
            <a:ext cx="323866" cy="5213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68238" y="-732322"/>
            <a:ext cx="21701125" cy="9502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4910" y="372522"/>
            <a:ext cx="1721402" cy="483752"/>
            <a:chOff x="374910" y="372522"/>
            <a:chExt cx="1721402" cy="4837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093" y="316704"/>
              <a:ext cx="1744484" cy="70702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  <p:grpSp>
          <p:nvGrpSpPr>
            <p:cNvPr id="1003" name="그룹 1003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833" y="6411561"/>
            <a:ext cx="308456" cy="5321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048" y="1716661"/>
            <a:ext cx="1641653" cy="349707"/>
            <a:chOff x="397048" y="1716661"/>
            <a:chExt cx="1641653" cy="34970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97048" y="1716661"/>
              <a:ext cx="1641653" cy="349707"/>
              <a:chOff x="397048" y="1716661"/>
              <a:chExt cx="1641653" cy="34970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5579" y="1676311"/>
                <a:ext cx="1250336" cy="511110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397048" y="1716661"/>
                <a:ext cx="348858" cy="340136"/>
                <a:chOff x="397048" y="1716661"/>
                <a:chExt cx="348858" cy="340136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97048" y="1716661"/>
                  <a:ext cx="348858" cy="34013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873" y="1676311"/>
              <a:ext cx="473180" cy="5111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236" y="2254080"/>
            <a:ext cx="9557792" cy="9378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7048" y="3718609"/>
            <a:ext cx="2557113" cy="349707"/>
            <a:chOff x="397048" y="3718609"/>
            <a:chExt cx="2557113" cy="3497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579" y="3678258"/>
              <a:ext cx="2150429" cy="51111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97048" y="3718609"/>
              <a:ext cx="348858" cy="340136"/>
              <a:chOff x="397048" y="3718609"/>
              <a:chExt cx="348858" cy="34013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7048" y="3718609"/>
                <a:ext cx="348858" cy="34013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415" y="3693848"/>
              <a:ext cx="445932" cy="43427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5236" y="4405019"/>
            <a:ext cx="7424127" cy="13544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3489" y="304550"/>
            <a:ext cx="11433876" cy="1140361"/>
            <a:chOff x="343489" y="304550"/>
            <a:chExt cx="11433876" cy="11403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7671" y="248733"/>
              <a:ext cx="5276997" cy="115356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43489" y="1234844"/>
              <a:ext cx="11433876" cy="210067"/>
              <a:chOff x="343489" y="1234844"/>
              <a:chExt cx="11433876" cy="210067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343489" y="1234844"/>
                <a:ext cx="11431971" cy="27210"/>
                <a:chOff x="343489" y="1234844"/>
                <a:chExt cx="11431971" cy="27210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43489" y="1234844"/>
                  <a:ext cx="11431971" cy="27210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345393" y="1417701"/>
                <a:ext cx="11431971" cy="27210"/>
                <a:chOff x="345393" y="1417701"/>
                <a:chExt cx="11431971" cy="27210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45393" y="1417701"/>
                  <a:ext cx="11431971" cy="272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10103118" y="480513"/>
              <a:ext cx="1672342" cy="604195"/>
              <a:chOff x="10103118" y="480513"/>
              <a:chExt cx="1672342" cy="60419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586755" y="852214"/>
                <a:ext cx="536113" cy="278992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295576" y="852214"/>
                <a:ext cx="521001" cy="278992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639936" y="807170"/>
                <a:ext cx="445830" cy="93082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11090601" y="480513"/>
                <a:ext cx="456450" cy="604195"/>
                <a:chOff x="11090601" y="480513"/>
                <a:chExt cx="456450" cy="604195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1090601" y="480513"/>
                  <a:ext cx="456450" cy="604195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0236778" y="828192"/>
                <a:ext cx="373226" cy="233267"/>
                <a:chOff x="10236778" y="828192"/>
                <a:chExt cx="373226" cy="233267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236778" y="828192"/>
                  <a:ext cx="373226" cy="233267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079868" y="852214"/>
                <a:ext cx="267044" cy="278992"/>
              </a:xfrm>
              <a:prstGeom prst="rect">
                <a:avLst/>
              </a:prstGeom>
            </p:spPr>
          </p:pic>
        </p:grpSp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38833" y="6400685"/>
            <a:ext cx="305325" cy="5321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402" y="1466061"/>
            <a:ext cx="11640488" cy="5274859"/>
            <a:chOff x="356402" y="1466061"/>
            <a:chExt cx="11640488" cy="52748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402" y="1466061"/>
              <a:ext cx="11640488" cy="52748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3489" y="280513"/>
            <a:ext cx="11433876" cy="964398"/>
            <a:chOff x="343489" y="280513"/>
            <a:chExt cx="11433876" cy="964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671" y="442289"/>
              <a:ext cx="2452994" cy="707022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43489" y="1034844"/>
              <a:ext cx="11433876" cy="210067"/>
              <a:chOff x="343489" y="1034844"/>
              <a:chExt cx="11433876" cy="210067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43489" y="1034844"/>
                <a:ext cx="11431971" cy="27210"/>
                <a:chOff x="343489" y="1034844"/>
                <a:chExt cx="11431971" cy="27210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3489" y="1034844"/>
                  <a:ext cx="11431971" cy="27210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345393" y="1217701"/>
                <a:ext cx="11431971" cy="27210"/>
                <a:chOff x="345393" y="1217701"/>
                <a:chExt cx="11431971" cy="27210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45393" y="1217701"/>
                  <a:ext cx="11431971" cy="272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0103118" y="280513"/>
              <a:ext cx="1672342" cy="604195"/>
              <a:chOff x="10103118" y="280513"/>
              <a:chExt cx="1672342" cy="60419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86755" y="652214"/>
                <a:ext cx="536113" cy="278992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295576" y="652214"/>
                <a:ext cx="521001" cy="278992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639936" y="607170"/>
                <a:ext cx="445830" cy="93082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11090601" y="280513"/>
                <a:ext cx="456450" cy="604195"/>
                <a:chOff x="11090601" y="280513"/>
                <a:chExt cx="456450" cy="60419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090601" y="280513"/>
                  <a:ext cx="456450" cy="604195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0236778" y="628192"/>
                <a:ext cx="373226" cy="233267"/>
                <a:chOff x="10236778" y="628192"/>
                <a:chExt cx="373226" cy="233267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0236778" y="628192"/>
                  <a:ext cx="373226" cy="233267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079868" y="652214"/>
                <a:ext cx="267044" cy="278992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38833" y="6411557"/>
            <a:ext cx="303640" cy="5321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300" y="379772"/>
            <a:ext cx="11433876" cy="725955"/>
            <a:chOff x="378300" y="379772"/>
            <a:chExt cx="11433876" cy="7259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873" y="308472"/>
              <a:ext cx="2553466" cy="72250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378300" y="895660"/>
              <a:ext cx="11433876" cy="210067"/>
              <a:chOff x="378300" y="895660"/>
              <a:chExt cx="11433876" cy="2100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378300" y="895660"/>
                <a:ext cx="11431971" cy="27210"/>
                <a:chOff x="378300" y="895660"/>
                <a:chExt cx="11431971" cy="27210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78300" y="895660"/>
                  <a:ext cx="11431971" cy="27210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380205" y="1078517"/>
                <a:ext cx="11431971" cy="27210"/>
                <a:chOff x="380205" y="1078517"/>
                <a:chExt cx="11431971" cy="27210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80205" y="1078517"/>
                  <a:ext cx="11431971" cy="2721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5" name="그룹 1005"/>
          <p:cNvGrpSpPr/>
          <p:nvPr/>
        </p:nvGrpSpPr>
        <p:grpSpPr>
          <a:xfrm>
            <a:off x="10139834" y="226251"/>
            <a:ext cx="1672342" cy="604195"/>
            <a:chOff x="10139834" y="226251"/>
            <a:chExt cx="1672342" cy="6041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3471" y="597952"/>
              <a:ext cx="536113" cy="27899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292" y="597952"/>
              <a:ext cx="521001" cy="27899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6652" y="552908"/>
              <a:ext cx="445830" cy="9308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127317" y="226251"/>
              <a:ext cx="456450" cy="604195"/>
              <a:chOff x="11127317" y="226251"/>
              <a:chExt cx="456450" cy="60419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127317" y="226251"/>
                <a:ext cx="456450" cy="60419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273494" y="573930"/>
              <a:ext cx="373226" cy="233267"/>
              <a:chOff x="10273494" y="573930"/>
              <a:chExt cx="373226" cy="23326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73494" y="573930"/>
                <a:ext cx="373226" cy="23326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16585" y="597952"/>
              <a:ext cx="267044" cy="2789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8300" y="1316672"/>
            <a:ext cx="2557113" cy="342857"/>
            <a:chOff x="378300" y="1316672"/>
            <a:chExt cx="2557113" cy="3428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6831" y="1276325"/>
              <a:ext cx="2194007" cy="519583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78300" y="1316672"/>
              <a:ext cx="348858" cy="340136"/>
              <a:chOff x="378300" y="1316672"/>
              <a:chExt cx="348858" cy="34013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78300" y="1316672"/>
                <a:ext cx="348858" cy="340136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4667" y="1291913"/>
              <a:ext cx="402048" cy="4430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25889" y="2138441"/>
            <a:ext cx="2870282" cy="2823987"/>
            <a:chOff x="1925889" y="2138441"/>
            <a:chExt cx="2870282" cy="282398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25889" y="2138441"/>
              <a:ext cx="2870282" cy="28239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56277" y="2052632"/>
            <a:ext cx="4350384" cy="2909797"/>
            <a:chOff x="6256277" y="2052632"/>
            <a:chExt cx="4350384" cy="290979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56277" y="2052632"/>
              <a:ext cx="4350384" cy="29097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113420" y="3160344"/>
            <a:ext cx="794746" cy="536454"/>
            <a:chOff x="5113420" y="3160344"/>
            <a:chExt cx="794746" cy="53645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13420" y="3160344"/>
              <a:ext cx="794746" cy="53645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80892" y="5328243"/>
            <a:ext cx="2647619" cy="1485714"/>
            <a:chOff x="6880892" y="5328243"/>
            <a:chExt cx="2647619" cy="148571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880892" y="5328243"/>
              <a:ext cx="2640229" cy="1478528"/>
              <a:chOff x="6880892" y="5328243"/>
              <a:chExt cx="2640229" cy="147852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880892" y="5328243"/>
                <a:ext cx="2640229" cy="147852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6436" y="5553900"/>
              <a:ext cx="2015190" cy="134699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32587" y="5382040"/>
            <a:ext cx="6201140" cy="107578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08889" y="5998216"/>
            <a:ext cx="2895928" cy="74188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906839" y="4947962"/>
            <a:ext cx="599477" cy="2749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235313" y="4947965"/>
            <a:ext cx="1003403" cy="27491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38833" y="6411557"/>
            <a:ext cx="308696" cy="5321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300" y="379772"/>
            <a:ext cx="11433876" cy="725955"/>
            <a:chOff x="378300" y="379772"/>
            <a:chExt cx="11433876" cy="7259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873" y="308472"/>
              <a:ext cx="2553466" cy="72250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378300" y="895660"/>
              <a:ext cx="11433876" cy="210067"/>
              <a:chOff x="378300" y="895660"/>
              <a:chExt cx="11433876" cy="2100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378300" y="895660"/>
                <a:ext cx="11431971" cy="27210"/>
                <a:chOff x="378300" y="895660"/>
                <a:chExt cx="11431971" cy="27210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78300" y="895660"/>
                  <a:ext cx="11431971" cy="27210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380205" y="1078517"/>
                <a:ext cx="11431971" cy="27210"/>
                <a:chOff x="380205" y="1078517"/>
                <a:chExt cx="11431971" cy="27210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80205" y="1078517"/>
                  <a:ext cx="11431971" cy="2721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5" name="그룹 1005"/>
          <p:cNvGrpSpPr/>
          <p:nvPr/>
        </p:nvGrpSpPr>
        <p:grpSpPr>
          <a:xfrm>
            <a:off x="10139834" y="226251"/>
            <a:ext cx="1672342" cy="604195"/>
            <a:chOff x="10139834" y="226251"/>
            <a:chExt cx="1672342" cy="6041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3471" y="597952"/>
              <a:ext cx="536113" cy="27899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292" y="597952"/>
              <a:ext cx="521001" cy="27899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6652" y="552908"/>
              <a:ext cx="445830" cy="9308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127317" y="226251"/>
              <a:ext cx="456450" cy="604195"/>
              <a:chOff x="11127317" y="226251"/>
              <a:chExt cx="456450" cy="60419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127317" y="226251"/>
                <a:ext cx="456450" cy="60419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273494" y="573930"/>
              <a:ext cx="373226" cy="233267"/>
              <a:chOff x="10273494" y="573930"/>
              <a:chExt cx="373226" cy="23326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73494" y="573930"/>
                <a:ext cx="373226" cy="23326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16585" y="597952"/>
              <a:ext cx="267044" cy="2789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8300" y="1316672"/>
            <a:ext cx="2557113" cy="342857"/>
            <a:chOff x="378300" y="1316672"/>
            <a:chExt cx="2557113" cy="3428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6831" y="1276328"/>
              <a:ext cx="1827084" cy="519583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78300" y="1316672"/>
              <a:ext cx="348858" cy="340136"/>
              <a:chOff x="378300" y="1316672"/>
              <a:chExt cx="348858" cy="34013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78300" y="1316672"/>
                <a:ext cx="348858" cy="340136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4667" y="1291916"/>
              <a:ext cx="445933" cy="44303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6399" y="4608693"/>
            <a:ext cx="5539516" cy="96454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499939" y="4981763"/>
            <a:ext cx="2980952" cy="1666667"/>
            <a:chOff x="6499939" y="4981763"/>
            <a:chExt cx="2980952" cy="166666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499939" y="4981763"/>
              <a:ext cx="2972646" cy="1664682"/>
              <a:chOff x="6499939" y="4981763"/>
              <a:chExt cx="2972646" cy="166468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99939" y="4981763"/>
                <a:ext cx="2972646" cy="1664682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79375" y="5343645"/>
              <a:ext cx="2542794" cy="107140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3491" y="5203522"/>
            <a:ext cx="3933235" cy="140172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74317" y="4201437"/>
            <a:ext cx="722649" cy="27491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76191" y="4253181"/>
            <a:ext cx="1527962" cy="27640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018761" y="1659529"/>
            <a:ext cx="7669697" cy="2600000"/>
            <a:chOff x="2018761" y="1659529"/>
            <a:chExt cx="7669697" cy="260000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018761" y="1874396"/>
              <a:ext cx="2560337" cy="2376886"/>
              <a:chOff x="2018761" y="1874396"/>
              <a:chExt cx="2560337" cy="237688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018761" y="1874396"/>
                <a:ext cx="2560337" cy="237688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126554" y="1659529"/>
              <a:ext cx="3557711" cy="2598524"/>
              <a:chOff x="6126554" y="1659529"/>
              <a:chExt cx="3557711" cy="259852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126554" y="1659529"/>
                <a:ext cx="3557711" cy="259852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979480" y="2652469"/>
              <a:ext cx="794746" cy="536454"/>
              <a:chOff x="4979480" y="2652469"/>
              <a:chExt cx="794746" cy="536454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979480" y="2652469"/>
                <a:ext cx="794746" cy="536454"/>
              </a:xfrm>
              <a:prstGeom prst="rect">
                <a:avLst/>
              </a:prstGeom>
            </p:spPr>
          </p:pic>
        </p:grpSp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38833" y="6411557"/>
            <a:ext cx="307252" cy="532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300" y="379772"/>
            <a:ext cx="11433876" cy="725955"/>
            <a:chOff x="378300" y="379772"/>
            <a:chExt cx="11433876" cy="7259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873" y="308472"/>
              <a:ext cx="2553466" cy="72250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378300" y="895660"/>
              <a:ext cx="11433876" cy="210067"/>
              <a:chOff x="378300" y="895660"/>
              <a:chExt cx="11433876" cy="2100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378300" y="895660"/>
                <a:ext cx="11431971" cy="27210"/>
                <a:chOff x="378300" y="895660"/>
                <a:chExt cx="11431971" cy="27210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78300" y="895660"/>
                  <a:ext cx="11431971" cy="27210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380205" y="1078517"/>
                <a:ext cx="11431971" cy="27210"/>
                <a:chOff x="380205" y="1078517"/>
                <a:chExt cx="11431971" cy="27210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80205" y="1078517"/>
                  <a:ext cx="11431971" cy="2721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5" name="그룹 1005"/>
          <p:cNvGrpSpPr/>
          <p:nvPr/>
        </p:nvGrpSpPr>
        <p:grpSpPr>
          <a:xfrm>
            <a:off x="10139834" y="226251"/>
            <a:ext cx="1672342" cy="604195"/>
            <a:chOff x="10139834" y="226251"/>
            <a:chExt cx="1672342" cy="6041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3471" y="597952"/>
              <a:ext cx="536113" cy="27899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2292" y="597952"/>
              <a:ext cx="521001" cy="27899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6652" y="552908"/>
              <a:ext cx="445830" cy="9308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127317" y="226251"/>
              <a:ext cx="456450" cy="604195"/>
              <a:chOff x="11127317" y="226251"/>
              <a:chExt cx="456450" cy="60419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127317" y="226251"/>
                <a:ext cx="456450" cy="60419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273494" y="573930"/>
              <a:ext cx="373226" cy="233267"/>
              <a:chOff x="10273494" y="573930"/>
              <a:chExt cx="373226" cy="23326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73494" y="573930"/>
                <a:ext cx="373226" cy="23326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16585" y="597952"/>
              <a:ext cx="267044" cy="27899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6831" y="1251735"/>
            <a:ext cx="2587293" cy="5111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78300" y="1316672"/>
            <a:ext cx="348858" cy="340136"/>
            <a:chOff x="378300" y="1316672"/>
            <a:chExt cx="348858" cy="3401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8300" y="1316672"/>
              <a:ext cx="348858" cy="34013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4667" y="1291915"/>
            <a:ext cx="447304" cy="44332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50274" y="1932293"/>
            <a:ext cx="2484128" cy="17304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88952" y="4351664"/>
            <a:ext cx="5706286" cy="921327"/>
            <a:chOff x="388952" y="4351664"/>
            <a:chExt cx="5706286" cy="92132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8952" y="4351664"/>
              <a:ext cx="5706286" cy="92132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7158" y="5550541"/>
            <a:ext cx="783182" cy="1092043"/>
            <a:chOff x="727158" y="5550541"/>
            <a:chExt cx="783182" cy="10920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7158" y="5550541"/>
              <a:ext cx="783182" cy="109204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60873" y="5754190"/>
            <a:ext cx="4231513" cy="74188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13351" y="4417108"/>
            <a:ext cx="6213328" cy="9645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478358" y="1466939"/>
            <a:ext cx="4114286" cy="2913271"/>
            <a:chOff x="7478358" y="1466939"/>
            <a:chExt cx="4114286" cy="29132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78358" y="1466939"/>
              <a:ext cx="4114286" cy="29132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7182" y="1961659"/>
            <a:ext cx="2875842" cy="1180629"/>
            <a:chOff x="827182" y="1961659"/>
            <a:chExt cx="2875842" cy="11806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0040" y="1904518"/>
              <a:ext cx="2651362" cy="72379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063" y="2440681"/>
              <a:ext cx="2373255" cy="53218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7183" y="2815630"/>
              <a:ext cx="2696314" cy="4123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67909" y="5239002"/>
            <a:ext cx="1043069" cy="293112"/>
            <a:chOff x="1667909" y="5239002"/>
            <a:chExt cx="1043069" cy="2931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2100000">
              <a:off x="1667909" y="5239002"/>
              <a:ext cx="1043069" cy="29311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40206" y="3983419"/>
            <a:ext cx="635921" cy="48252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938833" y="6411557"/>
            <a:ext cx="309178" cy="532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2021-09-21T19:14:27Z</dcterms:created>
  <dcterms:modified xsi:type="dcterms:W3CDTF">2021-09-21T19:14:27Z</dcterms:modified>
</cp:coreProperties>
</file>