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élissa GARRIGA" initials="MG" lastIdx="1" clrIdx="0">
    <p:extLst>
      <p:ext uri="{19B8F6BF-5375-455C-9EA6-DF929625EA0E}">
        <p15:presenceInfo xmlns:p15="http://schemas.microsoft.com/office/powerpoint/2012/main" userId="0e9aca8ab5077d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élissa GARRIGA" userId="0e9aca8ab5077daf" providerId="LiveId" clId="{6C0F8319-06AB-47E2-A07E-54F4ECEA6BD7}"/>
    <pc:docChg chg="modSld">
      <pc:chgData name="Mélissa GARRIGA" userId="0e9aca8ab5077daf" providerId="LiveId" clId="{6C0F8319-06AB-47E2-A07E-54F4ECEA6BD7}" dt="2021-08-14T15:37:18.196" v="1" actId="14100"/>
      <pc:docMkLst>
        <pc:docMk/>
      </pc:docMkLst>
      <pc:sldChg chg="modSp mod">
        <pc:chgData name="Mélissa GARRIGA" userId="0e9aca8ab5077daf" providerId="LiveId" clId="{6C0F8319-06AB-47E2-A07E-54F4ECEA6BD7}" dt="2021-08-14T15:37:18.196" v="1" actId="14100"/>
        <pc:sldMkLst>
          <pc:docMk/>
          <pc:sldMk cId="236783190" sldId="257"/>
        </pc:sldMkLst>
        <pc:spChg chg="mod">
          <ac:chgData name="Mélissa GARRIGA" userId="0e9aca8ab5077daf" providerId="LiveId" clId="{6C0F8319-06AB-47E2-A07E-54F4ECEA6BD7}" dt="2021-08-14T15:37:18.196" v="1" actId="14100"/>
          <ac:spMkLst>
            <pc:docMk/>
            <pc:sldMk cId="236783190" sldId="257"/>
            <ac:spMk id="2" creationId="{0C7521E5-13E4-4F71-B25C-A98528C98279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4T00:37:25.46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6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30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2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77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7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44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06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52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91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1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BD3D-916F-4A20-9684-B0A8AE048860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BF67-A7E2-4633-8952-4785D6772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272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E4347-DFEA-4310-AB75-3237441EF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62828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u="sng" dirty="0" err="1"/>
              <a:t>Porjet</a:t>
            </a:r>
            <a:r>
              <a:rPr lang="fr-FR" u="sng" dirty="0"/>
              <a:t> 2 </a:t>
            </a:r>
            <a:r>
              <a:rPr lang="fr-FR" u="sng" dirty="0" err="1"/>
              <a:t>Openclassroom</a:t>
            </a:r>
            <a:endParaRPr lang="fr-FR" u="sng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A18500-6F31-4F36-9CDC-E6496C645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1488"/>
            <a:ext cx="9144000" cy="1509824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pPr algn="l"/>
            <a:r>
              <a:rPr lang="fr-FR" dirty="0"/>
              <a:t>GARRIGA Mélissa</a:t>
            </a: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CD570A-F50B-4F73-B4E7-C52DE9F57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18" y="1030288"/>
            <a:ext cx="3659164" cy="17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521E5-13E4-4F71-B25C-A98528C98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8978"/>
            <a:ext cx="9144000" cy="1233376"/>
          </a:xfrm>
        </p:spPr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Structure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AEF558-D10C-41C7-A1D7-D230F8A8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912" y="2200940"/>
            <a:ext cx="5082362" cy="409353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Header 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Main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H1/H2</a:t>
            </a:r>
          </a:p>
          <a:p>
            <a:pPr marL="342900" indent="-342900" algn="l">
              <a:buFontTx/>
              <a:buChar char="-"/>
            </a:pPr>
            <a:r>
              <a:rPr lang="fr-FR" dirty="0" err="1"/>
              <a:t>Footer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BAB841-F61C-4D5F-9422-AEB4728D8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11" y="2602310"/>
            <a:ext cx="7457316" cy="3575205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7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5DAC-3614-4BDB-AD83-03F9A346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HEAD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FFDEDD-8FEB-4962-9FDA-9D84A680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825625"/>
            <a:ext cx="4952999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-  &lt;</a:t>
            </a:r>
            <a:r>
              <a:rPr lang="fr-FR" sz="2400" dirty="0" err="1"/>
              <a:t>meta</a:t>
            </a:r>
            <a:r>
              <a:rPr lang="fr-FR" sz="2400" dirty="0"/>
              <a:t>&gt; </a:t>
            </a:r>
            <a:r>
              <a:rPr lang="fr-FR" sz="24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fr-F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"description" </a:t>
            </a:r>
            <a:endParaRPr lang="fr-FR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</a:rPr>
              <a:t>	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effectLst/>
                <a:latin typeface="Consolas" panose="020B0609020204030204" pitchFamily="49" charset="0"/>
              </a:rPr>
              <a:t>content="</a:t>
            </a:r>
            <a:r>
              <a:rPr lang="fr-FR" sz="2400" b="0" dirty="0" err="1">
                <a:effectLst/>
                <a:latin typeface="Consolas" panose="020B0609020204030204" pitchFamily="49" charset="0"/>
              </a:rPr>
              <a:t>Reservia</a:t>
            </a:r>
            <a:r>
              <a:rPr lang="fr-FR" sz="2400" b="0" dirty="0">
                <a:effectLst/>
                <a:latin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endParaRPr lang="fr-FR" sz="2400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fr-FR" dirty="0"/>
              <a:t>Fichier CSS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Icônes Font </a:t>
            </a:r>
            <a:r>
              <a:rPr lang="fr-FR" dirty="0" err="1"/>
              <a:t>Awesome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Titre : </a:t>
            </a:r>
            <a:r>
              <a:rPr lang="fr-FR" dirty="0" err="1"/>
              <a:t>Réservia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B14660-F573-4C62-A059-270F35D27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6" y="1825625"/>
            <a:ext cx="5355266" cy="372457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168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67374-A1CE-4D4C-A13F-213E4679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Navigateurs</a:t>
            </a:r>
          </a:p>
        </p:txBody>
      </p:sp>
      <p:pic>
        <p:nvPicPr>
          <p:cNvPr id="1026" name="Picture 2" descr="Icône Google, chrome Gratuit de Social icons">
            <a:extLst>
              <a:ext uri="{FF2B5EF4-FFF2-40B4-BE49-F238E27FC236}">
                <a16:creationId xmlns:a16="http://schemas.microsoft.com/office/drawing/2014/main" id="{CE562C2B-3F6B-48C1-8A7E-DA643197A1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3" y="1846627"/>
            <a:ext cx="1582373" cy="15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807DEE-D0AA-4A3D-BAB9-58FD61F1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964" y="3565331"/>
            <a:ext cx="2179822" cy="22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BCF9B92-F88D-4AD0-80BB-17D305FAD854}"/>
              </a:ext>
            </a:extLst>
          </p:cNvPr>
          <p:cNvSpPr txBox="1"/>
          <p:nvPr/>
        </p:nvSpPr>
        <p:spPr>
          <a:xfrm>
            <a:off x="3714750" y="2181644"/>
            <a:ext cx="39890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800" dirty="0"/>
              <a:t>CHROME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4E9CB1-21C0-4F1A-9256-C58E84D7F06B}"/>
              </a:ext>
            </a:extLst>
          </p:cNvPr>
          <p:cNvSpPr txBox="1"/>
          <p:nvPr/>
        </p:nvSpPr>
        <p:spPr>
          <a:xfrm>
            <a:off x="5863590" y="5006340"/>
            <a:ext cx="30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222330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D1F7D-A9C1-40D3-88BC-2E7DCD21A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502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Responsive Design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86813D-B5C6-4789-BD82-E403DC5B2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dirty="0"/>
              <a:t>- Largeur en %</a:t>
            </a:r>
          </a:p>
        </p:txBody>
      </p:sp>
    </p:spTree>
    <p:extLst>
      <p:ext uri="{BB962C8B-B14F-4D97-AF65-F5344CB8AC3E}">
        <p14:creationId xmlns:p14="http://schemas.microsoft.com/office/powerpoint/2010/main" val="385364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FCB1A-2906-45BB-A12D-5A9E3D8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28FF4-A540-44A6-947B-46C41016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90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45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 Porjet 2 Openclassroom</vt:lpstr>
      <vt:lpstr>Structure</vt:lpstr>
      <vt:lpstr>HEAD</vt:lpstr>
      <vt:lpstr>Navigateurs</vt:lpstr>
      <vt:lpstr>Responsive Design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Porjet 2 Openclassroom</dc:title>
  <dc:creator>Mélissa GARRIGA</dc:creator>
  <cp:lastModifiedBy>Mélissa GARRIGA</cp:lastModifiedBy>
  <cp:revision>1</cp:revision>
  <dcterms:created xsi:type="dcterms:W3CDTF">2021-08-13T21:52:20Z</dcterms:created>
  <dcterms:modified xsi:type="dcterms:W3CDTF">2021-08-14T15:37:22Z</dcterms:modified>
</cp:coreProperties>
</file>