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CCBD-B482-3120-C391-EE229B42E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4E214-92CE-E068-57B3-204F51E68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D3B1-587B-00C7-A422-0A669BE3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8B87-1C15-8FB1-6F9D-DA03967C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E8BD2-B67F-9B42-1CC1-32E058BF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3F97-1014-2871-0C05-621658CD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93E5-E817-CF5F-0548-FF0FEC033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A177-7772-7E1C-251F-CD465CF9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91CE-1D81-2D89-70AB-63114C33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41EA-2C4B-5BBA-09E7-BF5E65C8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69A91-EFA8-2C7C-4873-C9ECCA7F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89C00-C31C-6801-ED89-4150980F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4351B-141A-67CD-5B64-47424DB7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445A-B094-8890-F8EB-7EAE01D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38DE-EA2F-B9EF-6CA5-4EEA4166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6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0280-365E-E6E5-1C15-25058E31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73076-B1C6-BA11-36B4-6E421DCA4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210B-77F7-E605-D63F-725105CC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9941-0E5D-E290-0C08-B774A239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25666-1535-A12E-47DB-CE8C125B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987E-E8FD-5758-045D-AEAC99DF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FF040-1D23-B858-067B-104C38AA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831F-063F-6D7A-FEED-ADB4FDC1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805C-C13C-4242-E255-91361246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C0A4-DE4D-6D69-E1D9-DFA2D4C6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C5-9D33-1E0D-DFD1-91A82E62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2084-73F7-E844-0CBA-5A72C3EA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865C-8F1C-1495-02E9-F0E9FB17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6A9B-9FF3-CAC7-5353-56C4F4C4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8073-5ABC-FA5E-C20E-124889C5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6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4DB2-3250-3FAB-11C4-B749FB43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206E-03EA-FA05-80D8-420AFAD9D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4A9F7-1C5F-AA15-1B54-61D14194B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2A99E-8207-2C91-4F8B-E139F3E2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EB4D-5E5F-CAA1-0DEA-2B3AC2E0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17217-51F3-C1FB-9ACB-1C9D7E53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B272-8E65-62A1-9482-A87C60B0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9B48-7A02-1E3B-B9C5-D5584C33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22B18-7A1B-B0E7-B655-19AFA75C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43FEC-877B-EF5C-16C4-A5E651FF9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C2833-2A88-8E78-2450-9DA07DFF7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428ED-59F4-05EE-6B13-E5A6287D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1F60B-EE85-029E-D8FC-29393C5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46D78-590E-5860-F0BB-6B63E378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8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1AC1-E5A8-33F2-27EF-5AEBFD98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D891-CC28-0F25-FFC8-00015254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A50E4-9B60-BA06-B5AA-69BE3A5C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B751D-F12C-A7AF-42C5-6B380D62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90EB2-6D4A-8ED3-B94B-E03A39862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DEAA8-A523-4169-F111-E1910B12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E7F4B-571A-7E78-CAFA-88FC047E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3ACB-909A-9D09-EDB2-0969BBFC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5E50-D543-0050-D8BD-3E869512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CBF5B-B9BD-136C-33CC-6AC7CA63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E0AF6-660D-1A67-D041-985CB4F1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978A-8862-717F-3216-B07BC310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3BAA-3275-C172-F1F7-03546175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4D3-CC00-F9C7-4DE1-C9D9470E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8A012-91F5-F20D-AA25-7FE7EE648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DA4D7-5A79-8CC3-A42B-F678D456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E3169-D843-61C0-23A5-5201FABE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CF7D1-B991-1F40-A406-08A2864B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BCF13-8FBA-FED7-A026-39A577DF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9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591A5-D071-1E73-3CAD-F085BDFF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1B1EF-454F-6EB2-A3FE-7C36AAE9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2119-3060-8356-8B71-9C8F8D08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64B52-B0BC-4223-BBE5-E6B57EE42F0E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3A6B-4C30-7BA6-8745-B794444F4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71F7-43C3-5FF6-893E-9EB51B34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274A-9F58-4BAD-8559-1EC19829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CD3A-CFB7-7735-9E39-3DD1A4809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Contract Integration with Frontend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2D730-EE67-120C-8189-B89EEF4023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Project Status Update - April 2025</a:t>
            </a:r>
          </a:p>
        </p:txBody>
      </p:sp>
    </p:spTree>
    <p:extLst>
      <p:ext uri="{BB962C8B-B14F-4D97-AF65-F5344CB8AC3E}">
        <p14:creationId xmlns:p14="http://schemas.microsoft.com/office/powerpoint/2010/main" val="12125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245D-C541-0B0B-0AB6-2D2626A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861D-D6EF-3BF2-33FD-27F8298D0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Address Book Smart Contract using Solidity</a:t>
            </a:r>
          </a:p>
          <a:p>
            <a:r>
              <a:rPr lang="en-US"/>
              <a:t>• Frontend application using React and Ethers.js</a:t>
            </a:r>
          </a:p>
          <a:p>
            <a:r>
              <a:rPr lang="en-US"/>
              <a:t>• Features include:</a:t>
            </a:r>
          </a:p>
          <a:p>
            <a:r>
              <a:rPr lang="en-US"/>
              <a:t>   - Adding contacts to the blockchain</a:t>
            </a:r>
          </a:p>
          <a:p>
            <a:r>
              <a:rPr lang="en-US"/>
              <a:t>   - Removing contacts from the address book</a:t>
            </a:r>
          </a:p>
          <a:p>
            <a:r>
              <a:rPr lang="en-US"/>
              <a:t>   - Viewing all stored contacts</a:t>
            </a:r>
          </a:p>
          <a:p>
            <a:r>
              <a:rPr lang="en-US"/>
              <a:t>• Deployed on Polygon Mumbai testnet</a:t>
            </a:r>
          </a:p>
        </p:txBody>
      </p:sp>
    </p:spTree>
    <p:extLst>
      <p:ext uri="{BB962C8B-B14F-4D97-AF65-F5344CB8AC3E}">
        <p14:creationId xmlns:p14="http://schemas.microsoft.com/office/powerpoint/2010/main" val="15450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1701-674D-54B0-D82A-F2089E91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Project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466F6-0103-9662-D000-00BE74869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? Frontend Development Complete</a:t>
            </a:r>
          </a:p>
          <a:p>
            <a:r>
              <a:rPr lang="en-US"/>
              <a:t>   - React application with user interface</a:t>
            </a:r>
          </a:p>
          <a:p>
            <a:r>
              <a:rPr lang="en-US"/>
              <a:t>   - Integration with MetaMask</a:t>
            </a:r>
          </a:p>
          <a:p>
            <a:r>
              <a:rPr lang="en-US"/>
              <a:t>   - Ethers.js implementation</a:t>
            </a:r>
          </a:p>
          <a:p>
            <a:endParaRPr lang="en-US"/>
          </a:p>
          <a:p>
            <a:r>
              <a:rPr lang="en-US"/>
              <a:t>? Basic Solidity Structure Complete</a:t>
            </a:r>
          </a:p>
          <a:p>
            <a:r>
              <a:rPr lang="en-US"/>
              <a:t>   - Smart contract core functionality</a:t>
            </a:r>
          </a:p>
          <a:p>
            <a:r>
              <a:rPr lang="en-US"/>
              <a:t>   - Deployed to testnet</a:t>
            </a:r>
          </a:p>
          <a:p>
            <a:endParaRPr lang="en-US"/>
          </a:p>
          <a:p>
            <a:r>
              <a:rPr lang="en-US"/>
              <a:t>?? Next Steps: Testing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88893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26B-E155-622B-403C-80571FD1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12369-A122-2B5E-30E0-CF04B8F95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Frontend:</a:t>
            </a:r>
          </a:p>
          <a:p>
            <a:r>
              <a:rPr lang="en-US"/>
              <a:t>• React.js for UI components</a:t>
            </a:r>
          </a:p>
          <a:p>
            <a:r>
              <a:rPr lang="en-US"/>
              <a:t>• Ethers.js for blockchain interaction</a:t>
            </a:r>
          </a:p>
          <a:p>
            <a:r>
              <a:rPr lang="en-US"/>
              <a:t>• React-icons for visual elements</a:t>
            </a:r>
          </a:p>
          <a:p>
            <a:endParaRPr lang="en-US"/>
          </a:p>
          <a:p>
            <a:r>
              <a:rPr lang="en-US"/>
              <a:t>Backend:</a:t>
            </a:r>
          </a:p>
          <a:p>
            <a:r>
              <a:rPr lang="en-US"/>
              <a:t>• Solidity smart contract (^0.8.0)</a:t>
            </a:r>
          </a:p>
          <a:p>
            <a:r>
              <a:rPr lang="en-US"/>
              <a:t>• Hardhat development environment</a:t>
            </a:r>
          </a:p>
          <a:p>
            <a:r>
              <a:rPr lang="en-US"/>
              <a:t>• Polygon Mumbai testnet deployment</a:t>
            </a:r>
          </a:p>
        </p:txBody>
      </p:sp>
    </p:spTree>
    <p:extLst>
      <p:ext uri="{BB962C8B-B14F-4D97-AF65-F5344CB8AC3E}">
        <p14:creationId xmlns:p14="http://schemas.microsoft.com/office/powerpoint/2010/main" val="319168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716-4114-151B-7BE0-5F6FE776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Solidity Contract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314CD-A834-D5F2-93CD-85EA0D2CB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// SPDX-License-Identifier: MIT</a:t>
            </a:r>
          </a:p>
          <a:p>
            <a:r>
              <a:rPr lang="en-US"/>
              <a:t>pragma solidity ^0.8.0;</a:t>
            </a:r>
          </a:p>
          <a:p>
            <a:endParaRPr lang="en-US"/>
          </a:p>
          <a:p>
            <a:r>
              <a:rPr lang="en-US"/>
              <a:t>contract AddressBook {</a:t>
            </a:r>
          </a:p>
          <a:p>
            <a:r>
              <a:rPr lang="en-US"/>
              <a:t>    struct Contact {</a:t>
            </a:r>
          </a:p>
          <a:p>
            <a:r>
              <a:rPr lang="en-US"/>
              <a:t>        string name;</a:t>
            </a:r>
          </a:p>
          <a:p>
            <a:r>
              <a:rPr lang="en-US"/>
              <a:t>        string email;</a:t>
            </a:r>
          </a:p>
          <a:p>
            <a:r>
              <a:rPr lang="en-US"/>
              <a:t>        string phone;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mapping(address =&gt; Contact[]) private contacts;</a:t>
            </a:r>
          </a:p>
          <a:p>
            <a:endParaRPr lang="en-US"/>
          </a:p>
          <a:p>
            <a:r>
              <a:rPr lang="en-US"/>
              <a:t>    function addContact(string memory _name, string memory _email, string memory _phone) public {</a:t>
            </a:r>
          </a:p>
          <a:p>
            <a:r>
              <a:rPr lang="en-US"/>
              <a:t>        contacts[msg.sender].push(Contact(_name, _email, _phone));</a:t>
            </a:r>
          </a:p>
          <a:p>
            <a:r>
              <a:rPr lang="en-US"/>
              <a:t>    }</a:t>
            </a:r>
          </a:p>
          <a:p>
            <a:endParaRPr lang="en-US"/>
          </a:p>
          <a:p>
            <a:r>
              <a:rPr lang="en-US"/>
              <a:t>    function getContacts() public view returns (Contact[] memory) {</a:t>
            </a:r>
          </a:p>
          <a:p>
            <a:r>
              <a:rPr lang="en-US"/>
              <a:t>        return contacts[msg.sender];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0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7B8A-56E9-F600-4B14-E1CE0C22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E797-CA7F-90C1-4283-905DFDC3F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/>
              <a:t>Team Member 1 (Project Manager):</a:t>
            </a:r>
          </a:p>
          <a:p>
            <a:r>
              <a:rPr lang="en-US"/>
              <a:t>• Overall project coordination</a:t>
            </a:r>
          </a:p>
          <a:p>
            <a:r>
              <a:rPr lang="en-US"/>
              <a:t>• Resource allocation</a:t>
            </a:r>
          </a:p>
          <a:p>
            <a:r>
              <a:rPr lang="en-US"/>
              <a:t>• Stakeholder communication</a:t>
            </a:r>
          </a:p>
          <a:p>
            <a:endParaRPr lang="en-US"/>
          </a:p>
          <a:p>
            <a:r>
              <a:rPr lang="en-US"/>
              <a:t>Team Member 2 (Solidity Developer):</a:t>
            </a:r>
          </a:p>
          <a:p>
            <a:r>
              <a:rPr lang="en-US"/>
              <a:t>• Smart contract architecture</a:t>
            </a:r>
          </a:p>
          <a:p>
            <a:r>
              <a:rPr lang="en-US"/>
              <a:t>• Contract deployment</a:t>
            </a:r>
          </a:p>
          <a:p>
            <a:r>
              <a:rPr lang="en-US"/>
              <a:t>• Security implementation</a:t>
            </a:r>
          </a:p>
          <a:p>
            <a:endParaRPr lang="en-US"/>
          </a:p>
          <a:p>
            <a:r>
              <a:rPr lang="en-US"/>
              <a:t>Team Member 3 (Frontend Developer):</a:t>
            </a:r>
          </a:p>
          <a:p>
            <a:r>
              <a:rPr lang="en-US"/>
              <a:t>• React application development</a:t>
            </a:r>
          </a:p>
          <a:p>
            <a:r>
              <a:rPr lang="en-US"/>
              <a:t>• UI/UX design</a:t>
            </a:r>
          </a:p>
          <a:p>
            <a:r>
              <a:rPr lang="en-US"/>
              <a:t>• Component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241739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6BC6-F48A-8D7C-DFA1-0394668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 Contributions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5B674-2146-F03B-4826-11B920C17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Team Member 4 (Blockchain Integration Specialist):</a:t>
            </a:r>
          </a:p>
          <a:p>
            <a:r>
              <a:rPr lang="en-US"/>
              <a:t>• Ethers.js implementation</a:t>
            </a:r>
          </a:p>
          <a:p>
            <a:r>
              <a:rPr lang="en-US"/>
              <a:t>• MetaMask wallet integration</a:t>
            </a:r>
          </a:p>
          <a:p>
            <a:r>
              <a:rPr lang="en-US"/>
              <a:t>• Transaction handling</a:t>
            </a:r>
          </a:p>
          <a:p>
            <a:endParaRPr lang="en-US"/>
          </a:p>
          <a:p>
            <a:r>
              <a:rPr lang="en-US"/>
              <a:t>Team Member 5 (QA Specialist):</a:t>
            </a:r>
          </a:p>
          <a:p>
            <a:r>
              <a:rPr lang="en-US"/>
              <a:t>• Test case development</a:t>
            </a:r>
          </a:p>
          <a:p>
            <a:r>
              <a:rPr lang="en-US"/>
              <a:t>• Frontend testing</a:t>
            </a:r>
          </a:p>
          <a:p>
            <a:r>
              <a:rPr lang="en-US"/>
              <a:t>• Smart contract validation</a:t>
            </a:r>
          </a:p>
        </p:txBody>
      </p:sp>
    </p:spTree>
    <p:extLst>
      <p:ext uri="{BB962C8B-B14F-4D97-AF65-F5344CB8AC3E}">
        <p14:creationId xmlns:p14="http://schemas.microsoft.com/office/powerpoint/2010/main" val="32782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9852-A184-781C-B3D5-8D64CB69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98D7-C87A-F1DF-4AB1-2B4DFD00C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Complete comprehensive testing</a:t>
            </a:r>
          </a:p>
          <a:p>
            <a:r>
              <a:rPr lang="en-US"/>
              <a:t>2. Optimize gas usage in smart contract</a:t>
            </a:r>
          </a:p>
          <a:p>
            <a:r>
              <a:rPr lang="en-US"/>
              <a:t>3. Implement additional features:</a:t>
            </a:r>
          </a:p>
          <a:p>
            <a:r>
              <a:rPr lang="en-US"/>
              <a:t>   - Contact categorization</a:t>
            </a:r>
          </a:p>
          <a:p>
            <a:r>
              <a:rPr lang="en-US"/>
              <a:t>   - Contact search functionality</a:t>
            </a:r>
          </a:p>
          <a:p>
            <a:r>
              <a:rPr lang="en-US"/>
              <a:t>   - Contact sharing between users</a:t>
            </a:r>
          </a:p>
          <a:p>
            <a:r>
              <a:rPr lang="en-US"/>
              <a:t>4. Prepare for mainnet deployment</a:t>
            </a:r>
          </a:p>
          <a:p>
            <a:r>
              <a:rPr lang="en-US"/>
              <a:t>5. Create user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55025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FC3D-34D2-D403-D4D7-893A382BB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361F9-23DF-E24E-D6B1-772FE478D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02944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Smart Contract Integration with Frontend</vt:lpstr>
      <vt:lpstr>Project Overview</vt:lpstr>
      <vt:lpstr>Current Project Status</vt:lpstr>
      <vt:lpstr>Technical Architecture</vt:lpstr>
      <vt:lpstr>Solidity Contract Structure</vt:lpstr>
      <vt:lpstr>Team Member Contributions</vt:lpstr>
      <vt:lpstr>Team Member Contributions (Continued)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 deekshith</dc:creator>
  <cp:lastModifiedBy>Bhargav deekshith</cp:lastModifiedBy>
  <cp:revision>1</cp:revision>
  <dcterms:created xsi:type="dcterms:W3CDTF">2025-04-05T05:48:45Z</dcterms:created>
  <dcterms:modified xsi:type="dcterms:W3CDTF">2025-04-05T05:48:45Z</dcterms:modified>
</cp:coreProperties>
</file>