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CF7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jp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.jpg"/><Relationship Id="rId5" Type="http://schemas.openxmlformats.org/officeDocument/2006/relationships/image" Target="../media/image42.jp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3564" y="3572594"/>
            <a:ext cx="13435822" cy="218258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0610" y="5924133"/>
            <a:ext cx="4697049" cy="33500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0025" y="460719"/>
            <a:ext cx="4041761" cy="21219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2037" y="5654617"/>
            <a:ext cx="10052685" cy="30480"/>
          </a:xfrm>
          <a:custGeom>
            <a:avLst/>
            <a:gdLst/>
            <a:ahLst/>
            <a:cxnLst/>
            <a:rect l="l" t="t" r="r" b="b"/>
            <a:pathLst>
              <a:path w="10052685" h="30479">
                <a:moveTo>
                  <a:pt x="10052063" y="0"/>
                </a:moveTo>
                <a:lnTo>
                  <a:pt x="0" y="0"/>
                </a:lnTo>
                <a:lnTo>
                  <a:pt x="0" y="15240"/>
                </a:lnTo>
                <a:lnTo>
                  <a:pt x="0" y="30480"/>
                </a:lnTo>
                <a:lnTo>
                  <a:pt x="10052063" y="30480"/>
                </a:lnTo>
                <a:lnTo>
                  <a:pt x="10052063" y="15240"/>
                </a:lnTo>
                <a:lnTo>
                  <a:pt x="10052063" y="0"/>
                </a:lnTo>
                <a:close/>
              </a:path>
            </a:pathLst>
          </a:custGeom>
          <a:solidFill>
            <a:srgbClr val="FCF7E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3830" y="3158161"/>
            <a:ext cx="8366609" cy="78924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8999" y="4835161"/>
            <a:ext cx="7923296" cy="247106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2764009" y="3266916"/>
            <a:ext cx="6125845" cy="4827270"/>
            <a:chOff x="12764009" y="3266916"/>
            <a:chExt cx="6125845" cy="4827270"/>
          </a:xfrm>
        </p:grpSpPr>
        <p:sp>
          <p:nvSpPr>
            <p:cNvPr id="6" name="object 6"/>
            <p:cNvSpPr/>
            <p:nvPr/>
          </p:nvSpPr>
          <p:spPr>
            <a:xfrm>
              <a:off x="12766370" y="3270078"/>
              <a:ext cx="5558790" cy="3563620"/>
            </a:xfrm>
            <a:custGeom>
              <a:avLst/>
              <a:gdLst/>
              <a:ahLst/>
              <a:cxnLst/>
              <a:rect l="l" t="t" r="r" b="b"/>
              <a:pathLst>
                <a:path w="5558790" h="3563620">
                  <a:moveTo>
                    <a:pt x="5558523" y="0"/>
                  </a:moveTo>
                  <a:lnTo>
                    <a:pt x="5537581" y="0"/>
                  </a:lnTo>
                  <a:lnTo>
                    <a:pt x="5537581" y="3542436"/>
                  </a:lnTo>
                  <a:lnTo>
                    <a:pt x="20942" y="3542436"/>
                  </a:lnTo>
                  <a:lnTo>
                    <a:pt x="20942" y="233222"/>
                  </a:lnTo>
                  <a:lnTo>
                    <a:pt x="0" y="233222"/>
                  </a:lnTo>
                  <a:lnTo>
                    <a:pt x="0" y="3563378"/>
                  </a:lnTo>
                  <a:lnTo>
                    <a:pt x="20942" y="3563378"/>
                  </a:lnTo>
                  <a:lnTo>
                    <a:pt x="5537581" y="3563378"/>
                  </a:lnTo>
                  <a:lnTo>
                    <a:pt x="5558523" y="3563378"/>
                  </a:lnTo>
                  <a:lnTo>
                    <a:pt x="5558523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925323" y="3717016"/>
              <a:ext cx="5240655" cy="2905760"/>
            </a:xfrm>
            <a:custGeom>
              <a:avLst/>
              <a:gdLst/>
              <a:ahLst/>
              <a:cxnLst/>
              <a:rect l="l" t="t" r="r" b="b"/>
              <a:pathLst>
                <a:path w="5240655" h="2905759">
                  <a:moveTo>
                    <a:pt x="5240629" y="0"/>
                  </a:moveTo>
                  <a:lnTo>
                    <a:pt x="5230165" y="0"/>
                  </a:lnTo>
                  <a:lnTo>
                    <a:pt x="5230165" y="10464"/>
                  </a:lnTo>
                  <a:lnTo>
                    <a:pt x="5230165" y="2895155"/>
                  </a:lnTo>
                  <a:lnTo>
                    <a:pt x="10464" y="2895155"/>
                  </a:lnTo>
                  <a:lnTo>
                    <a:pt x="10464" y="10464"/>
                  </a:lnTo>
                  <a:lnTo>
                    <a:pt x="5230165" y="10464"/>
                  </a:lnTo>
                  <a:lnTo>
                    <a:pt x="5230165" y="0"/>
                  </a:lnTo>
                  <a:lnTo>
                    <a:pt x="10464" y="0"/>
                  </a:lnTo>
                  <a:lnTo>
                    <a:pt x="0" y="0"/>
                  </a:lnTo>
                  <a:lnTo>
                    <a:pt x="0" y="2905633"/>
                  </a:lnTo>
                  <a:lnTo>
                    <a:pt x="10464" y="2905633"/>
                  </a:lnTo>
                  <a:lnTo>
                    <a:pt x="5230165" y="2905633"/>
                  </a:lnTo>
                  <a:lnTo>
                    <a:pt x="5240629" y="2905633"/>
                  </a:lnTo>
                  <a:lnTo>
                    <a:pt x="52406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764009" y="3266916"/>
              <a:ext cx="5558790" cy="236854"/>
            </a:xfrm>
            <a:custGeom>
              <a:avLst/>
              <a:gdLst/>
              <a:ahLst/>
              <a:cxnLst/>
              <a:rect l="l" t="t" r="r" b="b"/>
              <a:pathLst>
                <a:path w="5558790" h="236854">
                  <a:moveTo>
                    <a:pt x="5558523" y="0"/>
                  </a:moveTo>
                  <a:lnTo>
                    <a:pt x="0" y="0"/>
                  </a:lnTo>
                  <a:lnTo>
                    <a:pt x="0" y="236375"/>
                  </a:lnTo>
                  <a:lnTo>
                    <a:pt x="5558523" y="236375"/>
                  </a:lnTo>
                  <a:lnTo>
                    <a:pt x="5558523" y="0"/>
                  </a:lnTo>
                  <a:close/>
                </a:path>
              </a:pathLst>
            </a:custGeom>
            <a:solidFill>
              <a:srgbClr val="F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95733" y="3343953"/>
              <a:ext cx="87535" cy="876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61856" y="3343953"/>
              <a:ext cx="87535" cy="8762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28000" y="3343953"/>
              <a:ext cx="87535" cy="8762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3401497" y="4018501"/>
              <a:ext cx="1346835" cy="2303145"/>
            </a:xfrm>
            <a:custGeom>
              <a:avLst/>
              <a:gdLst/>
              <a:ahLst/>
              <a:cxnLst/>
              <a:rect l="l" t="t" r="r" b="b"/>
              <a:pathLst>
                <a:path w="1346834" h="2303145">
                  <a:moveTo>
                    <a:pt x="1346593" y="0"/>
                  </a:moveTo>
                  <a:lnTo>
                    <a:pt x="1336128" y="0"/>
                  </a:lnTo>
                  <a:lnTo>
                    <a:pt x="1336128" y="2292197"/>
                  </a:lnTo>
                  <a:lnTo>
                    <a:pt x="10477" y="2292197"/>
                  </a:lnTo>
                  <a:lnTo>
                    <a:pt x="10477" y="0"/>
                  </a:lnTo>
                  <a:lnTo>
                    <a:pt x="0" y="0"/>
                  </a:lnTo>
                  <a:lnTo>
                    <a:pt x="0" y="2302662"/>
                  </a:lnTo>
                  <a:lnTo>
                    <a:pt x="10477" y="2302662"/>
                  </a:lnTo>
                  <a:lnTo>
                    <a:pt x="1336128" y="2302662"/>
                  </a:lnTo>
                  <a:lnTo>
                    <a:pt x="1346593" y="2302662"/>
                  </a:lnTo>
                  <a:lnTo>
                    <a:pt x="1346593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11976" y="3355938"/>
              <a:ext cx="4646579" cy="472717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5583008" y="8076712"/>
              <a:ext cx="3307079" cy="17780"/>
            </a:xfrm>
            <a:custGeom>
              <a:avLst/>
              <a:gdLst/>
              <a:ahLst/>
              <a:cxnLst/>
              <a:rect l="l" t="t" r="r" b="b"/>
              <a:pathLst>
                <a:path w="3307080" h="17779">
                  <a:moveTo>
                    <a:pt x="3300134" y="0"/>
                  </a:moveTo>
                  <a:lnTo>
                    <a:pt x="6343" y="0"/>
                  </a:lnTo>
                  <a:lnTo>
                    <a:pt x="4147" y="910"/>
                  </a:lnTo>
                  <a:lnTo>
                    <a:pt x="909" y="4151"/>
                  </a:lnTo>
                  <a:lnTo>
                    <a:pt x="0" y="6349"/>
                  </a:lnTo>
                  <a:lnTo>
                    <a:pt x="0" y="10933"/>
                  </a:lnTo>
                  <a:lnTo>
                    <a:pt x="909" y="13131"/>
                  </a:lnTo>
                  <a:lnTo>
                    <a:pt x="4147" y="16372"/>
                  </a:lnTo>
                  <a:lnTo>
                    <a:pt x="6343" y="17282"/>
                  </a:lnTo>
                  <a:lnTo>
                    <a:pt x="3297845" y="17282"/>
                  </a:lnTo>
                  <a:lnTo>
                    <a:pt x="3300134" y="17282"/>
                  </a:lnTo>
                  <a:lnTo>
                    <a:pt x="3302330" y="16372"/>
                  </a:lnTo>
                  <a:lnTo>
                    <a:pt x="3305568" y="13131"/>
                  </a:lnTo>
                  <a:lnTo>
                    <a:pt x="3306478" y="10933"/>
                  </a:lnTo>
                  <a:lnTo>
                    <a:pt x="3306478" y="6349"/>
                  </a:lnTo>
                  <a:lnTo>
                    <a:pt x="3305568" y="4151"/>
                  </a:lnTo>
                  <a:lnTo>
                    <a:pt x="3302330" y="910"/>
                  </a:lnTo>
                  <a:lnTo>
                    <a:pt x="3300134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480" y="3352706"/>
            <a:ext cx="8675586" cy="98985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8830" y="4787728"/>
            <a:ext cx="8023151" cy="141905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2575603" y="7649826"/>
            <a:ext cx="546735" cy="725805"/>
          </a:xfrm>
          <a:custGeom>
            <a:avLst/>
            <a:gdLst/>
            <a:ahLst/>
            <a:cxnLst/>
            <a:rect l="l" t="t" r="r" b="b"/>
            <a:pathLst>
              <a:path w="546734" h="725804">
                <a:moveTo>
                  <a:pt x="546493" y="420751"/>
                </a:moveTo>
                <a:lnTo>
                  <a:pt x="531774" y="424053"/>
                </a:lnTo>
                <a:lnTo>
                  <a:pt x="451485" y="442023"/>
                </a:lnTo>
                <a:lnTo>
                  <a:pt x="401040" y="453313"/>
                </a:lnTo>
                <a:lnTo>
                  <a:pt x="404825" y="440639"/>
                </a:lnTo>
                <a:lnTo>
                  <a:pt x="416814" y="390740"/>
                </a:lnTo>
                <a:lnTo>
                  <a:pt x="427164" y="340944"/>
                </a:lnTo>
                <a:lnTo>
                  <a:pt x="492302" y="14719"/>
                </a:lnTo>
                <a:lnTo>
                  <a:pt x="495236" y="0"/>
                </a:lnTo>
                <a:lnTo>
                  <a:pt x="482854" y="8509"/>
                </a:lnTo>
                <a:lnTo>
                  <a:pt x="479920" y="10528"/>
                </a:lnTo>
                <a:lnTo>
                  <a:pt x="479920" y="23228"/>
                </a:lnTo>
                <a:lnTo>
                  <a:pt x="416902" y="338886"/>
                </a:lnTo>
                <a:lnTo>
                  <a:pt x="406527" y="388696"/>
                </a:lnTo>
                <a:lnTo>
                  <a:pt x="394639" y="438162"/>
                </a:lnTo>
                <a:lnTo>
                  <a:pt x="389140" y="456552"/>
                </a:lnTo>
                <a:lnTo>
                  <a:pt x="385610" y="457542"/>
                </a:lnTo>
                <a:lnTo>
                  <a:pt x="385610" y="468401"/>
                </a:lnTo>
                <a:lnTo>
                  <a:pt x="362445" y="532396"/>
                </a:lnTo>
                <a:lnTo>
                  <a:pt x="340258" y="575335"/>
                </a:lnTo>
                <a:lnTo>
                  <a:pt x="312737" y="614248"/>
                </a:lnTo>
                <a:lnTo>
                  <a:pt x="278930" y="648233"/>
                </a:lnTo>
                <a:lnTo>
                  <a:pt x="223507" y="682790"/>
                </a:lnTo>
                <a:lnTo>
                  <a:pt x="184594" y="696531"/>
                </a:lnTo>
                <a:lnTo>
                  <a:pt x="180073" y="693864"/>
                </a:lnTo>
                <a:lnTo>
                  <a:pt x="175310" y="691070"/>
                </a:lnTo>
                <a:lnTo>
                  <a:pt x="167068" y="684707"/>
                </a:lnTo>
                <a:lnTo>
                  <a:pt x="166992" y="684987"/>
                </a:lnTo>
                <a:lnTo>
                  <a:pt x="166966" y="684707"/>
                </a:lnTo>
                <a:lnTo>
                  <a:pt x="166890" y="683844"/>
                </a:lnTo>
                <a:lnTo>
                  <a:pt x="167195" y="680123"/>
                </a:lnTo>
                <a:lnTo>
                  <a:pt x="171005" y="636130"/>
                </a:lnTo>
                <a:lnTo>
                  <a:pt x="190042" y="591375"/>
                </a:lnTo>
                <a:lnTo>
                  <a:pt x="220814" y="551776"/>
                </a:lnTo>
                <a:lnTo>
                  <a:pt x="260108" y="519607"/>
                </a:lnTo>
                <a:lnTo>
                  <a:pt x="304634" y="495554"/>
                </a:lnTo>
                <a:lnTo>
                  <a:pt x="352425" y="477596"/>
                </a:lnTo>
                <a:lnTo>
                  <a:pt x="385610" y="468401"/>
                </a:lnTo>
                <a:lnTo>
                  <a:pt x="385610" y="457542"/>
                </a:lnTo>
                <a:lnTo>
                  <a:pt x="300291" y="486041"/>
                </a:lnTo>
                <a:lnTo>
                  <a:pt x="254393" y="510832"/>
                </a:lnTo>
                <a:lnTo>
                  <a:pt x="213461" y="544334"/>
                </a:lnTo>
                <a:lnTo>
                  <a:pt x="181063" y="586003"/>
                </a:lnTo>
                <a:lnTo>
                  <a:pt x="160832" y="633552"/>
                </a:lnTo>
                <a:lnTo>
                  <a:pt x="156527" y="683844"/>
                </a:lnTo>
                <a:lnTo>
                  <a:pt x="156451" y="684707"/>
                </a:lnTo>
                <a:lnTo>
                  <a:pt x="154559" y="687489"/>
                </a:lnTo>
                <a:lnTo>
                  <a:pt x="154228" y="687984"/>
                </a:lnTo>
                <a:lnTo>
                  <a:pt x="154635" y="688263"/>
                </a:lnTo>
                <a:lnTo>
                  <a:pt x="157594" y="690587"/>
                </a:lnTo>
                <a:lnTo>
                  <a:pt x="169443" y="699744"/>
                </a:lnTo>
                <a:lnTo>
                  <a:pt x="169989" y="700074"/>
                </a:lnTo>
                <a:lnTo>
                  <a:pt x="160997" y="702246"/>
                </a:lnTo>
                <a:lnTo>
                  <a:pt x="128320" y="705853"/>
                </a:lnTo>
                <a:lnTo>
                  <a:pt x="95592" y="705269"/>
                </a:lnTo>
                <a:lnTo>
                  <a:pt x="85026" y="703719"/>
                </a:lnTo>
                <a:lnTo>
                  <a:pt x="63195" y="700532"/>
                </a:lnTo>
                <a:lnTo>
                  <a:pt x="40373" y="694131"/>
                </a:lnTo>
                <a:lnTo>
                  <a:pt x="40576" y="693178"/>
                </a:lnTo>
                <a:lnTo>
                  <a:pt x="38849" y="689851"/>
                </a:lnTo>
                <a:lnTo>
                  <a:pt x="34023" y="692353"/>
                </a:lnTo>
                <a:lnTo>
                  <a:pt x="35356" y="691654"/>
                </a:lnTo>
                <a:lnTo>
                  <a:pt x="38849" y="689851"/>
                </a:lnTo>
                <a:lnTo>
                  <a:pt x="31013" y="669874"/>
                </a:lnTo>
                <a:lnTo>
                  <a:pt x="31013" y="693178"/>
                </a:lnTo>
                <a:lnTo>
                  <a:pt x="30683" y="694131"/>
                </a:lnTo>
                <a:lnTo>
                  <a:pt x="29857" y="694499"/>
                </a:lnTo>
                <a:lnTo>
                  <a:pt x="30568" y="694131"/>
                </a:lnTo>
                <a:lnTo>
                  <a:pt x="31013" y="693178"/>
                </a:lnTo>
                <a:lnTo>
                  <a:pt x="31013" y="669874"/>
                </a:lnTo>
                <a:lnTo>
                  <a:pt x="20447" y="642924"/>
                </a:lnTo>
                <a:lnTo>
                  <a:pt x="11544" y="593534"/>
                </a:lnTo>
                <a:lnTo>
                  <a:pt x="11455" y="561797"/>
                </a:lnTo>
                <a:lnTo>
                  <a:pt x="11404" y="542810"/>
                </a:lnTo>
                <a:lnTo>
                  <a:pt x="19240" y="491883"/>
                </a:lnTo>
                <a:lnTo>
                  <a:pt x="34302" y="441845"/>
                </a:lnTo>
                <a:lnTo>
                  <a:pt x="55829" y="393852"/>
                </a:lnTo>
                <a:lnTo>
                  <a:pt x="83070" y="349008"/>
                </a:lnTo>
                <a:lnTo>
                  <a:pt x="114884" y="307746"/>
                </a:lnTo>
                <a:lnTo>
                  <a:pt x="150202" y="269481"/>
                </a:lnTo>
                <a:lnTo>
                  <a:pt x="188442" y="233756"/>
                </a:lnTo>
                <a:lnTo>
                  <a:pt x="228993" y="200075"/>
                </a:lnTo>
                <a:lnTo>
                  <a:pt x="271272" y="167970"/>
                </a:lnTo>
                <a:lnTo>
                  <a:pt x="314693" y="136956"/>
                </a:lnTo>
                <a:lnTo>
                  <a:pt x="358648" y="106553"/>
                </a:lnTo>
                <a:lnTo>
                  <a:pt x="479920" y="23228"/>
                </a:lnTo>
                <a:lnTo>
                  <a:pt x="479920" y="10528"/>
                </a:lnTo>
                <a:lnTo>
                  <a:pt x="352793" y="98018"/>
                </a:lnTo>
                <a:lnTo>
                  <a:pt x="308762" y="128320"/>
                </a:lnTo>
                <a:lnTo>
                  <a:pt x="265150" y="159473"/>
                </a:lnTo>
                <a:lnTo>
                  <a:pt x="222529" y="191846"/>
                </a:lnTo>
                <a:lnTo>
                  <a:pt x="181508" y="225907"/>
                </a:lnTo>
                <a:lnTo>
                  <a:pt x="142735" y="262153"/>
                </a:lnTo>
                <a:lnTo>
                  <a:pt x="106845" y="301028"/>
                </a:lnTo>
                <a:lnTo>
                  <a:pt x="74472" y="343027"/>
                </a:lnTo>
                <a:lnTo>
                  <a:pt x="49822" y="382905"/>
                </a:lnTo>
                <a:lnTo>
                  <a:pt x="29502" y="425488"/>
                </a:lnTo>
                <a:lnTo>
                  <a:pt x="14033" y="470014"/>
                </a:lnTo>
                <a:lnTo>
                  <a:pt x="4013" y="515708"/>
                </a:lnTo>
                <a:lnTo>
                  <a:pt x="0" y="561797"/>
                </a:lnTo>
                <a:lnTo>
                  <a:pt x="2540" y="607491"/>
                </a:lnTo>
                <a:lnTo>
                  <a:pt x="12204" y="652043"/>
                </a:lnTo>
                <a:lnTo>
                  <a:pt x="29489" y="694499"/>
                </a:lnTo>
                <a:lnTo>
                  <a:pt x="29552" y="694651"/>
                </a:lnTo>
                <a:lnTo>
                  <a:pt x="28079" y="701535"/>
                </a:lnTo>
                <a:lnTo>
                  <a:pt x="61023" y="710768"/>
                </a:lnTo>
                <a:lnTo>
                  <a:pt x="94729" y="715708"/>
                </a:lnTo>
                <a:lnTo>
                  <a:pt x="128803" y="716318"/>
                </a:lnTo>
                <a:lnTo>
                  <a:pt x="162814" y="712558"/>
                </a:lnTo>
                <a:lnTo>
                  <a:pt x="182956" y="707669"/>
                </a:lnTo>
                <a:lnTo>
                  <a:pt x="185978" y="709434"/>
                </a:lnTo>
                <a:lnTo>
                  <a:pt x="203619" y="716953"/>
                </a:lnTo>
                <a:lnTo>
                  <a:pt x="222148" y="722160"/>
                </a:lnTo>
                <a:lnTo>
                  <a:pt x="241185" y="724979"/>
                </a:lnTo>
                <a:lnTo>
                  <a:pt x="260362" y="725335"/>
                </a:lnTo>
                <a:lnTo>
                  <a:pt x="279412" y="723252"/>
                </a:lnTo>
                <a:lnTo>
                  <a:pt x="298132" y="718731"/>
                </a:lnTo>
                <a:lnTo>
                  <a:pt x="296887" y="714870"/>
                </a:lnTo>
                <a:lnTo>
                  <a:pt x="294906" y="708761"/>
                </a:lnTo>
                <a:lnTo>
                  <a:pt x="277622" y="712927"/>
                </a:lnTo>
                <a:lnTo>
                  <a:pt x="259880" y="714870"/>
                </a:lnTo>
                <a:lnTo>
                  <a:pt x="242049" y="714540"/>
                </a:lnTo>
                <a:lnTo>
                  <a:pt x="224332" y="711923"/>
                </a:lnTo>
                <a:lnTo>
                  <a:pt x="207086" y="707072"/>
                </a:lnTo>
                <a:lnTo>
                  <a:pt x="198666" y="703491"/>
                </a:lnTo>
                <a:lnTo>
                  <a:pt x="227749" y="692353"/>
                </a:lnTo>
                <a:lnTo>
                  <a:pt x="229069" y="691654"/>
                </a:lnTo>
                <a:lnTo>
                  <a:pt x="257860" y="676173"/>
                </a:lnTo>
                <a:lnTo>
                  <a:pt x="285648" y="656259"/>
                </a:lnTo>
                <a:lnTo>
                  <a:pt x="293636" y="648233"/>
                </a:lnTo>
                <a:lnTo>
                  <a:pt x="320687" y="621055"/>
                </a:lnTo>
                <a:lnTo>
                  <a:pt x="349135" y="580859"/>
                </a:lnTo>
                <a:lnTo>
                  <a:pt x="371983" y="536727"/>
                </a:lnTo>
                <a:lnTo>
                  <a:pt x="390207" y="489648"/>
                </a:lnTo>
                <a:lnTo>
                  <a:pt x="397522" y="465099"/>
                </a:lnTo>
                <a:lnTo>
                  <a:pt x="402437" y="463727"/>
                </a:lnTo>
                <a:lnTo>
                  <a:pt x="453682" y="451967"/>
                </a:lnTo>
                <a:lnTo>
                  <a:pt x="523544" y="436549"/>
                </a:lnTo>
                <a:lnTo>
                  <a:pt x="429996" y="578408"/>
                </a:lnTo>
                <a:lnTo>
                  <a:pt x="401675" y="619633"/>
                </a:lnTo>
                <a:lnTo>
                  <a:pt x="370789" y="657364"/>
                </a:lnTo>
                <a:lnTo>
                  <a:pt x="335737" y="688200"/>
                </a:lnTo>
                <a:lnTo>
                  <a:pt x="298284" y="707072"/>
                </a:lnTo>
                <a:lnTo>
                  <a:pt x="295033" y="708761"/>
                </a:lnTo>
                <a:lnTo>
                  <a:pt x="341579" y="696887"/>
                </a:lnTo>
                <a:lnTo>
                  <a:pt x="378421" y="664540"/>
                </a:lnTo>
                <a:lnTo>
                  <a:pt x="410273" y="625640"/>
                </a:lnTo>
                <a:lnTo>
                  <a:pt x="438746" y="584174"/>
                </a:lnTo>
                <a:lnTo>
                  <a:pt x="538213" y="433311"/>
                </a:lnTo>
                <a:lnTo>
                  <a:pt x="546493" y="420751"/>
                </a:lnTo>
                <a:close/>
              </a:path>
            </a:pathLst>
          </a:custGeom>
          <a:solidFill>
            <a:srgbClr val="000000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888678" y="2936594"/>
            <a:ext cx="5854700" cy="17145"/>
          </a:xfrm>
          <a:custGeom>
            <a:avLst/>
            <a:gdLst/>
            <a:ahLst/>
            <a:cxnLst/>
            <a:rect l="l" t="t" r="r" b="b"/>
            <a:pathLst>
              <a:path w="5854700" h="17144">
                <a:moveTo>
                  <a:pt x="5847984" y="0"/>
                </a:moveTo>
                <a:lnTo>
                  <a:pt x="6200" y="0"/>
                </a:lnTo>
                <a:lnTo>
                  <a:pt x="4053" y="894"/>
                </a:lnTo>
                <a:lnTo>
                  <a:pt x="888" y="4063"/>
                </a:lnTo>
                <a:lnTo>
                  <a:pt x="0" y="6209"/>
                </a:lnTo>
                <a:lnTo>
                  <a:pt x="0" y="10684"/>
                </a:lnTo>
                <a:lnTo>
                  <a:pt x="888" y="12829"/>
                </a:lnTo>
                <a:lnTo>
                  <a:pt x="4053" y="15999"/>
                </a:lnTo>
                <a:lnTo>
                  <a:pt x="6200" y="16893"/>
                </a:lnTo>
                <a:lnTo>
                  <a:pt x="5845742" y="16901"/>
                </a:lnTo>
                <a:lnTo>
                  <a:pt x="5847984" y="16893"/>
                </a:lnTo>
                <a:lnTo>
                  <a:pt x="5850131" y="15999"/>
                </a:lnTo>
                <a:lnTo>
                  <a:pt x="5853296" y="12829"/>
                </a:lnTo>
                <a:lnTo>
                  <a:pt x="5854185" y="10684"/>
                </a:lnTo>
                <a:lnTo>
                  <a:pt x="5854185" y="6209"/>
                </a:lnTo>
                <a:lnTo>
                  <a:pt x="5853296" y="4063"/>
                </a:lnTo>
                <a:lnTo>
                  <a:pt x="5850131" y="894"/>
                </a:lnTo>
                <a:lnTo>
                  <a:pt x="5847984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94614" y="2649134"/>
            <a:ext cx="186386" cy="1859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316553" y="2649134"/>
            <a:ext cx="186386" cy="18599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38491" y="2649134"/>
            <a:ext cx="186386" cy="185998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8295824" y="2672200"/>
            <a:ext cx="262890" cy="160655"/>
          </a:xfrm>
          <a:custGeom>
            <a:avLst/>
            <a:gdLst/>
            <a:ahLst/>
            <a:cxnLst/>
            <a:rect l="l" t="t" r="r" b="b"/>
            <a:pathLst>
              <a:path w="262890" h="160655">
                <a:moveTo>
                  <a:pt x="262572" y="139255"/>
                </a:moveTo>
                <a:lnTo>
                  <a:pt x="260794" y="134962"/>
                </a:lnTo>
                <a:lnTo>
                  <a:pt x="254469" y="128625"/>
                </a:lnTo>
                <a:lnTo>
                  <a:pt x="250177" y="126834"/>
                </a:lnTo>
                <a:lnTo>
                  <a:pt x="12446" y="126822"/>
                </a:lnTo>
                <a:lnTo>
                  <a:pt x="8140" y="128600"/>
                </a:lnTo>
                <a:lnTo>
                  <a:pt x="1778" y="134950"/>
                </a:lnTo>
                <a:lnTo>
                  <a:pt x="0" y="139242"/>
                </a:lnTo>
                <a:lnTo>
                  <a:pt x="0" y="148221"/>
                </a:lnTo>
                <a:lnTo>
                  <a:pt x="1778" y="152514"/>
                </a:lnTo>
                <a:lnTo>
                  <a:pt x="8140" y="158864"/>
                </a:lnTo>
                <a:lnTo>
                  <a:pt x="12446" y="160642"/>
                </a:lnTo>
                <a:lnTo>
                  <a:pt x="245694" y="160642"/>
                </a:lnTo>
                <a:lnTo>
                  <a:pt x="250177" y="160629"/>
                </a:lnTo>
                <a:lnTo>
                  <a:pt x="254469" y="158838"/>
                </a:lnTo>
                <a:lnTo>
                  <a:pt x="260794" y="152501"/>
                </a:lnTo>
                <a:lnTo>
                  <a:pt x="262572" y="148209"/>
                </a:lnTo>
                <a:lnTo>
                  <a:pt x="262572" y="139255"/>
                </a:lnTo>
                <a:close/>
              </a:path>
              <a:path w="262890" h="160655">
                <a:moveTo>
                  <a:pt x="262636" y="75844"/>
                </a:moveTo>
                <a:lnTo>
                  <a:pt x="260845" y="71539"/>
                </a:lnTo>
                <a:lnTo>
                  <a:pt x="254495" y="65201"/>
                </a:lnTo>
                <a:lnTo>
                  <a:pt x="250177" y="63411"/>
                </a:lnTo>
                <a:lnTo>
                  <a:pt x="12446" y="63411"/>
                </a:lnTo>
                <a:lnTo>
                  <a:pt x="8140" y="65201"/>
                </a:lnTo>
                <a:lnTo>
                  <a:pt x="1778" y="71539"/>
                </a:lnTo>
                <a:lnTo>
                  <a:pt x="0" y="75844"/>
                </a:lnTo>
                <a:lnTo>
                  <a:pt x="0" y="84810"/>
                </a:lnTo>
                <a:lnTo>
                  <a:pt x="1778" y="89115"/>
                </a:lnTo>
                <a:lnTo>
                  <a:pt x="8140" y="95453"/>
                </a:lnTo>
                <a:lnTo>
                  <a:pt x="12446" y="97231"/>
                </a:lnTo>
                <a:lnTo>
                  <a:pt x="245694" y="97231"/>
                </a:lnTo>
                <a:lnTo>
                  <a:pt x="250177" y="97231"/>
                </a:lnTo>
                <a:lnTo>
                  <a:pt x="254495" y="95453"/>
                </a:lnTo>
                <a:lnTo>
                  <a:pt x="260845" y="89115"/>
                </a:lnTo>
                <a:lnTo>
                  <a:pt x="262636" y="84810"/>
                </a:lnTo>
                <a:lnTo>
                  <a:pt x="262636" y="75844"/>
                </a:lnTo>
                <a:close/>
              </a:path>
              <a:path w="262890" h="160655">
                <a:moveTo>
                  <a:pt x="262636" y="12433"/>
                </a:moveTo>
                <a:lnTo>
                  <a:pt x="260845" y="8128"/>
                </a:lnTo>
                <a:lnTo>
                  <a:pt x="254495" y="1790"/>
                </a:lnTo>
                <a:lnTo>
                  <a:pt x="250177" y="0"/>
                </a:lnTo>
                <a:lnTo>
                  <a:pt x="12446" y="0"/>
                </a:lnTo>
                <a:lnTo>
                  <a:pt x="8140" y="1790"/>
                </a:lnTo>
                <a:lnTo>
                  <a:pt x="1778" y="8128"/>
                </a:lnTo>
                <a:lnTo>
                  <a:pt x="0" y="12433"/>
                </a:lnTo>
                <a:lnTo>
                  <a:pt x="0" y="21399"/>
                </a:lnTo>
                <a:lnTo>
                  <a:pt x="1778" y="25704"/>
                </a:lnTo>
                <a:lnTo>
                  <a:pt x="8140" y="32042"/>
                </a:lnTo>
                <a:lnTo>
                  <a:pt x="12446" y="33820"/>
                </a:lnTo>
                <a:lnTo>
                  <a:pt x="245694" y="33820"/>
                </a:lnTo>
                <a:lnTo>
                  <a:pt x="250177" y="33820"/>
                </a:lnTo>
                <a:lnTo>
                  <a:pt x="254495" y="32042"/>
                </a:lnTo>
                <a:lnTo>
                  <a:pt x="260845" y="25704"/>
                </a:lnTo>
                <a:lnTo>
                  <a:pt x="262636" y="21399"/>
                </a:lnTo>
                <a:lnTo>
                  <a:pt x="262636" y="12433"/>
                </a:lnTo>
                <a:close/>
              </a:path>
            </a:pathLst>
          </a:custGeom>
          <a:solidFill>
            <a:srgbClr val="3F3D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992278" y="3316052"/>
            <a:ext cx="3872229" cy="2317115"/>
          </a:xfrm>
          <a:custGeom>
            <a:avLst/>
            <a:gdLst/>
            <a:ahLst/>
            <a:cxnLst/>
            <a:rect l="l" t="t" r="r" b="b"/>
            <a:pathLst>
              <a:path w="3872230" h="2317115">
                <a:moveTo>
                  <a:pt x="3871760" y="0"/>
                </a:moveTo>
                <a:lnTo>
                  <a:pt x="3861295" y="0"/>
                </a:lnTo>
                <a:lnTo>
                  <a:pt x="3861295" y="10464"/>
                </a:lnTo>
                <a:lnTo>
                  <a:pt x="3861295" y="2306053"/>
                </a:lnTo>
                <a:lnTo>
                  <a:pt x="10464" y="2306053"/>
                </a:lnTo>
                <a:lnTo>
                  <a:pt x="10464" y="10464"/>
                </a:lnTo>
                <a:lnTo>
                  <a:pt x="3861295" y="10464"/>
                </a:lnTo>
                <a:lnTo>
                  <a:pt x="3861295" y="0"/>
                </a:lnTo>
                <a:lnTo>
                  <a:pt x="10464" y="0"/>
                </a:lnTo>
                <a:lnTo>
                  <a:pt x="0" y="0"/>
                </a:lnTo>
                <a:lnTo>
                  <a:pt x="0" y="2316518"/>
                </a:lnTo>
                <a:lnTo>
                  <a:pt x="10464" y="2316518"/>
                </a:lnTo>
                <a:lnTo>
                  <a:pt x="3861295" y="2316518"/>
                </a:lnTo>
                <a:lnTo>
                  <a:pt x="3871760" y="2316518"/>
                </a:lnTo>
                <a:lnTo>
                  <a:pt x="38717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344035" y="3319544"/>
            <a:ext cx="1220470" cy="730250"/>
          </a:xfrm>
          <a:custGeom>
            <a:avLst/>
            <a:gdLst/>
            <a:ahLst/>
            <a:cxnLst/>
            <a:rect l="l" t="t" r="r" b="b"/>
            <a:pathLst>
              <a:path w="1220469" h="730250">
                <a:moveTo>
                  <a:pt x="1219987" y="0"/>
                </a:moveTo>
                <a:lnTo>
                  <a:pt x="1209509" y="0"/>
                </a:lnTo>
                <a:lnTo>
                  <a:pt x="1209509" y="10464"/>
                </a:lnTo>
                <a:lnTo>
                  <a:pt x="1209509" y="719467"/>
                </a:lnTo>
                <a:lnTo>
                  <a:pt x="10464" y="719467"/>
                </a:lnTo>
                <a:lnTo>
                  <a:pt x="10464" y="10464"/>
                </a:lnTo>
                <a:lnTo>
                  <a:pt x="1209509" y="10464"/>
                </a:lnTo>
                <a:lnTo>
                  <a:pt x="1209509" y="0"/>
                </a:lnTo>
                <a:lnTo>
                  <a:pt x="10464" y="0"/>
                </a:lnTo>
                <a:lnTo>
                  <a:pt x="0" y="0"/>
                </a:lnTo>
                <a:lnTo>
                  <a:pt x="0" y="729932"/>
                </a:lnTo>
                <a:lnTo>
                  <a:pt x="10464" y="729932"/>
                </a:lnTo>
                <a:lnTo>
                  <a:pt x="1209509" y="729932"/>
                </a:lnTo>
                <a:lnTo>
                  <a:pt x="1219987" y="729932"/>
                </a:lnTo>
                <a:lnTo>
                  <a:pt x="1219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554992" y="4313067"/>
            <a:ext cx="794385" cy="68580"/>
          </a:xfrm>
          <a:custGeom>
            <a:avLst/>
            <a:gdLst/>
            <a:ahLst/>
            <a:cxnLst/>
            <a:rect l="l" t="t" r="r" b="b"/>
            <a:pathLst>
              <a:path w="794384" h="68579">
                <a:moveTo>
                  <a:pt x="760080" y="0"/>
                </a:moveTo>
                <a:lnTo>
                  <a:pt x="34190" y="0"/>
                </a:lnTo>
                <a:lnTo>
                  <a:pt x="27489" y="661"/>
                </a:lnTo>
                <a:lnTo>
                  <a:pt x="0" y="34119"/>
                </a:lnTo>
                <a:lnTo>
                  <a:pt x="663" y="40806"/>
                </a:lnTo>
                <a:lnTo>
                  <a:pt x="34190" y="68238"/>
                </a:lnTo>
                <a:lnTo>
                  <a:pt x="760079" y="68238"/>
                </a:lnTo>
                <a:lnTo>
                  <a:pt x="793607" y="40806"/>
                </a:lnTo>
                <a:lnTo>
                  <a:pt x="794270" y="34119"/>
                </a:lnTo>
                <a:lnTo>
                  <a:pt x="793607" y="27432"/>
                </a:lnTo>
                <a:lnTo>
                  <a:pt x="76008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7672032" y="4196274"/>
            <a:ext cx="560705" cy="68580"/>
          </a:xfrm>
          <a:custGeom>
            <a:avLst/>
            <a:gdLst/>
            <a:ahLst/>
            <a:cxnLst/>
            <a:rect l="l" t="t" r="r" b="b"/>
            <a:pathLst>
              <a:path w="560705" h="68579">
                <a:moveTo>
                  <a:pt x="526007" y="0"/>
                </a:moveTo>
                <a:lnTo>
                  <a:pt x="34190" y="0"/>
                </a:lnTo>
                <a:lnTo>
                  <a:pt x="27489" y="661"/>
                </a:lnTo>
                <a:lnTo>
                  <a:pt x="0" y="34119"/>
                </a:lnTo>
                <a:lnTo>
                  <a:pt x="663" y="40806"/>
                </a:lnTo>
                <a:lnTo>
                  <a:pt x="34190" y="68238"/>
                </a:lnTo>
                <a:lnTo>
                  <a:pt x="526007" y="68238"/>
                </a:lnTo>
                <a:lnTo>
                  <a:pt x="559534" y="40806"/>
                </a:lnTo>
                <a:lnTo>
                  <a:pt x="560197" y="34119"/>
                </a:lnTo>
                <a:lnTo>
                  <a:pt x="559534" y="27432"/>
                </a:lnTo>
                <a:lnTo>
                  <a:pt x="52600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338471" y="4643405"/>
            <a:ext cx="1220470" cy="730250"/>
          </a:xfrm>
          <a:custGeom>
            <a:avLst/>
            <a:gdLst/>
            <a:ahLst/>
            <a:cxnLst/>
            <a:rect l="l" t="t" r="r" b="b"/>
            <a:pathLst>
              <a:path w="1220469" h="730250">
                <a:moveTo>
                  <a:pt x="1219987" y="0"/>
                </a:moveTo>
                <a:lnTo>
                  <a:pt x="1209509" y="0"/>
                </a:lnTo>
                <a:lnTo>
                  <a:pt x="1209509" y="10464"/>
                </a:lnTo>
                <a:lnTo>
                  <a:pt x="1209509" y="719455"/>
                </a:lnTo>
                <a:lnTo>
                  <a:pt x="10464" y="719455"/>
                </a:lnTo>
                <a:lnTo>
                  <a:pt x="10464" y="10464"/>
                </a:lnTo>
                <a:lnTo>
                  <a:pt x="1209509" y="10464"/>
                </a:lnTo>
                <a:lnTo>
                  <a:pt x="1209509" y="0"/>
                </a:lnTo>
                <a:lnTo>
                  <a:pt x="10464" y="0"/>
                </a:lnTo>
                <a:lnTo>
                  <a:pt x="0" y="0"/>
                </a:lnTo>
                <a:lnTo>
                  <a:pt x="0" y="729932"/>
                </a:lnTo>
                <a:lnTo>
                  <a:pt x="10464" y="729932"/>
                </a:lnTo>
                <a:lnTo>
                  <a:pt x="1209509" y="729932"/>
                </a:lnTo>
                <a:lnTo>
                  <a:pt x="1219987" y="729932"/>
                </a:lnTo>
                <a:lnTo>
                  <a:pt x="1219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554992" y="5640422"/>
            <a:ext cx="794385" cy="68580"/>
          </a:xfrm>
          <a:custGeom>
            <a:avLst/>
            <a:gdLst/>
            <a:ahLst/>
            <a:cxnLst/>
            <a:rect l="l" t="t" r="r" b="b"/>
            <a:pathLst>
              <a:path w="794384" h="68579">
                <a:moveTo>
                  <a:pt x="760080" y="0"/>
                </a:moveTo>
                <a:lnTo>
                  <a:pt x="34190" y="0"/>
                </a:lnTo>
                <a:lnTo>
                  <a:pt x="27489" y="661"/>
                </a:lnTo>
                <a:lnTo>
                  <a:pt x="0" y="34119"/>
                </a:lnTo>
                <a:lnTo>
                  <a:pt x="663" y="40806"/>
                </a:lnTo>
                <a:lnTo>
                  <a:pt x="34190" y="68238"/>
                </a:lnTo>
                <a:lnTo>
                  <a:pt x="760079" y="68238"/>
                </a:lnTo>
                <a:lnTo>
                  <a:pt x="793607" y="40806"/>
                </a:lnTo>
                <a:lnTo>
                  <a:pt x="794270" y="34119"/>
                </a:lnTo>
                <a:lnTo>
                  <a:pt x="793607" y="27431"/>
                </a:lnTo>
                <a:lnTo>
                  <a:pt x="760080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672032" y="5523629"/>
            <a:ext cx="560705" cy="68580"/>
          </a:xfrm>
          <a:custGeom>
            <a:avLst/>
            <a:gdLst/>
            <a:ahLst/>
            <a:cxnLst/>
            <a:rect l="l" t="t" r="r" b="b"/>
            <a:pathLst>
              <a:path w="560705" h="68579">
                <a:moveTo>
                  <a:pt x="526007" y="0"/>
                </a:moveTo>
                <a:lnTo>
                  <a:pt x="34190" y="0"/>
                </a:lnTo>
                <a:lnTo>
                  <a:pt x="27489" y="661"/>
                </a:lnTo>
                <a:lnTo>
                  <a:pt x="0" y="34119"/>
                </a:lnTo>
                <a:lnTo>
                  <a:pt x="663" y="40806"/>
                </a:lnTo>
                <a:lnTo>
                  <a:pt x="34190" y="68238"/>
                </a:lnTo>
                <a:lnTo>
                  <a:pt x="526007" y="68238"/>
                </a:lnTo>
                <a:lnTo>
                  <a:pt x="559477" y="40799"/>
                </a:lnTo>
                <a:lnTo>
                  <a:pt x="560139" y="34119"/>
                </a:lnTo>
                <a:lnTo>
                  <a:pt x="559477" y="27439"/>
                </a:lnTo>
                <a:lnTo>
                  <a:pt x="526007" y="0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706522" y="3985602"/>
            <a:ext cx="577850" cy="577215"/>
          </a:xfrm>
          <a:custGeom>
            <a:avLst/>
            <a:gdLst/>
            <a:ahLst/>
            <a:cxnLst/>
            <a:rect l="l" t="t" r="r" b="b"/>
            <a:pathLst>
              <a:path w="577850" h="577214">
                <a:moveTo>
                  <a:pt x="288921" y="0"/>
                </a:moveTo>
                <a:lnTo>
                  <a:pt x="242056" y="3773"/>
                </a:lnTo>
                <a:lnTo>
                  <a:pt x="197599" y="14698"/>
                </a:lnTo>
                <a:lnTo>
                  <a:pt x="156145" y="32181"/>
                </a:lnTo>
                <a:lnTo>
                  <a:pt x="118288" y="55629"/>
                </a:lnTo>
                <a:lnTo>
                  <a:pt x="84623" y="84446"/>
                </a:lnTo>
                <a:lnTo>
                  <a:pt x="55745" y="118041"/>
                </a:lnTo>
                <a:lnTo>
                  <a:pt x="32248" y="155820"/>
                </a:lnTo>
                <a:lnTo>
                  <a:pt x="14729" y="197188"/>
                </a:lnTo>
                <a:lnTo>
                  <a:pt x="3781" y="241552"/>
                </a:lnTo>
                <a:lnTo>
                  <a:pt x="0" y="288319"/>
                </a:lnTo>
                <a:lnTo>
                  <a:pt x="3781" y="335086"/>
                </a:lnTo>
                <a:lnTo>
                  <a:pt x="14729" y="379451"/>
                </a:lnTo>
                <a:lnTo>
                  <a:pt x="32248" y="420819"/>
                </a:lnTo>
                <a:lnTo>
                  <a:pt x="55745" y="458598"/>
                </a:lnTo>
                <a:lnTo>
                  <a:pt x="84623" y="492193"/>
                </a:lnTo>
                <a:lnTo>
                  <a:pt x="118288" y="521010"/>
                </a:lnTo>
                <a:lnTo>
                  <a:pt x="156145" y="544458"/>
                </a:lnTo>
                <a:lnTo>
                  <a:pt x="197599" y="561941"/>
                </a:lnTo>
                <a:lnTo>
                  <a:pt x="242056" y="572866"/>
                </a:lnTo>
                <a:lnTo>
                  <a:pt x="288921" y="576640"/>
                </a:lnTo>
                <a:lnTo>
                  <a:pt x="335786" y="572866"/>
                </a:lnTo>
                <a:lnTo>
                  <a:pt x="380243" y="561941"/>
                </a:lnTo>
                <a:lnTo>
                  <a:pt x="421697" y="544458"/>
                </a:lnTo>
                <a:lnTo>
                  <a:pt x="459554" y="521010"/>
                </a:lnTo>
                <a:lnTo>
                  <a:pt x="493219" y="492193"/>
                </a:lnTo>
                <a:lnTo>
                  <a:pt x="522098" y="458598"/>
                </a:lnTo>
                <a:lnTo>
                  <a:pt x="545594" y="420819"/>
                </a:lnTo>
                <a:lnTo>
                  <a:pt x="563113" y="379451"/>
                </a:lnTo>
                <a:lnTo>
                  <a:pt x="574061" y="335086"/>
                </a:lnTo>
                <a:lnTo>
                  <a:pt x="577843" y="288319"/>
                </a:lnTo>
                <a:lnTo>
                  <a:pt x="574061" y="241552"/>
                </a:lnTo>
                <a:lnTo>
                  <a:pt x="563113" y="197188"/>
                </a:lnTo>
                <a:lnTo>
                  <a:pt x="545594" y="155820"/>
                </a:lnTo>
                <a:lnTo>
                  <a:pt x="522098" y="118041"/>
                </a:lnTo>
                <a:lnTo>
                  <a:pt x="493219" y="84446"/>
                </a:lnTo>
                <a:lnTo>
                  <a:pt x="459554" y="55629"/>
                </a:lnTo>
                <a:lnTo>
                  <a:pt x="421697" y="32181"/>
                </a:lnTo>
                <a:lnTo>
                  <a:pt x="380243" y="14698"/>
                </a:lnTo>
                <a:lnTo>
                  <a:pt x="335786" y="3773"/>
                </a:lnTo>
                <a:lnTo>
                  <a:pt x="288921" y="0"/>
                </a:lnTo>
                <a:close/>
              </a:path>
            </a:pathLst>
          </a:custGeom>
          <a:solidFill>
            <a:srgbClr val="9E616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14401189" y="4637389"/>
            <a:ext cx="1306830" cy="995680"/>
            <a:chOff x="14401189" y="4637389"/>
            <a:chExt cx="1306830" cy="995680"/>
          </a:xfrm>
        </p:grpSpPr>
        <p:sp>
          <p:nvSpPr>
            <p:cNvPr id="19" name="object 19"/>
            <p:cNvSpPr/>
            <p:nvPr/>
          </p:nvSpPr>
          <p:spPr>
            <a:xfrm>
              <a:off x="14757792" y="4637389"/>
              <a:ext cx="724535" cy="995680"/>
            </a:xfrm>
            <a:custGeom>
              <a:avLst/>
              <a:gdLst/>
              <a:ahLst/>
              <a:cxnLst/>
              <a:rect l="l" t="t" r="r" b="b"/>
              <a:pathLst>
                <a:path w="724534" h="995679">
                  <a:moveTo>
                    <a:pt x="346343" y="0"/>
                  </a:moveTo>
                  <a:lnTo>
                    <a:pt x="117593" y="0"/>
                  </a:lnTo>
                  <a:lnTo>
                    <a:pt x="40660" y="80999"/>
                  </a:lnTo>
                  <a:lnTo>
                    <a:pt x="0" y="995181"/>
                  </a:lnTo>
                  <a:lnTo>
                    <a:pt x="724452" y="995181"/>
                  </a:lnTo>
                  <a:lnTo>
                    <a:pt x="618552" y="261243"/>
                  </a:lnTo>
                  <a:lnTo>
                    <a:pt x="437921" y="88523"/>
                  </a:lnTo>
                  <a:lnTo>
                    <a:pt x="346343" y="0"/>
                  </a:lnTo>
                  <a:close/>
                </a:path>
              </a:pathLst>
            </a:custGeom>
            <a:solidFill>
              <a:srgbClr val="8785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401178" y="4709432"/>
              <a:ext cx="1306830" cy="923290"/>
            </a:xfrm>
            <a:custGeom>
              <a:avLst/>
              <a:gdLst/>
              <a:ahLst/>
              <a:cxnLst/>
              <a:rect l="l" t="t" r="r" b="b"/>
              <a:pathLst>
                <a:path w="1306830" h="923289">
                  <a:moveTo>
                    <a:pt x="557136" y="923137"/>
                  </a:moveTo>
                  <a:lnTo>
                    <a:pt x="522338" y="660577"/>
                  </a:lnTo>
                  <a:lnTo>
                    <a:pt x="477164" y="437730"/>
                  </a:lnTo>
                  <a:lnTo>
                    <a:pt x="438023" y="283108"/>
                  </a:lnTo>
                  <a:lnTo>
                    <a:pt x="421322" y="225221"/>
                  </a:lnTo>
                  <a:lnTo>
                    <a:pt x="401929" y="0"/>
                  </a:lnTo>
                  <a:lnTo>
                    <a:pt x="337108" y="105092"/>
                  </a:lnTo>
                  <a:lnTo>
                    <a:pt x="0" y="309346"/>
                  </a:lnTo>
                  <a:lnTo>
                    <a:pt x="6527" y="923137"/>
                  </a:lnTo>
                  <a:lnTo>
                    <a:pt x="557136" y="923137"/>
                  </a:lnTo>
                  <a:close/>
                </a:path>
                <a:path w="1306830" h="923289">
                  <a:moveTo>
                    <a:pt x="1306322" y="923137"/>
                  </a:moveTo>
                  <a:lnTo>
                    <a:pt x="1304112" y="778776"/>
                  </a:lnTo>
                  <a:lnTo>
                    <a:pt x="1302499" y="645287"/>
                  </a:lnTo>
                  <a:lnTo>
                    <a:pt x="1301000" y="473075"/>
                  </a:lnTo>
                  <a:lnTo>
                    <a:pt x="1300124" y="261239"/>
                  </a:lnTo>
                  <a:lnTo>
                    <a:pt x="938961" y="129095"/>
                  </a:lnTo>
                  <a:lnTo>
                    <a:pt x="775119" y="0"/>
                  </a:lnTo>
                  <a:lnTo>
                    <a:pt x="770661" y="4419"/>
                  </a:lnTo>
                  <a:lnTo>
                    <a:pt x="768972" y="17576"/>
                  </a:lnTo>
                  <a:lnTo>
                    <a:pt x="769493" y="39319"/>
                  </a:lnTo>
                  <a:lnTo>
                    <a:pt x="771677" y="69519"/>
                  </a:lnTo>
                  <a:lnTo>
                    <a:pt x="778802" y="154660"/>
                  </a:lnTo>
                  <a:lnTo>
                    <a:pt x="782637" y="209321"/>
                  </a:lnTo>
                  <a:lnTo>
                    <a:pt x="785914" y="271843"/>
                  </a:lnTo>
                  <a:lnTo>
                    <a:pt x="788098" y="342087"/>
                  </a:lnTo>
                  <a:lnTo>
                    <a:pt x="788619" y="419900"/>
                  </a:lnTo>
                  <a:lnTo>
                    <a:pt x="786930" y="505129"/>
                  </a:lnTo>
                  <a:lnTo>
                    <a:pt x="782485" y="597649"/>
                  </a:lnTo>
                  <a:lnTo>
                    <a:pt x="781113" y="646201"/>
                  </a:lnTo>
                  <a:lnTo>
                    <a:pt x="782815" y="697509"/>
                  </a:lnTo>
                  <a:lnTo>
                    <a:pt x="787387" y="751230"/>
                  </a:lnTo>
                  <a:lnTo>
                    <a:pt x="794639" y="806983"/>
                  </a:lnTo>
                  <a:lnTo>
                    <a:pt x="804354" y="864412"/>
                  </a:lnTo>
                  <a:lnTo>
                    <a:pt x="816368" y="923137"/>
                  </a:lnTo>
                  <a:lnTo>
                    <a:pt x="1306322" y="923137"/>
                  </a:lnTo>
                  <a:close/>
                </a:path>
              </a:pathLst>
            </a:custGeom>
            <a:solidFill>
              <a:srgbClr val="2F2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4651514" y="3867337"/>
            <a:ext cx="678815" cy="497205"/>
          </a:xfrm>
          <a:custGeom>
            <a:avLst/>
            <a:gdLst/>
            <a:ahLst/>
            <a:cxnLst/>
            <a:rect l="l" t="t" r="r" b="b"/>
            <a:pathLst>
              <a:path w="678815" h="497204">
                <a:moveTo>
                  <a:pt x="568728" y="0"/>
                </a:moveTo>
                <a:lnTo>
                  <a:pt x="531593" y="102"/>
                </a:lnTo>
                <a:lnTo>
                  <a:pt x="515359" y="4534"/>
                </a:lnTo>
                <a:lnTo>
                  <a:pt x="542285" y="21943"/>
                </a:lnTo>
                <a:lnTo>
                  <a:pt x="553625" y="41635"/>
                </a:lnTo>
                <a:lnTo>
                  <a:pt x="555755" y="57750"/>
                </a:lnTo>
                <a:lnTo>
                  <a:pt x="555049" y="64424"/>
                </a:lnTo>
                <a:lnTo>
                  <a:pt x="515070" y="28805"/>
                </a:lnTo>
                <a:lnTo>
                  <a:pt x="467661" y="21379"/>
                </a:lnTo>
                <a:lnTo>
                  <a:pt x="428049" y="27594"/>
                </a:lnTo>
                <a:lnTo>
                  <a:pt x="411461" y="32899"/>
                </a:lnTo>
                <a:lnTo>
                  <a:pt x="311265" y="1176"/>
                </a:lnTo>
                <a:lnTo>
                  <a:pt x="223480" y="14449"/>
                </a:lnTo>
                <a:lnTo>
                  <a:pt x="161203" y="43696"/>
                </a:lnTo>
                <a:lnTo>
                  <a:pt x="137534" y="59895"/>
                </a:lnTo>
                <a:lnTo>
                  <a:pt x="57579" y="101793"/>
                </a:lnTo>
                <a:lnTo>
                  <a:pt x="41920" y="157679"/>
                </a:lnTo>
                <a:lnTo>
                  <a:pt x="57076" y="206585"/>
                </a:lnTo>
                <a:lnTo>
                  <a:pt x="69568" y="227546"/>
                </a:lnTo>
                <a:lnTo>
                  <a:pt x="0" y="304779"/>
                </a:lnTo>
                <a:lnTo>
                  <a:pt x="8097" y="393424"/>
                </a:lnTo>
                <a:lnTo>
                  <a:pt x="47186" y="466441"/>
                </a:lnTo>
                <a:lnTo>
                  <a:pt x="70588" y="496789"/>
                </a:lnTo>
                <a:lnTo>
                  <a:pt x="74334" y="487821"/>
                </a:lnTo>
                <a:lnTo>
                  <a:pt x="82148" y="457314"/>
                </a:lnTo>
                <a:lnTo>
                  <a:pt x="88892" y="399861"/>
                </a:lnTo>
                <a:lnTo>
                  <a:pt x="89429" y="310053"/>
                </a:lnTo>
                <a:lnTo>
                  <a:pt x="93255" y="276196"/>
                </a:lnTo>
                <a:lnTo>
                  <a:pt x="107061" y="252054"/>
                </a:lnTo>
                <a:lnTo>
                  <a:pt x="129672" y="236183"/>
                </a:lnTo>
                <a:lnTo>
                  <a:pt x="159909" y="227142"/>
                </a:lnTo>
                <a:lnTo>
                  <a:pt x="196596" y="223488"/>
                </a:lnTo>
                <a:lnTo>
                  <a:pt x="238557" y="223779"/>
                </a:lnTo>
                <a:lnTo>
                  <a:pt x="284614" y="226571"/>
                </a:lnTo>
                <a:lnTo>
                  <a:pt x="333591" y="230424"/>
                </a:lnTo>
                <a:lnTo>
                  <a:pt x="384310" y="233893"/>
                </a:lnTo>
                <a:lnTo>
                  <a:pt x="435596" y="235536"/>
                </a:lnTo>
                <a:lnTo>
                  <a:pt x="486271" y="233912"/>
                </a:lnTo>
                <a:lnTo>
                  <a:pt x="586150" y="265618"/>
                </a:lnTo>
                <a:lnTo>
                  <a:pt x="627218" y="348739"/>
                </a:lnTo>
                <a:lnTo>
                  <a:pt x="633927" y="434431"/>
                </a:lnTo>
                <a:lnTo>
                  <a:pt x="630729" y="473849"/>
                </a:lnTo>
                <a:lnTo>
                  <a:pt x="633237" y="469580"/>
                </a:lnTo>
                <a:lnTo>
                  <a:pt x="640877" y="451007"/>
                </a:lnTo>
                <a:lnTo>
                  <a:pt x="653824" y="409482"/>
                </a:lnTo>
                <a:lnTo>
                  <a:pt x="672253" y="336354"/>
                </a:lnTo>
                <a:lnTo>
                  <a:pt x="678575" y="246520"/>
                </a:lnTo>
                <a:lnTo>
                  <a:pt x="664887" y="168242"/>
                </a:lnTo>
                <a:lnTo>
                  <a:pt x="645891" y="112917"/>
                </a:lnTo>
                <a:lnTo>
                  <a:pt x="636292" y="91943"/>
                </a:lnTo>
                <a:lnTo>
                  <a:pt x="609411" y="24017"/>
                </a:lnTo>
                <a:lnTo>
                  <a:pt x="568728" y="0"/>
                </a:lnTo>
                <a:close/>
              </a:path>
            </a:pathLst>
          </a:custGeom>
          <a:solidFill>
            <a:srgbClr val="2F2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248175" y="5001611"/>
            <a:ext cx="236854" cy="631190"/>
          </a:xfrm>
          <a:custGeom>
            <a:avLst/>
            <a:gdLst/>
            <a:ahLst/>
            <a:cxnLst/>
            <a:rect l="l" t="t" r="r" b="b"/>
            <a:pathLst>
              <a:path w="236855" h="631189">
                <a:moveTo>
                  <a:pt x="181302" y="0"/>
                </a:moveTo>
                <a:lnTo>
                  <a:pt x="119007" y="27095"/>
                </a:lnTo>
                <a:lnTo>
                  <a:pt x="70510" y="53506"/>
                </a:lnTo>
                <a:lnTo>
                  <a:pt x="32239" y="83471"/>
                </a:lnTo>
                <a:lnTo>
                  <a:pt x="20584" y="113205"/>
                </a:lnTo>
                <a:lnTo>
                  <a:pt x="21417" y="124255"/>
                </a:lnTo>
                <a:lnTo>
                  <a:pt x="21420" y="146639"/>
                </a:lnTo>
                <a:lnTo>
                  <a:pt x="19218" y="221981"/>
                </a:lnTo>
                <a:lnTo>
                  <a:pt x="17153" y="273228"/>
                </a:lnTo>
                <a:lnTo>
                  <a:pt x="11447" y="398589"/>
                </a:lnTo>
                <a:lnTo>
                  <a:pt x="0" y="630958"/>
                </a:lnTo>
                <a:lnTo>
                  <a:pt x="236623" y="630958"/>
                </a:lnTo>
                <a:lnTo>
                  <a:pt x="213242" y="17162"/>
                </a:lnTo>
                <a:lnTo>
                  <a:pt x="181302" y="0"/>
                </a:lnTo>
                <a:close/>
              </a:path>
            </a:pathLst>
          </a:custGeom>
          <a:solidFill>
            <a:srgbClr val="2F2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502901" y="4909711"/>
            <a:ext cx="320040" cy="723265"/>
          </a:xfrm>
          <a:custGeom>
            <a:avLst/>
            <a:gdLst/>
            <a:ahLst/>
            <a:cxnLst/>
            <a:rect l="l" t="t" r="r" b="b"/>
            <a:pathLst>
              <a:path w="320040" h="723264">
                <a:moveTo>
                  <a:pt x="29313" y="0"/>
                </a:moveTo>
                <a:lnTo>
                  <a:pt x="0" y="21390"/>
                </a:lnTo>
                <a:lnTo>
                  <a:pt x="71169" y="722858"/>
                </a:lnTo>
                <a:lnTo>
                  <a:pt x="319822" y="722858"/>
                </a:lnTo>
                <a:lnTo>
                  <a:pt x="277854" y="503665"/>
                </a:lnTo>
                <a:lnTo>
                  <a:pt x="265131" y="436917"/>
                </a:lnTo>
                <a:lnTo>
                  <a:pt x="253254" y="374282"/>
                </a:lnTo>
                <a:lnTo>
                  <a:pt x="242351" y="316331"/>
                </a:lnTo>
                <a:lnTo>
                  <a:pt x="232552" y="263638"/>
                </a:lnTo>
                <a:lnTo>
                  <a:pt x="223984" y="216775"/>
                </a:lnTo>
                <a:lnTo>
                  <a:pt x="216775" y="176315"/>
                </a:lnTo>
                <a:lnTo>
                  <a:pt x="206948" y="116894"/>
                </a:lnTo>
                <a:lnTo>
                  <a:pt x="204096" y="89956"/>
                </a:lnTo>
                <a:lnTo>
                  <a:pt x="204523" y="83637"/>
                </a:lnTo>
                <a:lnTo>
                  <a:pt x="202488" y="77397"/>
                </a:lnTo>
                <a:lnTo>
                  <a:pt x="138364" y="34218"/>
                </a:lnTo>
                <a:lnTo>
                  <a:pt x="98194" y="19371"/>
                </a:lnTo>
                <a:lnTo>
                  <a:pt x="61581" y="8281"/>
                </a:lnTo>
                <a:lnTo>
                  <a:pt x="36263" y="1606"/>
                </a:lnTo>
                <a:lnTo>
                  <a:pt x="29313" y="0"/>
                </a:lnTo>
                <a:close/>
              </a:path>
            </a:pathLst>
          </a:custGeom>
          <a:solidFill>
            <a:srgbClr val="2F2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13576913" y="5877750"/>
            <a:ext cx="2703195" cy="152400"/>
            <a:chOff x="13576913" y="5877750"/>
            <a:chExt cx="2703195" cy="152400"/>
          </a:xfrm>
        </p:grpSpPr>
        <p:sp>
          <p:nvSpPr>
            <p:cNvPr id="25" name="object 25"/>
            <p:cNvSpPr/>
            <p:nvPr/>
          </p:nvSpPr>
          <p:spPr>
            <a:xfrm>
              <a:off x="13576913" y="5915787"/>
              <a:ext cx="2703195" cy="76200"/>
            </a:xfrm>
            <a:custGeom>
              <a:avLst/>
              <a:gdLst/>
              <a:ahLst/>
              <a:cxnLst/>
              <a:rect l="l" t="t" r="r" b="b"/>
              <a:pathLst>
                <a:path w="2703194" h="76200">
                  <a:moveTo>
                    <a:pt x="2669435" y="0"/>
                  </a:moveTo>
                  <a:lnTo>
                    <a:pt x="2664423" y="8"/>
                  </a:lnTo>
                  <a:lnTo>
                    <a:pt x="38062" y="8"/>
                  </a:lnTo>
                  <a:lnTo>
                    <a:pt x="30598" y="756"/>
                  </a:lnTo>
                  <a:lnTo>
                    <a:pt x="737" y="30604"/>
                  </a:lnTo>
                  <a:lnTo>
                    <a:pt x="0" y="38053"/>
                  </a:lnTo>
                  <a:lnTo>
                    <a:pt x="737" y="45502"/>
                  </a:lnTo>
                  <a:lnTo>
                    <a:pt x="30598" y="75350"/>
                  </a:lnTo>
                  <a:lnTo>
                    <a:pt x="2669435" y="76106"/>
                  </a:lnTo>
                  <a:lnTo>
                    <a:pt x="2674399" y="75128"/>
                  </a:lnTo>
                  <a:lnTo>
                    <a:pt x="2701622" y="48007"/>
                  </a:lnTo>
                  <a:lnTo>
                    <a:pt x="2702610" y="43054"/>
                  </a:lnTo>
                  <a:lnTo>
                    <a:pt x="2702610" y="33052"/>
                  </a:lnTo>
                  <a:lnTo>
                    <a:pt x="2674399" y="978"/>
                  </a:lnTo>
                  <a:lnTo>
                    <a:pt x="2669435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576913" y="5915796"/>
              <a:ext cx="1953260" cy="76200"/>
            </a:xfrm>
            <a:custGeom>
              <a:avLst/>
              <a:gdLst/>
              <a:ahLst/>
              <a:cxnLst/>
              <a:rect l="l" t="t" r="r" b="b"/>
              <a:pathLst>
                <a:path w="1953259" h="76200">
                  <a:moveTo>
                    <a:pt x="1952764" y="0"/>
                  </a:moveTo>
                  <a:lnTo>
                    <a:pt x="38062" y="0"/>
                  </a:lnTo>
                  <a:lnTo>
                    <a:pt x="30598" y="748"/>
                  </a:lnTo>
                  <a:lnTo>
                    <a:pt x="737" y="30596"/>
                  </a:lnTo>
                  <a:lnTo>
                    <a:pt x="0" y="38045"/>
                  </a:lnTo>
                  <a:lnTo>
                    <a:pt x="737" y="45494"/>
                  </a:lnTo>
                  <a:lnTo>
                    <a:pt x="30598" y="75342"/>
                  </a:lnTo>
                  <a:lnTo>
                    <a:pt x="38062" y="76090"/>
                  </a:lnTo>
                  <a:lnTo>
                    <a:pt x="1952764" y="76090"/>
                  </a:lnTo>
                  <a:lnTo>
                    <a:pt x="1952764" y="0"/>
                  </a:lnTo>
                  <a:close/>
                </a:path>
              </a:pathLst>
            </a:custGeom>
            <a:solidFill>
              <a:srgbClr val="3F3D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53431" y="5877750"/>
              <a:ext cx="152498" cy="152180"/>
            </a:xfrm>
            <a:prstGeom prst="rect">
              <a:avLst/>
            </a:prstGeom>
          </p:spPr>
        </p:pic>
      </p:grpSp>
      <p:sp>
        <p:nvSpPr>
          <p:cNvPr id="28" name="object 28"/>
          <p:cNvSpPr/>
          <p:nvPr/>
        </p:nvSpPr>
        <p:spPr>
          <a:xfrm>
            <a:off x="14770938" y="6273984"/>
            <a:ext cx="314960" cy="314325"/>
          </a:xfrm>
          <a:custGeom>
            <a:avLst/>
            <a:gdLst/>
            <a:ahLst/>
            <a:cxnLst/>
            <a:rect l="l" t="t" r="r" b="b"/>
            <a:pathLst>
              <a:path w="314959" h="314325">
                <a:moveTo>
                  <a:pt x="142481" y="78346"/>
                </a:moveTo>
                <a:lnTo>
                  <a:pt x="142341" y="76758"/>
                </a:lnTo>
                <a:lnTo>
                  <a:pt x="141287" y="74599"/>
                </a:lnTo>
                <a:lnTo>
                  <a:pt x="139496" y="73012"/>
                </a:lnTo>
                <a:lnTo>
                  <a:pt x="137223" y="72237"/>
                </a:lnTo>
                <a:lnTo>
                  <a:pt x="134835" y="72402"/>
                </a:lnTo>
                <a:lnTo>
                  <a:pt x="132689" y="73469"/>
                </a:lnTo>
                <a:lnTo>
                  <a:pt x="131114" y="75272"/>
                </a:lnTo>
                <a:lnTo>
                  <a:pt x="130365" y="77546"/>
                </a:lnTo>
                <a:lnTo>
                  <a:pt x="130378" y="237020"/>
                </a:lnTo>
                <a:lnTo>
                  <a:pt x="131013" y="238556"/>
                </a:lnTo>
                <a:lnTo>
                  <a:pt x="133286" y="240817"/>
                </a:lnTo>
                <a:lnTo>
                  <a:pt x="134823" y="241452"/>
                </a:lnTo>
                <a:lnTo>
                  <a:pt x="136423" y="241452"/>
                </a:lnTo>
                <a:lnTo>
                  <a:pt x="138036" y="241452"/>
                </a:lnTo>
                <a:lnTo>
                  <a:pt x="139573" y="240817"/>
                </a:lnTo>
                <a:lnTo>
                  <a:pt x="141846" y="238556"/>
                </a:lnTo>
                <a:lnTo>
                  <a:pt x="142481" y="237020"/>
                </a:lnTo>
                <a:lnTo>
                  <a:pt x="142481" y="78346"/>
                </a:lnTo>
                <a:close/>
              </a:path>
              <a:path w="314959" h="314325">
                <a:moveTo>
                  <a:pt x="184061" y="78346"/>
                </a:moveTo>
                <a:lnTo>
                  <a:pt x="183908" y="76758"/>
                </a:lnTo>
                <a:lnTo>
                  <a:pt x="182867" y="74599"/>
                </a:lnTo>
                <a:lnTo>
                  <a:pt x="181076" y="73025"/>
                </a:lnTo>
                <a:lnTo>
                  <a:pt x="178803" y="72250"/>
                </a:lnTo>
                <a:lnTo>
                  <a:pt x="176415" y="72402"/>
                </a:lnTo>
                <a:lnTo>
                  <a:pt x="174269" y="73469"/>
                </a:lnTo>
                <a:lnTo>
                  <a:pt x="172694" y="75272"/>
                </a:lnTo>
                <a:lnTo>
                  <a:pt x="171945" y="77546"/>
                </a:lnTo>
                <a:lnTo>
                  <a:pt x="171945" y="237020"/>
                </a:lnTo>
                <a:lnTo>
                  <a:pt x="172593" y="238556"/>
                </a:lnTo>
                <a:lnTo>
                  <a:pt x="174853" y="240817"/>
                </a:lnTo>
                <a:lnTo>
                  <a:pt x="176403" y="241452"/>
                </a:lnTo>
                <a:lnTo>
                  <a:pt x="178003" y="241452"/>
                </a:lnTo>
                <a:lnTo>
                  <a:pt x="179603" y="241452"/>
                </a:lnTo>
                <a:lnTo>
                  <a:pt x="181152" y="240817"/>
                </a:lnTo>
                <a:lnTo>
                  <a:pt x="183413" y="238556"/>
                </a:lnTo>
                <a:lnTo>
                  <a:pt x="184061" y="237020"/>
                </a:lnTo>
                <a:lnTo>
                  <a:pt x="184061" y="78346"/>
                </a:lnTo>
                <a:close/>
              </a:path>
              <a:path w="314959" h="314325">
                <a:moveTo>
                  <a:pt x="314604" y="156883"/>
                </a:moveTo>
                <a:lnTo>
                  <a:pt x="312902" y="133769"/>
                </a:lnTo>
                <a:lnTo>
                  <a:pt x="307835" y="111290"/>
                </a:lnTo>
                <a:lnTo>
                  <a:pt x="302501" y="97485"/>
                </a:lnTo>
                <a:lnTo>
                  <a:pt x="302501" y="156883"/>
                </a:lnTo>
                <a:lnTo>
                  <a:pt x="300926" y="178206"/>
                </a:lnTo>
                <a:lnTo>
                  <a:pt x="288582" y="218821"/>
                </a:lnTo>
                <a:lnTo>
                  <a:pt x="264820" y="254292"/>
                </a:lnTo>
                <a:lnTo>
                  <a:pt x="231952" y="281216"/>
                </a:lnTo>
                <a:lnTo>
                  <a:pt x="192455" y="297535"/>
                </a:lnTo>
                <a:lnTo>
                  <a:pt x="150139" y="301701"/>
                </a:lnTo>
                <a:lnTo>
                  <a:pt x="128866" y="299085"/>
                </a:lnTo>
                <a:lnTo>
                  <a:pt x="88722" y="284746"/>
                </a:lnTo>
                <a:lnTo>
                  <a:pt x="54470" y="259397"/>
                </a:lnTo>
                <a:lnTo>
                  <a:pt x="29083" y="225221"/>
                </a:lnTo>
                <a:lnTo>
                  <a:pt x="14719" y="185166"/>
                </a:lnTo>
                <a:lnTo>
                  <a:pt x="12090" y="163931"/>
                </a:lnTo>
                <a:lnTo>
                  <a:pt x="12623" y="142671"/>
                </a:lnTo>
                <a:lnTo>
                  <a:pt x="22974" y="101422"/>
                </a:lnTo>
                <a:lnTo>
                  <a:pt x="44907" y="64897"/>
                </a:lnTo>
                <a:lnTo>
                  <a:pt x="76492" y="36322"/>
                </a:lnTo>
                <a:lnTo>
                  <a:pt x="115036" y="18135"/>
                </a:lnTo>
                <a:lnTo>
                  <a:pt x="157213" y="11887"/>
                </a:lnTo>
                <a:lnTo>
                  <a:pt x="185674" y="14732"/>
                </a:lnTo>
                <a:lnTo>
                  <a:pt x="237807" y="36322"/>
                </a:lnTo>
                <a:lnTo>
                  <a:pt x="278041" y="76479"/>
                </a:lnTo>
                <a:lnTo>
                  <a:pt x="299656" y="128473"/>
                </a:lnTo>
                <a:lnTo>
                  <a:pt x="302501" y="156883"/>
                </a:lnTo>
                <a:lnTo>
                  <a:pt x="302501" y="97485"/>
                </a:lnTo>
                <a:lnTo>
                  <a:pt x="273799" y="51346"/>
                </a:lnTo>
                <a:lnTo>
                  <a:pt x="238188" y="22186"/>
                </a:lnTo>
                <a:lnTo>
                  <a:pt x="217690" y="11887"/>
                </a:lnTo>
                <a:lnTo>
                  <a:pt x="217830" y="11887"/>
                </a:lnTo>
                <a:lnTo>
                  <a:pt x="195402" y="4495"/>
                </a:lnTo>
                <a:lnTo>
                  <a:pt x="172643" y="571"/>
                </a:lnTo>
                <a:lnTo>
                  <a:pt x="149555" y="0"/>
                </a:lnTo>
                <a:lnTo>
                  <a:pt x="126504" y="2832"/>
                </a:lnTo>
                <a:lnTo>
                  <a:pt x="83019" y="18351"/>
                </a:lnTo>
                <a:lnTo>
                  <a:pt x="45910" y="45808"/>
                </a:lnTo>
                <a:lnTo>
                  <a:pt x="18402" y="82842"/>
                </a:lnTo>
                <a:lnTo>
                  <a:pt x="2832" y="126238"/>
                </a:lnTo>
                <a:lnTo>
                  <a:pt x="0" y="149237"/>
                </a:lnTo>
                <a:lnTo>
                  <a:pt x="571" y="172275"/>
                </a:lnTo>
                <a:lnTo>
                  <a:pt x="11798" y="216992"/>
                </a:lnTo>
                <a:lnTo>
                  <a:pt x="35547" y="256527"/>
                </a:lnTo>
                <a:lnTo>
                  <a:pt x="69811" y="287502"/>
                </a:lnTo>
                <a:lnTo>
                  <a:pt x="111518" y="307187"/>
                </a:lnTo>
                <a:lnTo>
                  <a:pt x="157213" y="313944"/>
                </a:lnTo>
                <a:lnTo>
                  <a:pt x="188048" y="310870"/>
                </a:lnTo>
                <a:lnTo>
                  <a:pt x="244500" y="287502"/>
                </a:lnTo>
                <a:lnTo>
                  <a:pt x="288112" y="243979"/>
                </a:lnTo>
                <a:lnTo>
                  <a:pt x="311531" y="187655"/>
                </a:lnTo>
                <a:lnTo>
                  <a:pt x="314604" y="156883"/>
                </a:lnTo>
                <a:close/>
              </a:path>
            </a:pathLst>
          </a:custGeom>
          <a:solidFill>
            <a:srgbClr val="8785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207224" y="6273984"/>
            <a:ext cx="314960" cy="314325"/>
          </a:xfrm>
          <a:custGeom>
            <a:avLst/>
            <a:gdLst/>
            <a:ahLst/>
            <a:cxnLst/>
            <a:rect l="l" t="t" r="r" b="b"/>
            <a:pathLst>
              <a:path w="314959" h="314325">
                <a:moveTo>
                  <a:pt x="119049" y="90233"/>
                </a:moveTo>
                <a:lnTo>
                  <a:pt x="118529" y="88963"/>
                </a:lnTo>
                <a:lnTo>
                  <a:pt x="116636" y="87071"/>
                </a:lnTo>
                <a:lnTo>
                  <a:pt x="115354" y="86550"/>
                </a:lnTo>
                <a:lnTo>
                  <a:pt x="112687" y="86550"/>
                </a:lnTo>
                <a:lnTo>
                  <a:pt x="111404" y="87071"/>
                </a:lnTo>
                <a:lnTo>
                  <a:pt x="109512" y="88963"/>
                </a:lnTo>
                <a:lnTo>
                  <a:pt x="108991" y="90233"/>
                </a:lnTo>
                <a:lnTo>
                  <a:pt x="108991" y="223520"/>
                </a:lnTo>
                <a:lnTo>
                  <a:pt x="109512" y="224802"/>
                </a:lnTo>
                <a:lnTo>
                  <a:pt x="111404" y="226682"/>
                </a:lnTo>
                <a:lnTo>
                  <a:pt x="112687" y="227215"/>
                </a:lnTo>
                <a:lnTo>
                  <a:pt x="114020" y="227215"/>
                </a:lnTo>
                <a:lnTo>
                  <a:pt x="115354" y="227215"/>
                </a:lnTo>
                <a:lnTo>
                  <a:pt x="116636" y="226682"/>
                </a:lnTo>
                <a:lnTo>
                  <a:pt x="118529" y="224802"/>
                </a:lnTo>
                <a:lnTo>
                  <a:pt x="119049" y="223520"/>
                </a:lnTo>
                <a:lnTo>
                  <a:pt x="119049" y="90233"/>
                </a:lnTo>
                <a:close/>
              </a:path>
              <a:path w="314959" h="314325">
                <a:moveTo>
                  <a:pt x="230593" y="109029"/>
                </a:moveTo>
                <a:lnTo>
                  <a:pt x="230416" y="107657"/>
                </a:lnTo>
                <a:lnTo>
                  <a:pt x="229082" y="105359"/>
                </a:lnTo>
                <a:lnTo>
                  <a:pt x="227990" y="104508"/>
                </a:lnTo>
                <a:lnTo>
                  <a:pt x="225399" y="103822"/>
                </a:lnTo>
                <a:lnTo>
                  <a:pt x="224028" y="104000"/>
                </a:lnTo>
                <a:lnTo>
                  <a:pt x="139039" y="152971"/>
                </a:lnTo>
                <a:lnTo>
                  <a:pt x="138404" y="153606"/>
                </a:lnTo>
                <a:lnTo>
                  <a:pt x="137528" y="155130"/>
                </a:lnTo>
                <a:lnTo>
                  <a:pt x="137287" y="155994"/>
                </a:lnTo>
                <a:lnTo>
                  <a:pt x="137287" y="157759"/>
                </a:lnTo>
                <a:lnTo>
                  <a:pt x="223634" y="209537"/>
                </a:lnTo>
                <a:lnTo>
                  <a:pt x="224497" y="209765"/>
                </a:lnTo>
                <a:lnTo>
                  <a:pt x="225386" y="209765"/>
                </a:lnTo>
                <a:lnTo>
                  <a:pt x="226491" y="209765"/>
                </a:lnTo>
                <a:lnTo>
                  <a:pt x="227571" y="209397"/>
                </a:lnTo>
                <a:lnTo>
                  <a:pt x="229336" y="208051"/>
                </a:lnTo>
                <a:lnTo>
                  <a:pt x="229971" y="207111"/>
                </a:lnTo>
                <a:lnTo>
                  <a:pt x="230543" y="204978"/>
                </a:lnTo>
                <a:lnTo>
                  <a:pt x="230466" y="203835"/>
                </a:lnTo>
                <a:lnTo>
                  <a:pt x="229616" y="201790"/>
                </a:lnTo>
                <a:lnTo>
                  <a:pt x="228866" y="200939"/>
                </a:lnTo>
                <a:lnTo>
                  <a:pt x="152387" y="156883"/>
                </a:lnTo>
                <a:lnTo>
                  <a:pt x="229069" y="112712"/>
                </a:lnTo>
                <a:lnTo>
                  <a:pt x="229908" y="111607"/>
                </a:lnTo>
                <a:lnTo>
                  <a:pt x="230593" y="109029"/>
                </a:lnTo>
                <a:close/>
              </a:path>
              <a:path w="314959" h="314325">
                <a:moveTo>
                  <a:pt x="314617" y="149237"/>
                </a:moveTo>
                <a:lnTo>
                  <a:pt x="311772" y="126238"/>
                </a:lnTo>
                <a:lnTo>
                  <a:pt x="305574" y="103911"/>
                </a:lnTo>
                <a:lnTo>
                  <a:pt x="302514" y="97028"/>
                </a:lnTo>
                <a:lnTo>
                  <a:pt x="302514" y="163931"/>
                </a:lnTo>
                <a:lnTo>
                  <a:pt x="299897" y="185166"/>
                </a:lnTo>
                <a:lnTo>
                  <a:pt x="285534" y="225221"/>
                </a:lnTo>
                <a:lnTo>
                  <a:pt x="260134" y="259397"/>
                </a:lnTo>
                <a:lnTo>
                  <a:pt x="225894" y="284746"/>
                </a:lnTo>
                <a:lnTo>
                  <a:pt x="185750" y="299085"/>
                </a:lnTo>
                <a:lnTo>
                  <a:pt x="164477" y="301701"/>
                </a:lnTo>
                <a:lnTo>
                  <a:pt x="143154" y="301167"/>
                </a:lnTo>
                <a:lnTo>
                  <a:pt x="101803" y="290830"/>
                </a:lnTo>
                <a:lnTo>
                  <a:pt x="65227" y="268960"/>
                </a:lnTo>
                <a:lnTo>
                  <a:pt x="36601" y="237426"/>
                </a:lnTo>
                <a:lnTo>
                  <a:pt x="18364" y="198970"/>
                </a:lnTo>
                <a:lnTo>
                  <a:pt x="12115" y="156883"/>
                </a:lnTo>
                <a:lnTo>
                  <a:pt x="14960" y="128473"/>
                </a:lnTo>
                <a:lnTo>
                  <a:pt x="36576" y="76479"/>
                </a:lnTo>
                <a:lnTo>
                  <a:pt x="76809" y="36322"/>
                </a:lnTo>
                <a:lnTo>
                  <a:pt x="128930" y="14732"/>
                </a:lnTo>
                <a:lnTo>
                  <a:pt x="157403" y="11887"/>
                </a:lnTo>
                <a:lnTo>
                  <a:pt x="178777" y="13474"/>
                </a:lnTo>
                <a:lnTo>
                  <a:pt x="219468" y="25793"/>
                </a:lnTo>
                <a:lnTo>
                  <a:pt x="255016" y="49491"/>
                </a:lnTo>
                <a:lnTo>
                  <a:pt x="281990" y="82296"/>
                </a:lnTo>
                <a:lnTo>
                  <a:pt x="298348" y="121704"/>
                </a:lnTo>
                <a:lnTo>
                  <a:pt x="302514" y="163931"/>
                </a:lnTo>
                <a:lnTo>
                  <a:pt x="302514" y="97028"/>
                </a:lnTo>
                <a:lnTo>
                  <a:pt x="283857" y="63360"/>
                </a:lnTo>
                <a:lnTo>
                  <a:pt x="251117" y="30683"/>
                </a:lnTo>
                <a:lnTo>
                  <a:pt x="210489" y="9017"/>
                </a:lnTo>
                <a:lnTo>
                  <a:pt x="165061" y="0"/>
                </a:lnTo>
                <a:lnTo>
                  <a:pt x="141973" y="571"/>
                </a:lnTo>
                <a:lnTo>
                  <a:pt x="119214" y="4495"/>
                </a:lnTo>
                <a:lnTo>
                  <a:pt x="96786" y="11887"/>
                </a:lnTo>
                <a:lnTo>
                  <a:pt x="96913" y="11887"/>
                </a:lnTo>
                <a:lnTo>
                  <a:pt x="76428" y="22186"/>
                </a:lnTo>
                <a:lnTo>
                  <a:pt x="40817" y="51346"/>
                </a:lnTo>
                <a:lnTo>
                  <a:pt x="15087" y="89776"/>
                </a:lnTo>
                <a:lnTo>
                  <a:pt x="1714" y="133769"/>
                </a:lnTo>
                <a:lnTo>
                  <a:pt x="0" y="156883"/>
                </a:lnTo>
                <a:lnTo>
                  <a:pt x="3086" y="187655"/>
                </a:lnTo>
                <a:lnTo>
                  <a:pt x="26504" y="243979"/>
                </a:lnTo>
                <a:lnTo>
                  <a:pt x="70116" y="287502"/>
                </a:lnTo>
                <a:lnTo>
                  <a:pt x="126568" y="310870"/>
                </a:lnTo>
                <a:lnTo>
                  <a:pt x="157403" y="313944"/>
                </a:lnTo>
                <a:lnTo>
                  <a:pt x="180555" y="312242"/>
                </a:lnTo>
                <a:lnTo>
                  <a:pt x="217360" y="301701"/>
                </a:lnTo>
                <a:lnTo>
                  <a:pt x="263144" y="273215"/>
                </a:lnTo>
                <a:lnTo>
                  <a:pt x="292379" y="237680"/>
                </a:lnTo>
                <a:lnTo>
                  <a:pt x="310095" y="194983"/>
                </a:lnTo>
                <a:lnTo>
                  <a:pt x="314045" y="172275"/>
                </a:lnTo>
                <a:lnTo>
                  <a:pt x="314617" y="149237"/>
                </a:lnTo>
                <a:close/>
              </a:path>
            </a:pathLst>
          </a:custGeom>
          <a:solidFill>
            <a:srgbClr val="3F3D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334464" y="6273984"/>
            <a:ext cx="314960" cy="314325"/>
          </a:xfrm>
          <a:custGeom>
            <a:avLst/>
            <a:gdLst/>
            <a:ahLst/>
            <a:cxnLst/>
            <a:rect l="l" t="t" r="r" b="b"/>
            <a:pathLst>
              <a:path w="314959" h="314325">
                <a:moveTo>
                  <a:pt x="177330" y="155994"/>
                </a:moveTo>
                <a:lnTo>
                  <a:pt x="90589" y="104013"/>
                </a:lnTo>
                <a:lnTo>
                  <a:pt x="89217" y="103835"/>
                </a:lnTo>
                <a:lnTo>
                  <a:pt x="86652" y="104521"/>
                </a:lnTo>
                <a:lnTo>
                  <a:pt x="85547" y="105371"/>
                </a:lnTo>
                <a:lnTo>
                  <a:pt x="84213" y="107670"/>
                </a:lnTo>
                <a:lnTo>
                  <a:pt x="84035" y="109042"/>
                </a:lnTo>
                <a:lnTo>
                  <a:pt x="84721" y="111607"/>
                </a:lnTo>
                <a:lnTo>
                  <a:pt x="85559" y="112699"/>
                </a:lnTo>
                <a:lnTo>
                  <a:pt x="162229" y="156883"/>
                </a:lnTo>
                <a:lnTo>
                  <a:pt x="85750" y="200939"/>
                </a:lnTo>
                <a:lnTo>
                  <a:pt x="85001" y="201790"/>
                </a:lnTo>
                <a:lnTo>
                  <a:pt x="84150" y="203835"/>
                </a:lnTo>
                <a:lnTo>
                  <a:pt x="84086" y="204978"/>
                </a:lnTo>
                <a:lnTo>
                  <a:pt x="84658" y="207111"/>
                </a:lnTo>
                <a:lnTo>
                  <a:pt x="85293" y="208051"/>
                </a:lnTo>
                <a:lnTo>
                  <a:pt x="87045" y="209397"/>
                </a:lnTo>
                <a:lnTo>
                  <a:pt x="88125" y="209765"/>
                </a:lnTo>
                <a:lnTo>
                  <a:pt x="89230" y="209765"/>
                </a:lnTo>
                <a:lnTo>
                  <a:pt x="90119" y="209765"/>
                </a:lnTo>
                <a:lnTo>
                  <a:pt x="175577" y="160794"/>
                </a:lnTo>
                <a:lnTo>
                  <a:pt x="177330" y="157759"/>
                </a:lnTo>
                <a:lnTo>
                  <a:pt x="177330" y="155994"/>
                </a:lnTo>
                <a:close/>
              </a:path>
              <a:path w="314959" h="314325">
                <a:moveTo>
                  <a:pt x="205638" y="90233"/>
                </a:moveTo>
                <a:lnTo>
                  <a:pt x="205105" y="88963"/>
                </a:lnTo>
                <a:lnTo>
                  <a:pt x="203225" y="87071"/>
                </a:lnTo>
                <a:lnTo>
                  <a:pt x="201942" y="86550"/>
                </a:lnTo>
                <a:lnTo>
                  <a:pt x="199275" y="86550"/>
                </a:lnTo>
                <a:lnTo>
                  <a:pt x="197993" y="87071"/>
                </a:lnTo>
                <a:lnTo>
                  <a:pt x="196100" y="88963"/>
                </a:lnTo>
                <a:lnTo>
                  <a:pt x="195567" y="90233"/>
                </a:lnTo>
                <a:lnTo>
                  <a:pt x="195567" y="223520"/>
                </a:lnTo>
                <a:lnTo>
                  <a:pt x="196100" y="224802"/>
                </a:lnTo>
                <a:lnTo>
                  <a:pt x="197993" y="226682"/>
                </a:lnTo>
                <a:lnTo>
                  <a:pt x="199275" y="227215"/>
                </a:lnTo>
                <a:lnTo>
                  <a:pt x="200609" y="227215"/>
                </a:lnTo>
                <a:lnTo>
                  <a:pt x="201942" y="227215"/>
                </a:lnTo>
                <a:lnTo>
                  <a:pt x="203225" y="226682"/>
                </a:lnTo>
                <a:lnTo>
                  <a:pt x="205105" y="224802"/>
                </a:lnTo>
                <a:lnTo>
                  <a:pt x="205638" y="223520"/>
                </a:lnTo>
                <a:lnTo>
                  <a:pt x="205638" y="90233"/>
                </a:lnTo>
                <a:close/>
              </a:path>
              <a:path w="314959" h="314325">
                <a:moveTo>
                  <a:pt x="314617" y="156883"/>
                </a:moveTo>
                <a:lnTo>
                  <a:pt x="312902" y="133769"/>
                </a:lnTo>
                <a:lnTo>
                  <a:pt x="307835" y="111290"/>
                </a:lnTo>
                <a:lnTo>
                  <a:pt x="302501" y="97485"/>
                </a:lnTo>
                <a:lnTo>
                  <a:pt x="302501" y="156883"/>
                </a:lnTo>
                <a:lnTo>
                  <a:pt x="300926" y="178206"/>
                </a:lnTo>
                <a:lnTo>
                  <a:pt x="288582" y="218821"/>
                </a:lnTo>
                <a:lnTo>
                  <a:pt x="264833" y="254292"/>
                </a:lnTo>
                <a:lnTo>
                  <a:pt x="231952" y="281216"/>
                </a:lnTo>
                <a:lnTo>
                  <a:pt x="192455" y="297535"/>
                </a:lnTo>
                <a:lnTo>
                  <a:pt x="150139" y="301701"/>
                </a:lnTo>
                <a:lnTo>
                  <a:pt x="128866" y="299085"/>
                </a:lnTo>
                <a:lnTo>
                  <a:pt x="88722" y="284746"/>
                </a:lnTo>
                <a:lnTo>
                  <a:pt x="54483" y="259397"/>
                </a:lnTo>
                <a:lnTo>
                  <a:pt x="29083" y="225221"/>
                </a:lnTo>
                <a:lnTo>
                  <a:pt x="14719" y="185166"/>
                </a:lnTo>
                <a:lnTo>
                  <a:pt x="12090" y="163931"/>
                </a:lnTo>
                <a:lnTo>
                  <a:pt x="12623" y="142671"/>
                </a:lnTo>
                <a:lnTo>
                  <a:pt x="22974" y="101422"/>
                </a:lnTo>
                <a:lnTo>
                  <a:pt x="44907" y="64897"/>
                </a:lnTo>
                <a:lnTo>
                  <a:pt x="76492" y="36322"/>
                </a:lnTo>
                <a:lnTo>
                  <a:pt x="115036" y="18135"/>
                </a:lnTo>
                <a:lnTo>
                  <a:pt x="157213" y="11887"/>
                </a:lnTo>
                <a:lnTo>
                  <a:pt x="185674" y="14732"/>
                </a:lnTo>
                <a:lnTo>
                  <a:pt x="237807" y="36322"/>
                </a:lnTo>
                <a:lnTo>
                  <a:pt x="278041" y="76479"/>
                </a:lnTo>
                <a:lnTo>
                  <a:pt x="299656" y="128473"/>
                </a:lnTo>
                <a:lnTo>
                  <a:pt x="302501" y="156883"/>
                </a:lnTo>
                <a:lnTo>
                  <a:pt x="302501" y="97485"/>
                </a:lnTo>
                <a:lnTo>
                  <a:pt x="273799" y="51346"/>
                </a:lnTo>
                <a:lnTo>
                  <a:pt x="238188" y="22186"/>
                </a:lnTo>
                <a:lnTo>
                  <a:pt x="217703" y="11887"/>
                </a:lnTo>
                <a:lnTo>
                  <a:pt x="217830" y="11887"/>
                </a:lnTo>
                <a:lnTo>
                  <a:pt x="195402" y="4495"/>
                </a:lnTo>
                <a:lnTo>
                  <a:pt x="172643" y="571"/>
                </a:lnTo>
                <a:lnTo>
                  <a:pt x="149555" y="0"/>
                </a:lnTo>
                <a:lnTo>
                  <a:pt x="126504" y="2832"/>
                </a:lnTo>
                <a:lnTo>
                  <a:pt x="83019" y="18351"/>
                </a:lnTo>
                <a:lnTo>
                  <a:pt x="45910" y="45808"/>
                </a:lnTo>
                <a:lnTo>
                  <a:pt x="18402" y="82842"/>
                </a:lnTo>
                <a:lnTo>
                  <a:pt x="2844" y="126238"/>
                </a:lnTo>
                <a:lnTo>
                  <a:pt x="0" y="149237"/>
                </a:lnTo>
                <a:lnTo>
                  <a:pt x="571" y="172275"/>
                </a:lnTo>
                <a:lnTo>
                  <a:pt x="11798" y="216992"/>
                </a:lnTo>
                <a:lnTo>
                  <a:pt x="35547" y="256527"/>
                </a:lnTo>
                <a:lnTo>
                  <a:pt x="69811" y="287502"/>
                </a:lnTo>
                <a:lnTo>
                  <a:pt x="111518" y="307187"/>
                </a:lnTo>
                <a:lnTo>
                  <a:pt x="157213" y="313944"/>
                </a:lnTo>
                <a:lnTo>
                  <a:pt x="188048" y="310870"/>
                </a:lnTo>
                <a:lnTo>
                  <a:pt x="244500" y="287502"/>
                </a:lnTo>
                <a:lnTo>
                  <a:pt x="288112" y="243979"/>
                </a:lnTo>
                <a:lnTo>
                  <a:pt x="311531" y="187655"/>
                </a:lnTo>
                <a:lnTo>
                  <a:pt x="314617" y="156883"/>
                </a:lnTo>
                <a:close/>
              </a:path>
            </a:pathLst>
          </a:custGeom>
          <a:solidFill>
            <a:srgbClr val="3F3D5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13249262" y="5148609"/>
            <a:ext cx="303530" cy="1424940"/>
            <a:chOff x="13249262" y="5148609"/>
            <a:chExt cx="303530" cy="1424940"/>
          </a:xfrm>
        </p:grpSpPr>
        <p:sp>
          <p:nvSpPr>
            <p:cNvPr id="32" name="object 32"/>
            <p:cNvSpPr/>
            <p:nvPr/>
          </p:nvSpPr>
          <p:spPr>
            <a:xfrm>
              <a:off x="13347516" y="6151461"/>
              <a:ext cx="205740" cy="422275"/>
            </a:xfrm>
            <a:custGeom>
              <a:avLst/>
              <a:gdLst/>
              <a:ahLst/>
              <a:cxnLst/>
              <a:rect l="l" t="t" r="r" b="b"/>
              <a:pathLst>
                <a:path w="205740" h="422275">
                  <a:moveTo>
                    <a:pt x="0" y="0"/>
                  </a:moveTo>
                  <a:lnTo>
                    <a:pt x="77441" y="275007"/>
                  </a:lnTo>
                  <a:lnTo>
                    <a:pt x="70499" y="280413"/>
                  </a:lnTo>
                  <a:lnTo>
                    <a:pt x="64207" y="286524"/>
                  </a:lnTo>
                  <a:lnTo>
                    <a:pt x="44481" y="325133"/>
                  </a:lnTo>
                  <a:lnTo>
                    <a:pt x="42915" y="342611"/>
                  </a:lnTo>
                  <a:lnTo>
                    <a:pt x="43570" y="351348"/>
                  </a:lnTo>
                  <a:lnTo>
                    <a:pt x="60569" y="391228"/>
                  </a:lnTo>
                  <a:lnTo>
                    <a:pt x="104188" y="419385"/>
                  </a:lnTo>
                  <a:lnTo>
                    <a:pt x="118751" y="421695"/>
                  </a:lnTo>
                  <a:lnTo>
                    <a:pt x="133492" y="421331"/>
                  </a:lnTo>
                  <a:lnTo>
                    <a:pt x="173777" y="404906"/>
                  </a:lnTo>
                  <a:lnTo>
                    <a:pt x="199728" y="370045"/>
                  </a:lnTo>
                  <a:lnTo>
                    <a:pt x="205118" y="341235"/>
                  </a:lnTo>
                  <a:lnTo>
                    <a:pt x="203830" y="326696"/>
                  </a:lnTo>
                  <a:lnTo>
                    <a:pt x="199942" y="312624"/>
                  </a:lnTo>
                  <a:lnTo>
                    <a:pt x="193521" y="299378"/>
                  </a:lnTo>
                  <a:lnTo>
                    <a:pt x="141706" y="45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249262" y="5148609"/>
              <a:ext cx="273685" cy="1251585"/>
            </a:xfrm>
            <a:custGeom>
              <a:avLst/>
              <a:gdLst/>
              <a:ahLst/>
              <a:cxnLst/>
              <a:rect l="l" t="t" r="r" b="b"/>
              <a:pathLst>
                <a:path w="273684" h="1251585">
                  <a:moveTo>
                    <a:pt x="97456" y="0"/>
                  </a:moveTo>
                  <a:lnTo>
                    <a:pt x="83576" y="12732"/>
                  </a:lnTo>
                  <a:lnTo>
                    <a:pt x="54479" y="55207"/>
                  </a:lnTo>
                  <a:lnTo>
                    <a:pt x="28983" y="133837"/>
                  </a:lnTo>
                  <a:lnTo>
                    <a:pt x="25904" y="255038"/>
                  </a:lnTo>
                  <a:lnTo>
                    <a:pt x="28284" y="289190"/>
                  </a:lnTo>
                  <a:lnTo>
                    <a:pt x="28583" y="321435"/>
                  </a:lnTo>
                  <a:lnTo>
                    <a:pt x="27179" y="353289"/>
                  </a:lnTo>
                  <a:lnTo>
                    <a:pt x="24451" y="386262"/>
                  </a:lnTo>
                  <a:lnTo>
                    <a:pt x="16531" y="461617"/>
                  </a:lnTo>
                  <a:lnTo>
                    <a:pt x="12095" y="507025"/>
                  </a:lnTo>
                  <a:lnTo>
                    <a:pt x="7846" y="559602"/>
                  </a:lnTo>
                  <a:lnTo>
                    <a:pt x="4162" y="620862"/>
                  </a:lnTo>
                  <a:lnTo>
                    <a:pt x="1421" y="692317"/>
                  </a:lnTo>
                  <a:lnTo>
                    <a:pt x="0" y="775480"/>
                  </a:lnTo>
                  <a:lnTo>
                    <a:pt x="277" y="871863"/>
                  </a:lnTo>
                  <a:lnTo>
                    <a:pt x="126810" y="1250995"/>
                  </a:lnTo>
                  <a:lnTo>
                    <a:pt x="273161" y="1174439"/>
                  </a:lnTo>
                  <a:lnTo>
                    <a:pt x="167278" y="706635"/>
                  </a:lnTo>
                  <a:lnTo>
                    <a:pt x="126810" y="30484"/>
                  </a:lnTo>
                  <a:lnTo>
                    <a:pt x="97456" y="0"/>
                  </a:lnTo>
                  <a:close/>
                </a:path>
              </a:pathLst>
            </a:custGeom>
            <a:solidFill>
              <a:srgbClr val="8785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13303547" y="5015778"/>
            <a:ext cx="886460" cy="3342004"/>
            <a:chOff x="13303547" y="5015778"/>
            <a:chExt cx="886460" cy="3342004"/>
          </a:xfrm>
        </p:grpSpPr>
        <p:sp>
          <p:nvSpPr>
            <p:cNvPr id="35" name="object 35"/>
            <p:cNvSpPr/>
            <p:nvPr/>
          </p:nvSpPr>
          <p:spPr>
            <a:xfrm>
              <a:off x="13485846" y="7852244"/>
              <a:ext cx="154940" cy="404495"/>
            </a:xfrm>
            <a:custGeom>
              <a:avLst/>
              <a:gdLst/>
              <a:ahLst/>
              <a:cxnLst/>
              <a:rect l="l" t="t" r="r" b="b"/>
              <a:pathLst>
                <a:path w="154940" h="404495">
                  <a:moveTo>
                    <a:pt x="154888" y="0"/>
                  </a:moveTo>
                  <a:lnTo>
                    <a:pt x="0" y="9"/>
                  </a:lnTo>
                  <a:lnTo>
                    <a:pt x="20" y="403928"/>
                  </a:lnTo>
                  <a:lnTo>
                    <a:pt x="104960" y="403928"/>
                  </a:lnTo>
                  <a:lnTo>
                    <a:pt x="154888" y="0"/>
                  </a:lnTo>
                  <a:close/>
                </a:path>
              </a:pathLst>
            </a:custGeom>
            <a:solidFill>
              <a:srgbClr val="FF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3459096" y="8221973"/>
              <a:ext cx="338455" cy="135890"/>
            </a:xfrm>
            <a:custGeom>
              <a:avLst/>
              <a:gdLst/>
              <a:ahLst/>
              <a:cxnLst/>
              <a:rect l="l" t="t" r="r" b="b"/>
              <a:pathLst>
                <a:path w="338455" h="135890">
                  <a:moveTo>
                    <a:pt x="206664" y="0"/>
                  </a:moveTo>
                  <a:lnTo>
                    <a:pt x="0" y="8"/>
                  </a:lnTo>
                  <a:lnTo>
                    <a:pt x="6" y="135709"/>
                  </a:lnTo>
                  <a:lnTo>
                    <a:pt x="338375" y="135697"/>
                  </a:lnTo>
                  <a:lnTo>
                    <a:pt x="338375" y="131426"/>
                  </a:lnTo>
                  <a:lnTo>
                    <a:pt x="335820" y="105667"/>
                  </a:lnTo>
                  <a:lnTo>
                    <a:pt x="316245" y="58512"/>
                  </a:lnTo>
                  <a:lnTo>
                    <a:pt x="279737" y="22083"/>
                  </a:lnTo>
                  <a:lnTo>
                    <a:pt x="232478" y="2549"/>
                  </a:lnTo>
                  <a:lnTo>
                    <a:pt x="206664" y="0"/>
                  </a:lnTo>
                  <a:close/>
                </a:path>
              </a:pathLst>
            </a:custGeom>
            <a:solidFill>
              <a:srgbClr val="2F2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791914" y="7818164"/>
              <a:ext cx="203200" cy="414020"/>
            </a:xfrm>
            <a:custGeom>
              <a:avLst/>
              <a:gdLst/>
              <a:ahLst/>
              <a:cxnLst/>
              <a:rect l="l" t="t" r="r" b="b"/>
              <a:pathLst>
                <a:path w="203200" h="414020">
                  <a:moveTo>
                    <a:pt x="49260" y="0"/>
                  </a:moveTo>
                  <a:lnTo>
                    <a:pt x="0" y="400923"/>
                  </a:lnTo>
                  <a:lnTo>
                    <a:pt x="104161" y="413661"/>
                  </a:lnTo>
                  <a:lnTo>
                    <a:pt x="202987" y="18810"/>
                  </a:lnTo>
                  <a:lnTo>
                    <a:pt x="49260" y="0"/>
                  </a:lnTo>
                  <a:close/>
                </a:path>
              </a:pathLst>
            </a:custGeom>
            <a:solidFill>
              <a:srgbClr val="FF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3303542" y="6185185"/>
              <a:ext cx="886460" cy="2172970"/>
            </a:xfrm>
            <a:custGeom>
              <a:avLst/>
              <a:gdLst/>
              <a:ahLst/>
              <a:cxnLst/>
              <a:rect l="l" t="t" r="r" b="b"/>
              <a:pathLst>
                <a:path w="886459" h="2172970">
                  <a:moveTo>
                    <a:pt x="786384" y="2142388"/>
                  </a:moveTo>
                  <a:lnTo>
                    <a:pt x="772706" y="2093201"/>
                  </a:lnTo>
                  <a:lnTo>
                    <a:pt x="740918" y="2052612"/>
                  </a:lnTo>
                  <a:lnTo>
                    <a:pt x="696391" y="2027478"/>
                  </a:lnTo>
                  <a:lnTo>
                    <a:pt x="465950" y="1996719"/>
                  </a:lnTo>
                  <a:lnTo>
                    <a:pt x="449402" y="2131403"/>
                  </a:lnTo>
                  <a:lnTo>
                    <a:pt x="785266" y="2172500"/>
                  </a:lnTo>
                  <a:lnTo>
                    <a:pt x="785787" y="2168271"/>
                  </a:lnTo>
                  <a:lnTo>
                    <a:pt x="786384" y="2142388"/>
                  </a:lnTo>
                  <a:close/>
                </a:path>
                <a:path w="886459" h="2172970">
                  <a:moveTo>
                    <a:pt x="885926" y="1176718"/>
                  </a:moveTo>
                  <a:lnTo>
                    <a:pt x="776376" y="119570"/>
                  </a:lnTo>
                  <a:lnTo>
                    <a:pt x="127927" y="0"/>
                  </a:lnTo>
                  <a:lnTo>
                    <a:pt x="97917" y="27381"/>
                  </a:lnTo>
                  <a:lnTo>
                    <a:pt x="39484" y="115582"/>
                  </a:lnTo>
                  <a:lnTo>
                    <a:pt x="0" y="273761"/>
                  </a:lnTo>
                  <a:lnTo>
                    <a:pt x="26847" y="511048"/>
                  </a:lnTo>
                  <a:lnTo>
                    <a:pt x="163525" y="1959559"/>
                  </a:lnTo>
                  <a:lnTo>
                    <a:pt x="325907" y="1958403"/>
                  </a:lnTo>
                  <a:lnTo>
                    <a:pt x="394690" y="1243660"/>
                  </a:lnTo>
                  <a:lnTo>
                    <a:pt x="441439" y="740473"/>
                  </a:lnTo>
                  <a:lnTo>
                    <a:pt x="597623" y="1260817"/>
                  </a:lnTo>
                  <a:lnTo>
                    <a:pt x="469163" y="1899297"/>
                  </a:lnTo>
                  <a:lnTo>
                    <a:pt x="658761" y="1919211"/>
                  </a:lnTo>
                  <a:lnTo>
                    <a:pt x="885926" y="1176718"/>
                  </a:lnTo>
                  <a:close/>
                </a:path>
              </a:pathLst>
            </a:custGeom>
            <a:solidFill>
              <a:srgbClr val="2F2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345630" y="5015778"/>
              <a:ext cx="743585" cy="1290955"/>
            </a:xfrm>
            <a:custGeom>
              <a:avLst/>
              <a:gdLst/>
              <a:ahLst/>
              <a:cxnLst/>
              <a:rect l="l" t="t" r="r" b="b"/>
              <a:pathLst>
                <a:path w="743584" h="1290954">
                  <a:moveTo>
                    <a:pt x="198236" y="0"/>
                  </a:moveTo>
                  <a:lnTo>
                    <a:pt x="1095" y="132830"/>
                  </a:lnTo>
                  <a:lnTo>
                    <a:pt x="0" y="213317"/>
                  </a:lnTo>
                  <a:lnTo>
                    <a:pt x="7595" y="421988"/>
                  </a:lnTo>
                  <a:lnTo>
                    <a:pt x="40204" y="709659"/>
                  </a:lnTo>
                  <a:lnTo>
                    <a:pt x="114147" y="1027143"/>
                  </a:lnTo>
                  <a:lnTo>
                    <a:pt x="44207" y="1203141"/>
                  </a:lnTo>
                  <a:lnTo>
                    <a:pt x="743503" y="1290687"/>
                  </a:lnTo>
                  <a:lnTo>
                    <a:pt x="573607" y="93697"/>
                  </a:lnTo>
                  <a:lnTo>
                    <a:pt x="470819" y="11195"/>
                  </a:lnTo>
                  <a:lnTo>
                    <a:pt x="198236" y="0"/>
                  </a:lnTo>
                  <a:close/>
                </a:path>
              </a:pathLst>
            </a:custGeom>
            <a:solidFill>
              <a:srgbClr val="8785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3312582" y="4383104"/>
            <a:ext cx="700405" cy="574675"/>
            <a:chOff x="13312582" y="4383104"/>
            <a:chExt cx="700405" cy="574675"/>
          </a:xfrm>
        </p:grpSpPr>
        <p:sp>
          <p:nvSpPr>
            <p:cNvPr id="41" name="object 41"/>
            <p:cNvSpPr/>
            <p:nvPr/>
          </p:nvSpPr>
          <p:spPr>
            <a:xfrm>
              <a:off x="13465027" y="4447897"/>
              <a:ext cx="467995" cy="466725"/>
            </a:xfrm>
            <a:custGeom>
              <a:avLst/>
              <a:gdLst/>
              <a:ahLst/>
              <a:cxnLst/>
              <a:rect l="l" t="t" r="r" b="b"/>
              <a:pathLst>
                <a:path w="467994" h="466725">
                  <a:moveTo>
                    <a:pt x="233813" y="0"/>
                  </a:moveTo>
                  <a:lnTo>
                    <a:pt x="186691" y="4740"/>
                  </a:lnTo>
                  <a:lnTo>
                    <a:pt x="142802" y="18335"/>
                  </a:lnTo>
                  <a:lnTo>
                    <a:pt x="103086" y="39848"/>
                  </a:lnTo>
                  <a:lnTo>
                    <a:pt x="68482" y="68339"/>
                  </a:lnTo>
                  <a:lnTo>
                    <a:pt x="39931" y="102871"/>
                  </a:lnTo>
                  <a:lnTo>
                    <a:pt x="18374" y="142505"/>
                  </a:lnTo>
                  <a:lnTo>
                    <a:pt x="4750" y="186303"/>
                  </a:lnTo>
                  <a:lnTo>
                    <a:pt x="0" y="233326"/>
                  </a:lnTo>
                  <a:lnTo>
                    <a:pt x="4750" y="280349"/>
                  </a:lnTo>
                  <a:lnTo>
                    <a:pt x="18374" y="324147"/>
                  </a:lnTo>
                  <a:lnTo>
                    <a:pt x="39931" y="363781"/>
                  </a:lnTo>
                  <a:lnTo>
                    <a:pt x="68482" y="398313"/>
                  </a:lnTo>
                  <a:lnTo>
                    <a:pt x="103086" y="426804"/>
                  </a:lnTo>
                  <a:lnTo>
                    <a:pt x="142802" y="448316"/>
                  </a:lnTo>
                  <a:lnTo>
                    <a:pt x="186691" y="461912"/>
                  </a:lnTo>
                  <a:lnTo>
                    <a:pt x="233813" y="466652"/>
                  </a:lnTo>
                  <a:lnTo>
                    <a:pt x="280934" y="461912"/>
                  </a:lnTo>
                  <a:lnTo>
                    <a:pt x="324823" y="448316"/>
                  </a:lnTo>
                  <a:lnTo>
                    <a:pt x="364540" y="426804"/>
                  </a:lnTo>
                  <a:lnTo>
                    <a:pt x="399144" y="398313"/>
                  </a:lnTo>
                  <a:lnTo>
                    <a:pt x="427694" y="363781"/>
                  </a:lnTo>
                  <a:lnTo>
                    <a:pt x="449252" y="324147"/>
                  </a:lnTo>
                  <a:lnTo>
                    <a:pt x="462876" y="280349"/>
                  </a:lnTo>
                  <a:lnTo>
                    <a:pt x="467626" y="233326"/>
                  </a:lnTo>
                  <a:lnTo>
                    <a:pt x="462876" y="186303"/>
                  </a:lnTo>
                  <a:lnTo>
                    <a:pt x="449252" y="142505"/>
                  </a:lnTo>
                  <a:lnTo>
                    <a:pt x="427694" y="102871"/>
                  </a:lnTo>
                  <a:lnTo>
                    <a:pt x="399144" y="68339"/>
                  </a:lnTo>
                  <a:lnTo>
                    <a:pt x="364540" y="39848"/>
                  </a:lnTo>
                  <a:lnTo>
                    <a:pt x="324823" y="18335"/>
                  </a:lnTo>
                  <a:lnTo>
                    <a:pt x="280934" y="4740"/>
                  </a:lnTo>
                  <a:lnTo>
                    <a:pt x="233813" y="0"/>
                  </a:lnTo>
                  <a:close/>
                </a:path>
              </a:pathLst>
            </a:custGeom>
            <a:solidFill>
              <a:srgbClr val="FF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312582" y="4383104"/>
              <a:ext cx="700405" cy="574675"/>
            </a:xfrm>
            <a:custGeom>
              <a:avLst/>
              <a:gdLst/>
              <a:ahLst/>
              <a:cxnLst/>
              <a:rect l="l" t="t" r="r" b="b"/>
              <a:pathLst>
                <a:path w="700405" h="574675">
                  <a:moveTo>
                    <a:pt x="340200" y="0"/>
                  </a:moveTo>
                  <a:lnTo>
                    <a:pt x="284012" y="3320"/>
                  </a:lnTo>
                  <a:lnTo>
                    <a:pt x="230103" y="19472"/>
                  </a:lnTo>
                  <a:lnTo>
                    <a:pt x="181375" y="47588"/>
                  </a:lnTo>
                  <a:lnTo>
                    <a:pt x="140451" y="86153"/>
                  </a:lnTo>
                  <a:lnTo>
                    <a:pt x="109535" y="133091"/>
                  </a:lnTo>
                  <a:lnTo>
                    <a:pt x="90291" y="185876"/>
                  </a:lnTo>
                  <a:lnTo>
                    <a:pt x="83755" y="241665"/>
                  </a:lnTo>
                  <a:lnTo>
                    <a:pt x="497" y="515839"/>
                  </a:lnTo>
                  <a:lnTo>
                    <a:pt x="15559" y="560161"/>
                  </a:lnTo>
                  <a:lnTo>
                    <a:pt x="44110" y="574499"/>
                  </a:lnTo>
                  <a:lnTo>
                    <a:pt x="91656" y="574498"/>
                  </a:lnTo>
                  <a:lnTo>
                    <a:pt x="102291" y="555962"/>
                  </a:lnTo>
                  <a:lnTo>
                    <a:pt x="109298" y="535966"/>
                  </a:lnTo>
                  <a:lnTo>
                    <a:pt x="112546" y="515032"/>
                  </a:lnTo>
                  <a:lnTo>
                    <a:pt x="111904" y="493682"/>
                  </a:lnTo>
                  <a:lnTo>
                    <a:pt x="116999" y="507217"/>
                  </a:lnTo>
                  <a:lnTo>
                    <a:pt x="121259" y="521022"/>
                  </a:lnTo>
                  <a:lnTo>
                    <a:pt x="124674" y="535060"/>
                  </a:lnTo>
                  <a:lnTo>
                    <a:pt x="127232" y="549291"/>
                  </a:lnTo>
                  <a:lnTo>
                    <a:pt x="128148" y="557681"/>
                  </a:lnTo>
                  <a:lnTo>
                    <a:pt x="127974" y="566153"/>
                  </a:lnTo>
                  <a:lnTo>
                    <a:pt x="126714" y="574498"/>
                  </a:lnTo>
                  <a:lnTo>
                    <a:pt x="470354" y="574498"/>
                  </a:lnTo>
                  <a:lnTo>
                    <a:pt x="469548" y="549476"/>
                  </a:lnTo>
                  <a:lnTo>
                    <a:pt x="463950" y="525309"/>
                  </a:lnTo>
                  <a:lnTo>
                    <a:pt x="453786" y="502674"/>
                  </a:lnTo>
                  <a:lnTo>
                    <a:pt x="439283" y="482245"/>
                  </a:lnTo>
                  <a:lnTo>
                    <a:pt x="459360" y="503572"/>
                  </a:lnTo>
                  <a:lnTo>
                    <a:pt x="478024" y="526103"/>
                  </a:lnTo>
                  <a:lnTo>
                    <a:pt x="495220" y="549769"/>
                  </a:lnTo>
                  <a:lnTo>
                    <a:pt x="510895" y="574498"/>
                  </a:lnTo>
                  <a:lnTo>
                    <a:pt x="517350" y="574498"/>
                  </a:lnTo>
                  <a:lnTo>
                    <a:pt x="553792" y="559434"/>
                  </a:lnTo>
                  <a:lnTo>
                    <a:pt x="568886" y="523069"/>
                  </a:lnTo>
                  <a:lnTo>
                    <a:pt x="568886" y="261837"/>
                  </a:lnTo>
                  <a:lnTo>
                    <a:pt x="700276" y="261837"/>
                  </a:lnTo>
                  <a:lnTo>
                    <a:pt x="695421" y="212645"/>
                  </a:lnTo>
                  <a:lnTo>
                    <a:pt x="681043" y="165344"/>
                  </a:lnTo>
                  <a:lnTo>
                    <a:pt x="657693" y="121752"/>
                  </a:lnTo>
                  <a:lnTo>
                    <a:pt x="626270" y="83542"/>
                  </a:lnTo>
                  <a:lnTo>
                    <a:pt x="587981" y="52185"/>
                  </a:lnTo>
                  <a:lnTo>
                    <a:pt x="544297" y="28884"/>
                  </a:lnTo>
                  <a:lnTo>
                    <a:pt x="496897" y="14535"/>
                  </a:lnTo>
                  <a:lnTo>
                    <a:pt x="447603" y="9690"/>
                  </a:lnTo>
                  <a:lnTo>
                    <a:pt x="395643" y="9690"/>
                  </a:lnTo>
                  <a:lnTo>
                    <a:pt x="368157" y="3227"/>
                  </a:lnTo>
                  <a:lnTo>
                    <a:pt x="340200" y="0"/>
                  </a:lnTo>
                  <a:close/>
                </a:path>
              </a:pathLst>
            </a:custGeom>
            <a:solidFill>
              <a:srgbClr val="2F2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13806496" y="5108540"/>
            <a:ext cx="353060" cy="1444625"/>
            <a:chOff x="13806496" y="5108540"/>
            <a:chExt cx="353060" cy="1444625"/>
          </a:xfrm>
        </p:grpSpPr>
        <p:sp>
          <p:nvSpPr>
            <p:cNvPr id="44" name="object 44"/>
            <p:cNvSpPr/>
            <p:nvPr/>
          </p:nvSpPr>
          <p:spPr>
            <a:xfrm>
              <a:off x="13953927" y="6131289"/>
              <a:ext cx="205740" cy="422275"/>
            </a:xfrm>
            <a:custGeom>
              <a:avLst/>
              <a:gdLst/>
              <a:ahLst/>
              <a:cxnLst/>
              <a:rect l="l" t="t" r="r" b="b"/>
              <a:pathLst>
                <a:path w="205740" h="422275">
                  <a:moveTo>
                    <a:pt x="0" y="0"/>
                  </a:moveTo>
                  <a:lnTo>
                    <a:pt x="77441" y="275007"/>
                  </a:lnTo>
                  <a:lnTo>
                    <a:pt x="70499" y="280413"/>
                  </a:lnTo>
                  <a:lnTo>
                    <a:pt x="64207" y="286524"/>
                  </a:lnTo>
                  <a:lnTo>
                    <a:pt x="44481" y="325133"/>
                  </a:lnTo>
                  <a:lnTo>
                    <a:pt x="42915" y="342612"/>
                  </a:lnTo>
                  <a:lnTo>
                    <a:pt x="43570" y="351349"/>
                  </a:lnTo>
                  <a:lnTo>
                    <a:pt x="60569" y="391229"/>
                  </a:lnTo>
                  <a:lnTo>
                    <a:pt x="104188" y="419386"/>
                  </a:lnTo>
                  <a:lnTo>
                    <a:pt x="118751" y="421695"/>
                  </a:lnTo>
                  <a:lnTo>
                    <a:pt x="133492" y="421332"/>
                  </a:lnTo>
                  <a:lnTo>
                    <a:pt x="173777" y="404906"/>
                  </a:lnTo>
                  <a:lnTo>
                    <a:pt x="199728" y="370045"/>
                  </a:lnTo>
                  <a:lnTo>
                    <a:pt x="205118" y="341236"/>
                  </a:lnTo>
                  <a:lnTo>
                    <a:pt x="203830" y="326696"/>
                  </a:lnTo>
                  <a:lnTo>
                    <a:pt x="199942" y="312625"/>
                  </a:lnTo>
                  <a:lnTo>
                    <a:pt x="193521" y="299379"/>
                  </a:lnTo>
                  <a:lnTo>
                    <a:pt x="141706" y="45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6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3806496" y="5108540"/>
              <a:ext cx="347345" cy="1268730"/>
            </a:xfrm>
            <a:custGeom>
              <a:avLst/>
              <a:gdLst/>
              <a:ahLst/>
              <a:cxnLst/>
              <a:rect l="l" t="t" r="r" b="b"/>
              <a:pathLst>
                <a:path w="347344" h="1268729">
                  <a:moveTo>
                    <a:pt x="134754" y="0"/>
                  </a:moveTo>
                  <a:lnTo>
                    <a:pt x="112738" y="935"/>
                  </a:lnTo>
                  <a:lnTo>
                    <a:pt x="24101" y="53125"/>
                  </a:lnTo>
                  <a:lnTo>
                    <a:pt x="0" y="713550"/>
                  </a:lnTo>
                  <a:lnTo>
                    <a:pt x="185469" y="1268222"/>
                  </a:lnTo>
                  <a:lnTo>
                    <a:pt x="346837" y="1233885"/>
                  </a:lnTo>
                  <a:lnTo>
                    <a:pt x="303353" y="828278"/>
                  </a:lnTo>
                  <a:lnTo>
                    <a:pt x="299771" y="750201"/>
                  </a:lnTo>
                  <a:lnTo>
                    <a:pt x="290775" y="564531"/>
                  </a:lnTo>
                  <a:lnTo>
                    <a:pt x="278989" y="344107"/>
                  </a:lnTo>
                  <a:lnTo>
                    <a:pt x="267036" y="161767"/>
                  </a:lnTo>
                  <a:lnTo>
                    <a:pt x="236649" y="58439"/>
                  </a:lnTo>
                  <a:lnTo>
                    <a:pt x="184306" y="11842"/>
                  </a:lnTo>
                  <a:lnTo>
                    <a:pt x="134754" y="0"/>
                  </a:lnTo>
                  <a:close/>
                </a:path>
              </a:pathLst>
            </a:custGeom>
            <a:solidFill>
              <a:srgbClr val="87857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/>
          <p:nvPr/>
        </p:nvSpPr>
        <p:spPr>
          <a:xfrm>
            <a:off x="12491766" y="8356535"/>
            <a:ext cx="2163445" cy="20320"/>
          </a:xfrm>
          <a:custGeom>
            <a:avLst/>
            <a:gdLst/>
            <a:ahLst/>
            <a:cxnLst/>
            <a:rect l="l" t="t" r="r" b="b"/>
            <a:pathLst>
              <a:path w="2163444" h="20320">
                <a:moveTo>
                  <a:pt x="2155450" y="0"/>
                </a:moveTo>
                <a:lnTo>
                  <a:pt x="7426" y="0"/>
                </a:lnTo>
                <a:lnTo>
                  <a:pt x="4855" y="1062"/>
                </a:lnTo>
                <a:lnTo>
                  <a:pt x="1064" y="4845"/>
                </a:lnTo>
                <a:lnTo>
                  <a:pt x="0" y="7410"/>
                </a:lnTo>
                <a:lnTo>
                  <a:pt x="0" y="12760"/>
                </a:lnTo>
                <a:lnTo>
                  <a:pt x="1064" y="15326"/>
                </a:lnTo>
                <a:lnTo>
                  <a:pt x="4855" y="19109"/>
                </a:lnTo>
                <a:lnTo>
                  <a:pt x="7426" y="20171"/>
                </a:lnTo>
                <a:lnTo>
                  <a:pt x="2152770" y="20171"/>
                </a:lnTo>
                <a:lnTo>
                  <a:pt x="2155450" y="20171"/>
                </a:lnTo>
                <a:lnTo>
                  <a:pt x="2158021" y="19109"/>
                </a:lnTo>
                <a:lnTo>
                  <a:pt x="2161812" y="15326"/>
                </a:lnTo>
                <a:lnTo>
                  <a:pt x="2162877" y="12760"/>
                </a:lnTo>
                <a:lnTo>
                  <a:pt x="2162877" y="7410"/>
                </a:lnTo>
                <a:lnTo>
                  <a:pt x="2161812" y="4845"/>
                </a:lnTo>
                <a:lnTo>
                  <a:pt x="2158021" y="1062"/>
                </a:lnTo>
                <a:lnTo>
                  <a:pt x="2155450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76777" y="5289700"/>
            <a:ext cx="4937125" cy="937260"/>
          </a:xfrm>
          <a:custGeom>
            <a:avLst/>
            <a:gdLst/>
            <a:ahLst/>
            <a:cxnLst/>
            <a:rect l="l" t="t" r="r" b="b"/>
            <a:pathLst>
              <a:path w="4937125" h="937260">
                <a:moveTo>
                  <a:pt x="396227" y="143498"/>
                </a:moveTo>
                <a:lnTo>
                  <a:pt x="222030" y="143498"/>
                </a:lnTo>
                <a:lnTo>
                  <a:pt x="222030" y="731058"/>
                </a:lnTo>
                <a:lnTo>
                  <a:pt x="396227" y="731058"/>
                </a:lnTo>
                <a:lnTo>
                  <a:pt x="396227" y="143498"/>
                </a:lnTo>
                <a:close/>
              </a:path>
              <a:path w="4937125" h="937260">
                <a:moveTo>
                  <a:pt x="617901" y="0"/>
                </a:moveTo>
                <a:lnTo>
                  <a:pt x="0" y="0"/>
                </a:lnTo>
                <a:lnTo>
                  <a:pt x="0" y="143498"/>
                </a:lnTo>
                <a:lnTo>
                  <a:pt x="617901" y="143498"/>
                </a:lnTo>
                <a:lnTo>
                  <a:pt x="617901" y="0"/>
                </a:lnTo>
                <a:close/>
              </a:path>
              <a:path w="4937125" h="937260">
                <a:moveTo>
                  <a:pt x="850925" y="0"/>
                </a:moveTo>
                <a:lnTo>
                  <a:pt x="682082" y="0"/>
                </a:lnTo>
                <a:lnTo>
                  <a:pt x="682082" y="731058"/>
                </a:lnTo>
                <a:lnTo>
                  <a:pt x="856636" y="731058"/>
                </a:lnTo>
                <a:lnTo>
                  <a:pt x="856636" y="418359"/>
                </a:lnTo>
                <a:lnTo>
                  <a:pt x="857506" y="403233"/>
                </a:lnTo>
                <a:lnTo>
                  <a:pt x="868416" y="364815"/>
                </a:lnTo>
                <a:lnTo>
                  <a:pt x="900900" y="330903"/>
                </a:lnTo>
                <a:lnTo>
                  <a:pt x="949446" y="318767"/>
                </a:lnTo>
                <a:lnTo>
                  <a:pt x="1205145" y="318767"/>
                </a:lnTo>
                <a:lnTo>
                  <a:pt x="1199052" y="297260"/>
                </a:lnTo>
                <a:lnTo>
                  <a:pt x="1193080" y="283427"/>
                </a:lnTo>
                <a:lnTo>
                  <a:pt x="850925" y="283427"/>
                </a:lnTo>
                <a:lnTo>
                  <a:pt x="850925" y="0"/>
                </a:lnTo>
                <a:close/>
              </a:path>
              <a:path w="4937125" h="937260">
                <a:moveTo>
                  <a:pt x="1205145" y="318767"/>
                </a:moveTo>
                <a:lnTo>
                  <a:pt x="949446" y="318767"/>
                </a:lnTo>
                <a:lnTo>
                  <a:pt x="969325" y="320373"/>
                </a:lnTo>
                <a:lnTo>
                  <a:pt x="986838" y="325192"/>
                </a:lnTo>
                <a:lnTo>
                  <a:pt x="1024899" y="358568"/>
                </a:lnTo>
                <a:lnTo>
                  <a:pt x="1037616" y="415860"/>
                </a:lnTo>
                <a:lnTo>
                  <a:pt x="1037616" y="731058"/>
                </a:lnTo>
                <a:lnTo>
                  <a:pt x="1212171" y="731058"/>
                </a:lnTo>
                <a:lnTo>
                  <a:pt x="1212171" y="381592"/>
                </a:lnTo>
                <a:lnTo>
                  <a:pt x="1210832" y="351518"/>
                </a:lnTo>
                <a:lnTo>
                  <a:pt x="1206459" y="323407"/>
                </a:lnTo>
                <a:lnTo>
                  <a:pt x="1205145" y="318767"/>
                </a:lnTo>
                <a:close/>
              </a:path>
              <a:path w="4937125" h="937260">
                <a:moveTo>
                  <a:pt x="1021552" y="175625"/>
                </a:moveTo>
                <a:lnTo>
                  <a:pt x="964885" y="182764"/>
                </a:lnTo>
                <a:lnTo>
                  <a:pt x="917677" y="204182"/>
                </a:lnTo>
                <a:lnTo>
                  <a:pt x="881445" y="238272"/>
                </a:lnTo>
                <a:lnTo>
                  <a:pt x="856993" y="283427"/>
                </a:lnTo>
                <a:lnTo>
                  <a:pt x="1193080" y="283427"/>
                </a:lnTo>
                <a:lnTo>
                  <a:pt x="1160233" y="231936"/>
                </a:lnTo>
                <a:lnTo>
                  <a:pt x="1122216" y="201326"/>
                </a:lnTo>
                <a:lnTo>
                  <a:pt x="1075632" y="182050"/>
                </a:lnTo>
                <a:lnTo>
                  <a:pt x="1021552" y="175625"/>
                </a:lnTo>
                <a:close/>
              </a:path>
              <a:path w="4937125" h="937260">
                <a:moveTo>
                  <a:pt x="1771230" y="299134"/>
                </a:moveTo>
                <a:lnTo>
                  <a:pt x="1537112" y="299134"/>
                </a:lnTo>
                <a:lnTo>
                  <a:pt x="1552350" y="300071"/>
                </a:lnTo>
                <a:lnTo>
                  <a:pt x="1565937" y="302882"/>
                </a:lnTo>
                <a:lnTo>
                  <a:pt x="1602347" y="332242"/>
                </a:lnTo>
                <a:lnTo>
                  <a:pt x="1607077" y="358389"/>
                </a:lnTo>
                <a:lnTo>
                  <a:pt x="1606251" y="366309"/>
                </a:lnTo>
                <a:lnTo>
                  <a:pt x="1577092" y="392390"/>
                </a:lnTo>
                <a:lnTo>
                  <a:pt x="1537045" y="400667"/>
                </a:lnTo>
                <a:lnTo>
                  <a:pt x="1477143" y="407293"/>
                </a:lnTo>
                <a:lnTo>
                  <a:pt x="1456573" y="409502"/>
                </a:lnTo>
                <a:lnTo>
                  <a:pt x="1417307" y="416463"/>
                </a:lnTo>
                <a:lnTo>
                  <a:pt x="1363986" y="433619"/>
                </a:lnTo>
                <a:lnTo>
                  <a:pt x="1320302" y="461395"/>
                </a:lnTo>
                <a:lnTo>
                  <a:pt x="1289381" y="501888"/>
                </a:lnTo>
                <a:lnTo>
                  <a:pt x="1274321" y="557039"/>
                </a:lnTo>
                <a:lnTo>
                  <a:pt x="1273317" y="578992"/>
                </a:lnTo>
                <a:lnTo>
                  <a:pt x="1274706" y="603890"/>
                </a:lnTo>
                <a:lnTo>
                  <a:pt x="1286369" y="650139"/>
                </a:lnTo>
                <a:lnTo>
                  <a:pt x="1309348" y="686036"/>
                </a:lnTo>
                <a:lnTo>
                  <a:pt x="1341296" y="712808"/>
                </a:lnTo>
                <a:lnTo>
                  <a:pt x="1381499" y="730500"/>
                </a:lnTo>
                <a:lnTo>
                  <a:pt x="1428083" y="739245"/>
                </a:lnTo>
                <a:lnTo>
                  <a:pt x="1453583" y="740339"/>
                </a:lnTo>
                <a:lnTo>
                  <a:pt x="1472190" y="739736"/>
                </a:lnTo>
                <a:lnTo>
                  <a:pt x="1522119" y="730701"/>
                </a:lnTo>
                <a:lnTo>
                  <a:pt x="1563550" y="710822"/>
                </a:lnTo>
                <a:lnTo>
                  <a:pt x="1596100" y="680369"/>
                </a:lnTo>
                <a:lnTo>
                  <a:pt x="1612788" y="654668"/>
                </a:lnTo>
                <a:lnTo>
                  <a:pt x="1781274" y="654668"/>
                </a:lnTo>
                <a:lnTo>
                  <a:pt x="1781274" y="626111"/>
                </a:lnTo>
                <a:lnTo>
                  <a:pt x="1507484" y="626111"/>
                </a:lnTo>
                <a:lnTo>
                  <a:pt x="1493139" y="625218"/>
                </a:lnTo>
                <a:lnTo>
                  <a:pt x="1449433" y="603890"/>
                </a:lnTo>
                <a:lnTo>
                  <a:pt x="1438591" y="570425"/>
                </a:lnTo>
                <a:lnTo>
                  <a:pt x="1439148" y="561813"/>
                </a:lnTo>
                <a:lnTo>
                  <a:pt x="1458759" y="527768"/>
                </a:lnTo>
                <a:lnTo>
                  <a:pt x="1493206" y="511169"/>
                </a:lnTo>
                <a:lnTo>
                  <a:pt x="1541396" y="502245"/>
                </a:lnTo>
                <a:lnTo>
                  <a:pt x="1547955" y="501130"/>
                </a:lnTo>
                <a:lnTo>
                  <a:pt x="1589942" y="491179"/>
                </a:lnTo>
                <a:lnTo>
                  <a:pt x="1597082" y="489037"/>
                </a:lnTo>
                <a:lnTo>
                  <a:pt x="1603150" y="486658"/>
                </a:lnTo>
                <a:lnTo>
                  <a:pt x="1608148" y="484040"/>
                </a:lnTo>
                <a:lnTo>
                  <a:pt x="1781274" y="484040"/>
                </a:lnTo>
                <a:lnTo>
                  <a:pt x="1781178" y="356605"/>
                </a:lnTo>
                <a:lnTo>
                  <a:pt x="1780136" y="337217"/>
                </a:lnTo>
                <a:lnTo>
                  <a:pt x="1776723" y="317249"/>
                </a:lnTo>
                <a:lnTo>
                  <a:pt x="1771230" y="299134"/>
                </a:lnTo>
                <a:close/>
              </a:path>
              <a:path w="4937125" h="937260">
                <a:moveTo>
                  <a:pt x="1781274" y="654668"/>
                </a:moveTo>
                <a:lnTo>
                  <a:pt x="1617072" y="654668"/>
                </a:lnTo>
                <a:lnTo>
                  <a:pt x="1617072" y="731058"/>
                </a:lnTo>
                <a:lnTo>
                  <a:pt x="1781274" y="731058"/>
                </a:lnTo>
                <a:lnTo>
                  <a:pt x="1781274" y="654668"/>
                </a:lnTo>
                <a:close/>
              </a:path>
              <a:path w="4937125" h="937260">
                <a:moveTo>
                  <a:pt x="1781274" y="484040"/>
                </a:moveTo>
                <a:lnTo>
                  <a:pt x="1608148" y="484040"/>
                </a:lnTo>
                <a:lnTo>
                  <a:pt x="1608101" y="536870"/>
                </a:lnTo>
                <a:lnTo>
                  <a:pt x="1607300" y="549141"/>
                </a:lnTo>
                <a:lnTo>
                  <a:pt x="1587221" y="592735"/>
                </a:lnTo>
                <a:lnTo>
                  <a:pt x="1546572" y="619686"/>
                </a:lnTo>
                <a:lnTo>
                  <a:pt x="1507484" y="626111"/>
                </a:lnTo>
                <a:lnTo>
                  <a:pt x="1781274" y="626111"/>
                </a:lnTo>
                <a:lnTo>
                  <a:pt x="1781274" y="484040"/>
                </a:lnTo>
                <a:close/>
              </a:path>
              <a:path w="4937125" h="937260">
                <a:moveTo>
                  <a:pt x="1538540" y="175625"/>
                </a:moveTo>
                <a:lnTo>
                  <a:pt x="1470271" y="181336"/>
                </a:lnTo>
                <a:lnTo>
                  <a:pt x="1412532" y="198470"/>
                </a:lnTo>
                <a:lnTo>
                  <a:pt x="1365949" y="225243"/>
                </a:lnTo>
                <a:lnTo>
                  <a:pt x="1330431" y="260582"/>
                </a:lnTo>
                <a:lnTo>
                  <a:pt x="1306425" y="302525"/>
                </a:lnTo>
                <a:lnTo>
                  <a:pt x="1293664" y="349822"/>
                </a:lnTo>
                <a:lnTo>
                  <a:pt x="1454654" y="355534"/>
                </a:lnTo>
                <a:lnTo>
                  <a:pt x="1458469" y="343040"/>
                </a:lnTo>
                <a:lnTo>
                  <a:pt x="1464203" y="331974"/>
                </a:lnTo>
                <a:lnTo>
                  <a:pt x="1505878" y="302882"/>
                </a:lnTo>
                <a:lnTo>
                  <a:pt x="1537112" y="299134"/>
                </a:lnTo>
                <a:lnTo>
                  <a:pt x="1771230" y="299134"/>
                </a:lnTo>
                <a:lnTo>
                  <a:pt x="1771034" y="298487"/>
                </a:lnTo>
                <a:lnTo>
                  <a:pt x="1753208" y="264642"/>
                </a:lnTo>
                <a:lnTo>
                  <a:pt x="1727863" y="236085"/>
                </a:lnTo>
                <a:lnTo>
                  <a:pt x="1695246" y="212749"/>
                </a:lnTo>
                <a:lnTo>
                  <a:pt x="1656694" y="194901"/>
                </a:lnTo>
                <a:lnTo>
                  <a:pt x="1612632" y="182652"/>
                </a:lnTo>
                <a:lnTo>
                  <a:pt x="1564264" y="176406"/>
                </a:lnTo>
                <a:lnTo>
                  <a:pt x="1538540" y="175625"/>
                </a:lnTo>
                <a:close/>
              </a:path>
              <a:path w="4937125" h="937260">
                <a:moveTo>
                  <a:pt x="2031879" y="182853"/>
                </a:moveTo>
                <a:lnTo>
                  <a:pt x="1865892" y="182853"/>
                </a:lnTo>
                <a:lnTo>
                  <a:pt x="1865892" y="731058"/>
                </a:lnTo>
                <a:lnTo>
                  <a:pt x="2040446" y="731058"/>
                </a:lnTo>
                <a:lnTo>
                  <a:pt x="2040446" y="418359"/>
                </a:lnTo>
                <a:lnTo>
                  <a:pt x="2041294" y="403233"/>
                </a:lnTo>
                <a:lnTo>
                  <a:pt x="2051869" y="364815"/>
                </a:lnTo>
                <a:lnTo>
                  <a:pt x="2083995" y="330903"/>
                </a:lnTo>
                <a:lnTo>
                  <a:pt x="2132542" y="318767"/>
                </a:lnTo>
                <a:lnTo>
                  <a:pt x="2387772" y="318767"/>
                </a:lnTo>
                <a:lnTo>
                  <a:pt x="2381791" y="297795"/>
                </a:lnTo>
                <a:lnTo>
                  <a:pt x="2375541" y="283427"/>
                </a:lnTo>
                <a:lnTo>
                  <a:pt x="2031879" y="283427"/>
                </a:lnTo>
                <a:lnTo>
                  <a:pt x="2031879" y="182853"/>
                </a:lnTo>
                <a:close/>
              </a:path>
              <a:path w="4937125" h="937260">
                <a:moveTo>
                  <a:pt x="2387772" y="318767"/>
                </a:moveTo>
                <a:lnTo>
                  <a:pt x="2132542" y="318767"/>
                </a:lnTo>
                <a:lnTo>
                  <a:pt x="2152108" y="320373"/>
                </a:lnTo>
                <a:lnTo>
                  <a:pt x="2169398" y="325192"/>
                </a:lnTo>
                <a:lnTo>
                  <a:pt x="2207437" y="358568"/>
                </a:lnTo>
                <a:lnTo>
                  <a:pt x="2220354" y="415860"/>
                </a:lnTo>
                <a:lnTo>
                  <a:pt x="2220354" y="731058"/>
                </a:lnTo>
                <a:lnTo>
                  <a:pt x="2394909" y="731058"/>
                </a:lnTo>
                <a:lnTo>
                  <a:pt x="2394909" y="381592"/>
                </a:lnTo>
                <a:lnTo>
                  <a:pt x="2393691" y="354396"/>
                </a:lnTo>
                <a:lnTo>
                  <a:pt x="2393570" y="351696"/>
                </a:lnTo>
                <a:lnTo>
                  <a:pt x="2389197" y="323764"/>
                </a:lnTo>
                <a:lnTo>
                  <a:pt x="2387772" y="318767"/>
                </a:lnTo>
                <a:close/>
              </a:path>
              <a:path w="4937125" h="937260">
                <a:moveTo>
                  <a:pt x="2204648" y="175625"/>
                </a:moveTo>
                <a:lnTo>
                  <a:pt x="2148159" y="182853"/>
                </a:lnTo>
                <a:lnTo>
                  <a:pt x="2100058" y="204539"/>
                </a:lnTo>
                <a:lnTo>
                  <a:pt x="2062577" y="238539"/>
                </a:lnTo>
                <a:lnTo>
                  <a:pt x="2037947" y="283427"/>
                </a:lnTo>
                <a:lnTo>
                  <a:pt x="2375541" y="283427"/>
                </a:lnTo>
                <a:lnTo>
                  <a:pt x="2342971" y="232560"/>
                </a:lnTo>
                <a:lnTo>
                  <a:pt x="2304954" y="201683"/>
                </a:lnTo>
                <a:lnTo>
                  <a:pt x="2258639" y="182139"/>
                </a:lnTo>
                <a:lnTo>
                  <a:pt x="2204648" y="175625"/>
                </a:lnTo>
                <a:close/>
              </a:path>
              <a:path w="4937125" h="937260">
                <a:moveTo>
                  <a:pt x="2655419" y="0"/>
                </a:moveTo>
                <a:lnTo>
                  <a:pt x="2480865" y="0"/>
                </a:lnTo>
                <a:lnTo>
                  <a:pt x="2480865" y="731058"/>
                </a:lnTo>
                <a:lnTo>
                  <a:pt x="2655419" y="731058"/>
                </a:lnTo>
                <a:lnTo>
                  <a:pt x="2655419" y="587202"/>
                </a:lnTo>
                <a:lnTo>
                  <a:pt x="2638285" y="587202"/>
                </a:lnTo>
                <a:lnTo>
                  <a:pt x="2638998" y="379450"/>
                </a:lnTo>
                <a:lnTo>
                  <a:pt x="2638999" y="379093"/>
                </a:lnTo>
                <a:lnTo>
                  <a:pt x="2655419" y="379093"/>
                </a:lnTo>
                <a:lnTo>
                  <a:pt x="2655419" y="0"/>
                </a:lnTo>
                <a:close/>
              </a:path>
              <a:path w="4937125" h="937260">
                <a:moveTo>
                  <a:pt x="2820540" y="421738"/>
                </a:moveTo>
                <a:lnTo>
                  <a:pt x="2786067" y="464050"/>
                </a:lnTo>
                <a:lnTo>
                  <a:pt x="2740019" y="464050"/>
                </a:lnTo>
                <a:lnTo>
                  <a:pt x="2690748" y="523694"/>
                </a:lnTo>
                <a:lnTo>
                  <a:pt x="2821407" y="731058"/>
                </a:lnTo>
                <a:lnTo>
                  <a:pt x="3023090" y="731058"/>
                </a:lnTo>
                <a:lnTo>
                  <a:pt x="2820540" y="421738"/>
                </a:lnTo>
                <a:close/>
              </a:path>
              <a:path w="4937125" h="937260">
                <a:moveTo>
                  <a:pt x="2655419" y="379093"/>
                </a:moveTo>
                <a:lnTo>
                  <a:pt x="2638999" y="379093"/>
                </a:lnTo>
                <a:lnTo>
                  <a:pt x="2638356" y="566461"/>
                </a:lnTo>
                <a:lnTo>
                  <a:pt x="2638285" y="587202"/>
                </a:lnTo>
                <a:lnTo>
                  <a:pt x="2655419" y="566461"/>
                </a:lnTo>
                <a:lnTo>
                  <a:pt x="2655419" y="379093"/>
                </a:lnTo>
                <a:close/>
              </a:path>
              <a:path w="4937125" h="937260">
                <a:moveTo>
                  <a:pt x="2655419" y="566461"/>
                </a:moveTo>
                <a:lnTo>
                  <a:pt x="2638285" y="587202"/>
                </a:lnTo>
                <a:lnTo>
                  <a:pt x="2655419" y="587202"/>
                </a:lnTo>
                <a:lnTo>
                  <a:pt x="2655419" y="566461"/>
                </a:lnTo>
                <a:close/>
              </a:path>
              <a:path w="4937125" h="937260">
                <a:moveTo>
                  <a:pt x="3015237" y="182764"/>
                </a:moveTo>
                <a:lnTo>
                  <a:pt x="2817480" y="182764"/>
                </a:lnTo>
                <a:lnTo>
                  <a:pt x="2663272" y="379093"/>
                </a:lnTo>
                <a:lnTo>
                  <a:pt x="2655419" y="379093"/>
                </a:lnTo>
                <a:lnTo>
                  <a:pt x="2655419" y="566461"/>
                </a:lnTo>
                <a:lnTo>
                  <a:pt x="2690748" y="523694"/>
                </a:lnTo>
                <a:lnTo>
                  <a:pt x="2677908" y="503316"/>
                </a:lnTo>
                <a:lnTo>
                  <a:pt x="2792849" y="379450"/>
                </a:lnTo>
                <a:lnTo>
                  <a:pt x="2854993" y="379450"/>
                </a:lnTo>
                <a:lnTo>
                  <a:pt x="3015237" y="182764"/>
                </a:lnTo>
                <a:close/>
              </a:path>
              <a:path w="4937125" h="937260">
                <a:moveTo>
                  <a:pt x="2792849" y="379450"/>
                </a:moveTo>
                <a:lnTo>
                  <a:pt x="2677908" y="503316"/>
                </a:lnTo>
                <a:lnTo>
                  <a:pt x="2690748" y="523694"/>
                </a:lnTo>
                <a:lnTo>
                  <a:pt x="2740019" y="464050"/>
                </a:lnTo>
                <a:lnTo>
                  <a:pt x="2786067" y="464050"/>
                </a:lnTo>
                <a:lnTo>
                  <a:pt x="2820540" y="421738"/>
                </a:lnTo>
                <a:lnTo>
                  <a:pt x="2792849" y="379450"/>
                </a:lnTo>
                <a:close/>
              </a:path>
              <a:path w="4937125" h="937260">
                <a:moveTo>
                  <a:pt x="2854993" y="379450"/>
                </a:moveTo>
                <a:lnTo>
                  <a:pt x="2792849" y="379450"/>
                </a:lnTo>
                <a:lnTo>
                  <a:pt x="2820540" y="421738"/>
                </a:lnTo>
                <a:lnTo>
                  <a:pt x="2854993" y="379450"/>
                </a:lnTo>
                <a:close/>
              </a:path>
              <a:path w="4937125" h="937260">
                <a:moveTo>
                  <a:pt x="3287633" y="792455"/>
                </a:moveTo>
                <a:lnTo>
                  <a:pt x="3249081" y="919177"/>
                </a:lnTo>
                <a:lnTo>
                  <a:pt x="3259567" y="922902"/>
                </a:lnTo>
                <a:lnTo>
                  <a:pt x="3271035" y="926227"/>
                </a:lnTo>
                <a:lnTo>
                  <a:pt x="3311059" y="933857"/>
                </a:lnTo>
                <a:lnTo>
                  <a:pt x="3356170" y="936668"/>
                </a:lnTo>
                <a:lnTo>
                  <a:pt x="3386333" y="935441"/>
                </a:lnTo>
                <a:lnTo>
                  <a:pt x="3439164" y="925624"/>
                </a:lnTo>
                <a:lnTo>
                  <a:pt x="3482423" y="906281"/>
                </a:lnTo>
                <a:lnTo>
                  <a:pt x="3517584" y="879152"/>
                </a:lnTo>
                <a:lnTo>
                  <a:pt x="3545115" y="844973"/>
                </a:lnTo>
                <a:lnTo>
                  <a:pt x="3566353" y="805350"/>
                </a:lnTo>
                <a:lnTo>
                  <a:pt x="3567411" y="802562"/>
                </a:lnTo>
                <a:lnTo>
                  <a:pt x="3335063" y="802562"/>
                </a:lnTo>
                <a:lnTo>
                  <a:pt x="3323374" y="801290"/>
                </a:lnTo>
                <a:lnTo>
                  <a:pt x="3312085" y="799237"/>
                </a:lnTo>
                <a:lnTo>
                  <a:pt x="3300171" y="796293"/>
                </a:lnTo>
                <a:lnTo>
                  <a:pt x="3287633" y="792455"/>
                </a:lnTo>
                <a:close/>
              </a:path>
              <a:path w="4937125" h="937260">
                <a:moveTo>
                  <a:pt x="3388297" y="182764"/>
                </a:moveTo>
                <a:lnTo>
                  <a:pt x="3205532" y="182764"/>
                </a:lnTo>
                <a:lnTo>
                  <a:pt x="3400433" y="751048"/>
                </a:lnTo>
                <a:lnTo>
                  <a:pt x="3393651" y="767468"/>
                </a:lnTo>
                <a:lnTo>
                  <a:pt x="3361965" y="799237"/>
                </a:lnTo>
                <a:lnTo>
                  <a:pt x="3344189" y="802562"/>
                </a:lnTo>
                <a:lnTo>
                  <a:pt x="3567411" y="802562"/>
                </a:lnTo>
                <a:lnTo>
                  <a:pt x="3574630" y="783531"/>
                </a:lnTo>
                <a:lnTo>
                  <a:pt x="3646717" y="573994"/>
                </a:lnTo>
                <a:lnTo>
                  <a:pt x="3489317" y="573994"/>
                </a:lnTo>
                <a:lnTo>
                  <a:pt x="3388297" y="182764"/>
                </a:lnTo>
                <a:close/>
              </a:path>
              <a:path w="4937125" h="937260">
                <a:moveTo>
                  <a:pt x="3781311" y="182764"/>
                </a:moveTo>
                <a:lnTo>
                  <a:pt x="3597476" y="182764"/>
                </a:lnTo>
                <a:lnTo>
                  <a:pt x="3495028" y="573994"/>
                </a:lnTo>
                <a:lnTo>
                  <a:pt x="3646717" y="573994"/>
                </a:lnTo>
                <a:lnTo>
                  <a:pt x="3781311" y="182764"/>
                </a:lnTo>
                <a:close/>
              </a:path>
              <a:path w="4937125" h="937260">
                <a:moveTo>
                  <a:pt x="4064400" y="175625"/>
                </a:moveTo>
                <a:lnTo>
                  <a:pt x="4022724" y="177856"/>
                </a:lnTo>
                <a:lnTo>
                  <a:pt x="3984083" y="184549"/>
                </a:lnTo>
                <a:lnTo>
                  <a:pt x="3915904" y="211321"/>
                </a:lnTo>
                <a:lnTo>
                  <a:pt x="3861199" y="253799"/>
                </a:lnTo>
                <a:lnTo>
                  <a:pt x="3820594" y="310556"/>
                </a:lnTo>
                <a:lnTo>
                  <a:pt x="3795696" y="379361"/>
                </a:lnTo>
                <a:lnTo>
                  <a:pt x="3789472" y="417712"/>
                </a:lnTo>
                <a:lnTo>
                  <a:pt x="3787451" y="457625"/>
                </a:lnTo>
                <a:lnTo>
                  <a:pt x="3787397" y="458696"/>
                </a:lnTo>
                <a:lnTo>
                  <a:pt x="3789472" y="499546"/>
                </a:lnTo>
                <a:lnTo>
                  <a:pt x="3795696" y="537852"/>
                </a:lnTo>
                <a:lnTo>
                  <a:pt x="3820594" y="606835"/>
                </a:lnTo>
                <a:lnTo>
                  <a:pt x="3861199" y="663413"/>
                </a:lnTo>
                <a:lnTo>
                  <a:pt x="3915904" y="706070"/>
                </a:lnTo>
                <a:lnTo>
                  <a:pt x="3984083" y="732575"/>
                </a:lnTo>
                <a:lnTo>
                  <a:pt x="4022724" y="739201"/>
                </a:lnTo>
                <a:lnTo>
                  <a:pt x="4064400" y="741410"/>
                </a:lnTo>
                <a:lnTo>
                  <a:pt x="4106053" y="739201"/>
                </a:lnTo>
                <a:lnTo>
                  <a:pt x="4144627" y="732575"/>
                </a:lnTo>
                <a:lnTo>
                  <a:pt x="4212539" y="706070"/>
                </a:lnTo>
                <a:lnTo>
                  <a:pt x="4267422" y="663413"/>
                </a:lnTo>
                <a:lnTo>
                  <a:pt x="4306098" y="609691"/>
                </a:lnTo>
                <a:lnTo>
                  <a:pt x="4065470" y="609691"/>
                </a:lnTo>
                <a:lnTo>
                  <a:pt x="4049853" y="608486"/>
                </a:lnTo>
                <a:lnTo>
                  <a:pt x="4010498" y="590415"/>
                </a:lnTo>
                <a:lnTo>
                  <a:pt x="3983123" y="553068"/>
                </a:lnTo>
                <a:lnTo>
                  <a:pt x="3968020" y="499925"/>
                </a:lnTo>
                <a:lnTo>
                  <a:pt x="3965199" y="458696"/>
                </a:lnTo>
                <a:lnTo>
                  <a:pt x="3965164" y="457625"/>
                </a:lnTo>
                <a:lnTo>
                  <a:pt x="3968020" y="414789"/>
                </a:lnTo>
                <a:lnTo>
                  <a:pt x="3983123" y="361468"/>
                </a:lnTo>
                <a:lnTo>
                  <a:pt x="4010498" y="324121"/>
                </a:lnTo>
                <a:lnTo>
                  <a:pt x="4049853" y="306050"/>
                </a:lnTo>
                <a:lnTo>
                  <a:pt x="4065470" y="304845"/>
                </a:lnTo>
                <a:lnTo>
                  <a:pt x="4304363" y="304845"/>
                </a:lnTo>
                <a:lnTo>
                  <a:pt x="4289442" y="280393"/>
                </a:lnTo>
                <a:lnTo>
                  <a:pt x="4241787" y="230775"/>
                </a:lnTo>
                <a:lnTo>
                  <a:pt x="4180122" y="195704"/>
                </a:lnTo>
                <a:lnTo>
                  <a:pt x="4106053" y="177856"/>
                </a:lnTo>
                <a:lnTo>
                  <a:pt x="4064400" y="175625"/>
                </a:lnTo>
                <a:close/>
              </a:path>
              <a:path w="4937125" h="937260">
                <a:moveTo>
                  <a:pt x="4304363" y="304845"/>
                </a:moveTo>
                <a:lnTo>
                  <a:pt x="4065470" y="304845"/>
                </a:lnTo>
                <a:lnTo>
                  <a:pt x="4080574" y="306050"/>
                </a:lnTo>
                <a:lnTo>
                  <a:pt x="4094473" y="309664"/>
                </a:lnTo>
                <a:lnTo>
                  <a:pt x="4128898" y="334696"/>
                </a:lnTo>
                <a:lnTo>
                  <a:pt x="4151855" y="377665"/>
                </a:lnTo>
                <a:lnTo>
                  <a:pt x="4160690" y="414789"/>
                </a:lnTo>
                <a:lnTo>
                  <a:pt x="4163635" y="457625"/>
                </a:lnTo>
                <a:lnTo>
                  <a:pt x="4162899" y="479444"/>
                </a:lnTo>
                <a:lnTo>
                  <a:pt x="4157009" y="519067"/>
                </a:lnTo>
                <a:lnTo>
                  <a:pt x="4137845" y="567391"/>
                </a:lnTo>
                <a:lnTo>
                  <a:pt x="4107168" y="598848"/>
                </a:lnTo>
                <a:lnTo>
                  <a:pt x="4065470" y="609691"/>
                </a:lnTo>
                <a:lnTo>
                  <a:pt x="4306098" y="609691"/>
                </a:lnTo>
                <a:lnTo>
                  <a:pt x="4322528" y="573615"/>
                </a:lnTo>
                <a:lnTo>
                  <a:pt x="4339243" y="499925"/>
                </a:lnTo>
                <a:lnTo>
                  <a:pt x="4341402" y="458696"/>
                </a:lnTo>
                <a:lnTo>
                  <a:pt x="4339305" y="417712"/>
                </a:lnTo>
                <a:lnTo>
                  <a:pt x="4333014" y="379361"/>
                </a:lnTo>
                <a:lnTo>
                  <a:pt x="4322528" y="343642"/>
                </a:lnTo>
                <a:lnTo>
                  <a:pt x="4307848" y="310556"/>
                </a:lnTo>
                <a:lnTo>
                  <a:pt x="4304363" y="304845"/>
                </a:lnTo>
                <a:close/>
              </a:path>
              <a:path w="4937125" h="937260">
                <a:moveTo>
                  <a:pt x="4583261" y="182764"/>
                </a:moveTo>
                <a:lnTo>
                  <a:pt x="4408707" y="182764"/>
                </a:lnTo>
                <a:lnTo>
                  <a:pt x="4408707" y="532230"/>
                </a:lnTo>
                <a:lnTo>
                  <a:pt x="4414864" y="590415"/>
                </a:lnTo>
                <a:lnTo>
                  <a:pt x="4432623" y="640746"/>
                </a:lnTo>
                <a:lnTo>
                  <a:pt x="4460912" y="681708"/>
                </a:lnTo>
                <a:lnTo>
                  <a:pt x="4498661" y="712496"/>
                </a:lnTo>
                <a:lnTo>
                  <a:pt x="4544531" y="731772"/>
                </a:lnTo>
                <a:lnTo>
                  <a:pt x="4597183" y="738197"/>
                </a:lnTo>
                <a:lnTo>
                  <a:pt x="4626922" y="736367"/>
                </a:lnTo>
                <a:lnTo>
                  <a:pt x="4679574" y="721732"/>
                </a:lnTo>
                <a:lnTo>
                  <a:pt x="4722833" y="692818"/>
                </a:lnTo>
                <a:lnTo>
                  <a:pt x="4753889" y="652838"/>
                </a:lnTo>
                <a:lnTo>
                  <a:pt x="4764597" y="628967"/>
                </a:lnTo>
                <a:lnTo>
                  <a:pt x="4936653" y="628967"/>
                </a:lnTo>
                <a:lnTo>
                  <a:pt x="4936653" y="593984"/>
                </a:lnTo>
                <a:lnTo>
                  <a:pt x="4670003" y="593984"/>
                </a:lnTo>
                <a:lnTo>
                  <a:pt x="4651061" y="592378"/>
                </a:lnTo>
                <a:lnTo>
                  <a:pt x="4606820" y="568283"/>
                </a:lnTo>
                <a:lnTo>
                  <a:pt x="4584867" y="519089"/>
                </a:lnTo>
                <a:lnTo>
                  <a:pt x="4583261" y="497961"/>
                </a:lnTo>
                <a:lnTo>
                  <a:pt x="4583261" y="182764"/>
                </a:lnTo>
                <a:close/>
              </a:path>
              <a:path w="4937125" h="937260">
                <a:moveTo>
                  <a:pt x="4936653" y="628967"/>
                </a:moveTo>
                <a:lnTo>
                  <a:pt x="4770309" y="628967"/>
                </a:lnTo>
                <a:lnTo>
                  <a:pt x="4770309" y="731058"/>
                </a:lnTo>
                <a:lnTo>
                  <a:pt x="4936653" y="731058"/>
                </a:lnTo>
                <a:lnTo>
                  <a:pt x="4936653" y="628967"/>
                </a:lnTo>
                <a:close/>
              </a:path>
              <a:path w="4937125" h="937260">
                <a:moveTo>
                  <a:pt x="4936653" y="182764"/>
                </a:moveTo>
                <a:lnTo>
                  <a:pt x="4762456" y="182764"/>
                </a:lnTo>
                <a:lnTo>
                  <a:pt x="4762456" y="494392"/>
                </a:lnTo>
                <a:lnTo>
                  <a:pt x="4761675" y="509697"/>
                </a:lnTo>
                <a:lnTo>
                  <a:pt x="4749962" y="548650"/>
                </a:lnTo>
                <a:lnTo>
                  <a:pt x="4716765" y="582562"/>
                </a:lnTo>
                <a:lnTo>
                  <a:pt x="4670003" y="593984"/>
                </a:lnTo>
                <a:lnTo>
                  <a:pt x="4936653" y="593984"/>
                </a:lnTo>
                <a:lnTo>
                  <a:pt x="4936653" y="1827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9840" y="2990627"/>
            <a:ext cx="5814385" cy="78924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7683" y="4519255"/>
            <a:ext cx="11653497" cy="140481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48395" y="6445898"/>
            <a:ext cx="11650321" cy="140481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660921" y="7640728"/>
            <a:ext cx="3506902" cy="295056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3857546" y="7653705"/>
            <a:ext cx="480059" cy="479425"/>
          </a:xfrm>
          <a:custGeom>
            <a:avLst/>
            <a:gdLst/>
            <a:ahLst/>
            <a:cxnLst/>
            <a:rect l="l" t="t" r="r" b="b"/>
            <a:pathLst>
              <a:path w="480059" h="479425">
                <a:moveTo>
                  <a:pt x="239727" y="0"/>
                </a:moveTo>
                <a:lnTo>
                  <a:pt x="191414" y="4865"/>
                </a:lnTo>
                <a:lnTo>
                  <a:pt x="146414" y="18819"/>
                </a:lnTo>
                <a:lnTo>
                  <a:pt x="105693" y="40900"/>
                </a:lnTo>
                <a:lnTo>
                  <a:pt x="70214" y="70143"/>
                </a:lnTo>
                <a:lnTo>
                  <a:pt x="40941" y="105586"/>
                </a:lnTo>
                <a:lnTo>
                  <a:pt x="18838" y="146266"/>
                </a:lnTo>
                <a:lnTo>
                  <a:pt x="4870" y="191220"/>
                </a:lnTo>
                <a:lnTo>
                  <a:pt x="0" y="239485"/>
                </a:lnTo>
                <a:lnTo>
                  <a:pt x="4870" y="287749"/>
                </a:lnTo>
                <a:lnTo>
                  <a:pt x="18838" y="332703"/>
                </a:lnTo>
                <a:lnTo>
                  <a:pt x="40941" y="373383"/>
                </a:lnTo>
                <a:lnTo>
                  <a:pt x="70214" y="408826"/>
                </a:lnTo>
                <a:lnTo>
                  <a:pt x="105693" y="438070"/>
                </a:lnTo>
                <a:lnTo>
                  <a:pt x="146414" y="460150"/>
                </a:lnTo>
                <a:lnTo>
                  <a:pt x="191414" y="474104"/>
                </a:lnTo>
                <a:lnTo>
                  <a:pt x="239727" y="478970"/>
                </a:lnTo>
                <a:lnTo>
                  <a:pt x="288041" y="474104"/>
                </a:lnTo>
                <a:lnTo>
                  <a:pt x="333040" y="460150"/>
                </a:lnTo>
                <a:lnTo>
                  <a:pt x="373761" y="438070"/>
                </a:lnTo>
                <a:lnTo>
                  <a:pt x="409240" y="408826"/>
                </a:lnTo>
                <a:lnTo>
                  <a:pt x="438513" y="373383"/>
                </a:lnTo>
                <a:lnTo>
                  <a:pt x="460616" y="332703"/>
                </a:lnTo>
                <a:lnTo>
                  <a:pt x="474585" y="287749"/>
                </a:lnTo>
                <a:lnTo>
                  <a:pt x="479455" y="239485"/>
                </a:lnTo>
                <a:lnTo>
                  <a:pt x="474585" y="191220"/>
                </a:lnTo>
                <a:lnTo>
                  <a:pt x="460616" y="146266"/>
                </a:lnTo>
                <a:lnTo>
                  <a:pt x="438513" y="105586"/>
                </a:lnTo>
                <a:lnTo>
                  <a:pt x="409240" y="70143"/>
                </a:lnTo>
                <a:lnTo>
                  <a:pt x="373761" y="40900"/>
                </a:lnTo>
                <a:lnTo>
                  <a:pt x="333040" y="18819"/>
                </a:lnTo>
                <a:lnTo>
                  <a:pt x="288041" y="4865"/>
                </a:lnTo>
                <a:lnTo>
                  <a:pt x="239727" y="0"/>
                </a:lnTo>
                <a:close/>
              </a:path>
            </a:pathLst>
          </a:custGeom>
          <a:solidFill>
            <a:srgbClr val="2F2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848449" y="8190835"/>
            <a:ext cx="2310088" cy="241021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41548" y="7622804"/>
            <a:ext cx="688340" cy="509905"/>
            <a:chOff x="13741548" y="7622804"/>
            <a:chExt cx="688340" cy="509905"/>
          </a:xfrm>
        </p:grpSpPr>
        <p:sp>
          <p:nvSpPr>
            <p:cNvPr id="9" name="object 9"/>
            <p:cNvSpPr/>
            <p:nvPr/>
          </p:nvSpPr>
          <p:spPr>
            <a:xfrm>
              <a:off x="14002569" y="7752051"/>
              <a:ext cx="380365" cy="379730"/>
            </a:xfrm>
            <a:custGeom>
              <a:avLst/>
              <a:gdLst/>
              <a:ahLst/>
              <a:cxnLst/>
              <a:rect l="l" t="t" r="r" b="b"/>
              <a:pathLst>
                <a:path w="380365" h="379729">
                  <a:moveTo>
                    <a:pt x="189934" y="0"/>
                  </a:moveTo>
                  <a:lnTo>
                    <a:pt x="139442" y="6777"/>
                  </a:lnTo>
                  <a:lnTo>
                    <a:pt x="94070" y="25905"/>
                  </a:lnTo>
                  <a:lnTo>
                    <a:pt x="55630" y="55574"/>
                  </a:lnTo>
                  <a:lnTo>
                    <a:pt x="25931" y="93975"/>
                  </a:lnTo>
                  <a:lnTo>
                    <a:pt x="6784" y="139301"/>
                  </a:lnTo>
                  <a:lnTo>
                    <a:pt x="0" y="189742"/>
                  </a:lnTo>
                  <a:lnTo>
                    <a:pt x="6784" y="240183"/>
                  </a:lnTo>
                  <a:lnTo>
                    <a:pt x="25931" y="285508"/>
                  </a:lnTo>
                  <a:lnTo>
                    <a:pt x="55630" y="323909"/>
                  </a:lnTo>
                  <a:lnTo>
                    <a:pt x="94070" y="353578"/>
                  </a:lnTo>
                  <a:lnTo>
                    <a:pt x="139442" y="372706"/>
                  </a:lnTo>
                  <a:lnTo>
                    <a:pt x="189934" y="379484"/>
                  </a:lnTo>
                  <a:lnTo>
                    <a:pt x="240426" y="372706"/>
                  </a:lnTo>
                  <a:lnTo>
                    <a:pt x="285797" y="353578"/>
                  </a:lnTo>
                  <a:lnTo>
                    <a:pt x="324238" y="323909"/>
                  </a:lnTo>
                  <a:lnTo>
                    <a:pt x="353936" y="285508"/>
                  </a:lnTo>
                  <a:lnTo>
                    <a:pt x="373083" y="240183"/>
                  </a:lnTo>
                  <a:lnTo>
                    <a:pt x="379868" y="189742"/>
                  </a:lnTo>
                  <a:lnTo>
                    <a:pt x="373083" y="139301"/>
                  </a:lnTo>
                  <a:lnTo>
                    <a:pt x="353936" y="93975"/>
                  </a:lnTo>
                  <a:lnTo>
                    <a:pt x="324238" y="55574"/>
                  </a:lnTo>
                  <a:lnTo>
                    <a:pt x="285797" y="25905"/>
                  </a:lnTo>
                  <a:lnTo>
                    <a:pt x="240426" y="6777"/>
                  </a:lnTo>
                  <a:lnTo>
                    <a:pt x="189934" y="0"/>
                  </a:lnTo>
                  <a:close/>
                </a:path>
              </a:pathLst>
            </a:custGeom>
            <a:solidFill>
              <a:srgbClr val="FF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741539" y="7622812"/>
              <a:ext cx="688340" cy="509905"/>
            </a:xfrm>
            <a:custGeom>
              <a:avLst/>
              <a:gdLst/>
              <a:ahLst/>
              <a:cxnLst/>
              <a:rect l="l" t="t" r="r" b="b"/>
              <a:pathLst>
                <a:path w="688340" h="509904">
                  <a:moveTo>
                    <a:pt x="687920" y="156019"/>
                  </a:moveTo>
                  <a:lnTo>
                    <a:pt x="682675" y="118097"/>
                  </a:lnTo>
                  <a:lnTo>
                    <a:pt x="664248" y="83654"/>
                  </a:lnTo>
                  <a:lnTo>
                    <a:pt x="635584" y="58000"/>
                  </a:lnTo>
                  <a:lnTo>
                    <a:pt x="563829" y="39979"/>
                  </a:lnTo>
                  <a:lnTo>
                    <a:pt x="526072" y="44221"/>
                  </a:lnTo>
                  <a:lnTo>
                    <a:pt x="489496" y="55130"/>
                  </a:lnTo>
                  <a:lnTo>
                    <a:pt x="470115" y="63258"/>
                  </a:lnTo>
                  <a:lnTo>
                    <a:pt x="450900" y="71818"/>
                  </a:lnTo>
                  <a:lnTo>
                    <a:pt x="431507" y="79819"/>
                  </a:lnTo>
                  <a:lnTo>
                    <a:pt x="411632" y="86258"/>
                  </a:lnTo>
                  <a:lnTo>
                    <a:pt x="370662" y="92875"/>
                  </a:lnTo>
                  <a:lnTo>
                    <a:pt x="328930" y="95986"/>
                  </a:lnTo>
                  <a:lnTo>
                    <a:pt x="298780" y="100533"/>
                  </a:lnTo>
                  <a:lnTo>
                    <a:pt x="279488" y="63258"/>
                  </a:lnTo>
                  <a:lnTo>
                    <a:pt x="246011" y="29806"/>
                  </a:lnTo>
                  <a:lnTo>
                    <a:pt x="203555" y="7874"/>
                  </a:lnTo>
                  <a:lnTo>
                    <a:pt x="154660" y="0"/>
                  </a:lnTo>
                  <a:lnTo>
                    <a:pt x="105778" y="7874"/>
                  </a:lnTo>
                  <a:lnTo>
                    <a:pt x="63322" y="29806"/>
                  </a:lnTo>
                  <a:lnTo>
                    <a:pt x="29845" y="63258"/>
                  </a:lnTo>
                  <a:lnTo>
                    <a:pt x="7886" y="105664"/>
                  </a:lnTo>
                  <a:lnTo>
                    <a:pt x="0" y="154508"/>
                  </a:lnTo>
                  <a:lnTo>
                    <a:pt x="7886" y="203339"/>
                  </a:lnTo>
                  <a:lnTo>
                    <a:pt x="29845" y="245757"/>
                  </a:lnTo>
                  <a:lnTo>
                    <a:pt x="63322" y="279196"/>
                  </a:lnTo>
                  <a:lnTo>
                    <a:pt x="105778" y="301129"/>
                  </a:lnTo>
                  <a:lnTo>
                    <a:pt x="154660" y="309016"/>
                  </a:lnTo>
                  <a:lnTo>
                    <a:pt x="201129" y="301523"/>
                  </a:lnTo>
                  <a:lnTo>
                    <a:pt x="205638" y="319925"/>
                  </a:lnTo>
                  <a:lnTo>
                    <a:pt x="231952" y="389763"/>
                  </a:lnTo>
                  <a:lnTo>
                    <a:pt x="250634" y="429895"/>
                  </a:lnTo>
                  <a:lnTo>
                    <a:pt x="275310" y="465874"/>
                  </a:lnTo>
                  <a:lnTo>
                    <a:pt x="310019" y="491794"/>
                  </a:lnTo>
                  <a:lnTo>
                    <a:pt x="351231" y="498551"/>
                  </a:lnTo>
                  <a:lnTo>
                    <a:pt x="328739" y="503301"/>
                  </a:lnTo>
                  <a:lnTo>
                    <a:pt x="342290" y="507492"/>
                  </a:lnTo>
                  <a:lnTo>
                    <a:pt x="356235" y="509778"/>
                  </a:lnTo>
                  <a:lnTo>
                    <a:pt x="369481" y="508533"/>
                  </a:lnTo>
                  <a:lnTo>
                    <a:pt x="380949" y="502119"/>
                  </a:lnTo>
                  <a:lnTo>
                    <a:pt x="388150" y="491121"/>
                  </a:lnTo>
                  <a:lnTo>
                    <a:pt x="390410" y="477786"/>
                  </a:lnTo>
                  <a:lnTo>
                    <a:pt x="388696" y="463638"/>
                  </a:lnTo>
                  <a:lnTo>
                    <a:pt x="383997" y="450215"/>
                  </a:lnTo>
                  <a:lnTo>
                    <a:pt x="377507" y="437921"/>
                  </a:lnTo>
                  <a:lnTo>
                    <a:pt x="370586" y="425831"/>
                  </a:lnTo>
                  <a:lnTo>
                    <a:pt x="364439" y="413473"/>
                  </a:lnTo>
                  <a:lnTo>
                    <a:pt x="360260" y="400342"/>
                  </a:lnTo>
                  <a:lnTo>
                    <a:pt x="359638" y="380733"/>
                  </a:lnTo>
                  <a:lnTo>
                    <a:pt x="364959" y="361797"/>
                  </a:lnTo>
                  <a:lnTo>
                    <a:pt x="388454" y="330060"/>
                  </a:lnTo>
                  <a:lnTo>
                    <a:pt x="421170" y="309613"/>
                  </a:lnTo>
                  <a:lnTo>
                    <a:pt x="457263" y="295478"/>
                  </a:lnTo>
                  <a:lnTo>
                    <a:pt x="590219" y="248259"/>
                  </a:lnTo>
                  <a:lnTo>
                    <a:pt x="615073" y="238874"/>
                  </a:lnTo>
                  <a:lnTo>
                    <a:pt x="639051" y="227330"/>
                  </a:lnTo>
                  <a:lnTo>
                    <a:pt x="660298" y="212191"/>
                  </a:lnTo>
                  <a:lnTo>
                    <a:pt x="677011" y="192087"/>
                  </a:lnTo>
                  <a:lnTo>
                    <a:pt x="687920" y="156019"/>
                  </a:lnTo>
                  <a:close/>
                </a:path>
              </a:pathLst>
            </a:custGeom>
            <a:solidFill>
              <a:srgbClr val="2F2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2893770" y="10588610"/>
            <a:ext cx="6509384" cy="18415"/>
          </a:xfrm>
          <a:custGeom>
            <a:avLst/>
            <a:gdLst/>
            <a:ahLst/>
            <a:cxnLst/>
            <a:rect l="l" t="t" r="r" b="b"/>
            <a:pathLst>
              <a:path w="6509384" h="18415">
                <a:moveTo>
                  <a:pt x="6502013" y="0"/>
                </a:moveTo>
                <a:lnTo>
                  <a:pt x="6743" y="7"/>
                </a:lnTo>
                <a:lnTo>
                  <a:pt x="4408" y="979"/>
                </a:lnTo>
                <a:lnTo>
                  <a:pt x="966" y="4427"/>
                </a:lnTo>
                <a:lnTo>
                  <a:pt x="0" y="6763"/>
                </a:lnTo>
                <a:lnTo>
                  <a:pt x="0" y="11633"/>
                </a:lnTo>
                <a:lnTo>
                  <a:pt x="966" y="13969"/>
                </a:lnTo>
                <a:lnTo>
                  <a:pt x="4408" y="17417"/>
                </a:lnTo>
                <a:lnTo>
                  <a:pt x="6743" y="18389"/>
                </a:lnTo>
                <a:lnTo>
                  <a:pt x="6499571" y="18396"/>
                </a:lnTo>
                <a:lnTo>
                  <a:pt x="6502013" y="18396"/>
                </a:lnTo>
                <a:lnTo>
                  <a:pt x="6504355" y="17427"/>
                </a:lnTo>
                <a:lnTo>
                  <a:pt x="6507809" y="13977"/>
                </a:lnTo>
                <a:lnTo>
                  <a:pt x="6508779" y="11637"/>
                </a:lnTo>
                <a:lnTo>
                  <a:pt x="6508779" y="6758"/>
                </a:lnTo>
                <a:lnTo>
                  <a:pt x="6507809" y="4419"/>
                </a:lnTo>
                <a:lnTo>
                  <a:pt x="6504355" y="969"/>
                </a:lnTo>
                <a:lnTo>
                  <a:pt x="6502013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4230" y="3646247"/>
            <a:ext cx="5358511" cy="95808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47253" y="5053270"/>
            <a:ext cx="8418625" cy="300686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7308631" y="8787079"/>
            <a:ext cx="1319530" cy="322580"/>
          </a:xfrm>
          <a:custGeom>
            <a:avLst/>
            <a:gdLst/>
            <a:ahLst/>
            <a:cxnLst/>
            <a:rect l="l" t="t" r="r" b="b"/>
            <a:pathLst>
              <a:path w="1319530" h="322579">
                <a:moveTo>
                  <a:pt x="649541" y="0"/>
                </a:moveTo>
                <a:lnTo>
                  <a:pt x="591947" y="972"/>
                </a:lnTo>
                <a:lnTo>
                  <a:pt x="534816" y="3052"/>
                </a:lnTo>
                <a:lnTo>
                  <a:pt x="478538" y="6230"/>
                </a:lnTo>
                <a:lnTo>
                  <a:pt x="423506" y="10498"/>
                </a:lnTo>
                <a:lnTo>
                  <a:pt x="370113" y="15848"/>
                </a:lnTo>
                <a:lnTo>
                  <a:pt x="318751" y="22271"/>
                </a:lnTo>
                <a:lnTo>
                  <a:pt x="269811" y="29758"/>
                </a:lnTo>
                <a:lnTo>
                  <a:pt x="223687" y="38300"/>
                </a:lnTo>
                <a:lnTo>
                  <a:pt x="180771" y="47889"/>
                </a:lnTo>
                <a:lnTo>
                  <a:pt x="141455" y="58517"/>
                </a:lnTo>
                <a:lnTo>
                  <a:pt x="75193" y="82852"/>
                </a:lnTo>
                <a:lnTo>
                  <a:pt x="28038" y="111238"/>
                </a:lnTo>
                <a:lnTo>
                  <a:pt x="3130" y="143603"/>
                </a:lnTo>
                <a:lnTo>
                  <a:pt x="0" y="161257"/>
                </a:lnTo>
                <a:lnTo>
                  <a:pt x="5413" y="180430"/>
                </a:lnTo>
                <a:lnTo>
                  <a:pt x="34472" y="215022"/>
                </a:lnTo>
                <a:lnTo>
                  <a:pt x="85224" y="244667"/>
                </a:lnTo>
                <a:lnTo>
                  <a:pt x="154530" y="269434"/>
                </a:lnTo>
                <a:lnTo>
                  <a:pt x="195161" y="280009"/>
                </a:lnTo>
                <a:lnTo>
                  <a:pt x="239253" y="289391"/>
                </a:lnTo>
                <a:lnTo>
                  <a:pt x="286414" y="297589"/>
                </a:lnTo>
                <a:lnTo>
                  <a:pt x="336253" y="304609"/>
                </a:lnTo>
                <a:lnTo>
                  <a:pt x="388376" y="310462"/>
                </a:lnTo>
                <a:lnTo>
                  <a:pt x="442392" y="315156"/>
                </a:lnTo>
                <a:lnTo>
                  <a:pt x="497908" y="318699"/>
                </a:lnTo>
                <a:lnTo>
                  <a:pt x="554532" y="321101"/>
                </a:lnTo>
                <a:lnTo>
                  <a:pt x="611871" y="322369"/>
                </a:lnTo>
                <a:lnTo>
                  <a:pt x="669533" y="322512"/>
                </a:lnTo>
                <a:lnTo>
                  <a:pt x="727127" y="321540"/>
                </a:lnTo>
                <a:lnTo>
                  <a:pt x="784258" y="319460"/>
                </a:lnTo>
                <a:lnTo>
                  <a:pt x="840536" y="316282"/>
                </a:lnTo>
                <a:lnTo>
                  <a:pt x="895568" y="312013"/>
                </a:lnTo>
                <a:lnTo>
                  <a:pt x="948961" y="306663"/>
                </a:lnTo>
                <a:lnTo>
                  <a:pt x="1000323" y="300240"/>
                </a:lnTo>
                <a:lnTo>
                  <a:pt x="1049263" y="292752"/>
                </a:lnTo>
                <a:lnTo>
                  <a:pt x="1095386" y="284210"/>
                </a:lnTo>
                <a:lnTo>
                  <a:pt x="1138303" y="274620"/>
                </a:lnTo>
                <a:lnTo>
                  <a:pt x="1177619" y="263991"/>
                </a:lnTo>
                <a:lnTo>
                  <a:pt x="1243881" y="239654"/>
                </a:lnTo>
                <a:lnTo>
                  <a:pt x="1291036" y="211267"/>
                </a:lnTo>
                <a:lnTo>
                  <a:pt x="1315944" y="178899"/>
                </a:lnTo>
                <a:lnTo>
                  <a:pt x="1319074" y="161244"/>
                </a:lnTo>
                <a:lnTo>
                  <a:pt x="1313661" y="142073"/>
                </a:lnTo>
                <a:lnTo>
                  <a:pt x="1284602" y="107483"/>
                </a:lnTo>
                <a:lnTo>
                  <a:pt x="1233850" y="77840"/>
                </a:lnTo>
                <a:lnTo>
                  <a:pt x="1164544" y="53075"/>
                </a:lnTo>
                <a:lnTo>
                  <a:pt x="1123913" y="42500"/>
                </a:lnTo>
                <a:lnTo>
                  <a:pt x="1079821" y="33118"/>
                </a:lnTo>
                <a:lnTo>
                  <a:pt x="1032659" y="24922"/>
                </a:lnTo>
                <a:lnTo>
                  <a:pt x="982821" y="17901"/>
                </a:lnTo>
                <a:lnTo>
                  <a:pt x="930697" y="12049"/>
                </a:lnTo>
                <a:lnTo>
                  <a:pt x="876682" y="7355"/>
                </a:lnTo>
                <a:lnTo>
                  <a:pt x="821166" y="3812"/>
                </a:lnTo>
                <a:lnTo>
                  <a:pt x="764542" y="1411"/>
                </a:lnTo>
                <a:lnTo>
                  <a:pt x="707203" y="143"/>
                </a:lnTo>
                <a:lnTo>
                  <a:pt x="649541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17105" y="8234575"/>
            <a:ext cx="210820" cy="262890"/>
          </a:xfrm>
          <a:custGeom>
            <a:avLst/>
            <a:gdLst/>
            <a:ahLst/>
            <a:cxnLst/>
            <a:rect l="l" t="t" r="r" b="b"/>
            <a:pathLst>
              <a:path w="210819" h="262890">
                <a:moveTo>
                  <a:pt x="96344" y="0"/>
                </a:moveTo>
                <a:lnTo>
                  <a:pt x="0" y="52516"/>
                </a:lnTo>
                <a:lnTo>
                  <a:pt x="61311" y="253846"/>
                </a:lnTo>
                <a:lnTo>
                  <a:pt x="157647" y="262597"/>
                </a:lnTo>
                <a:lnTo>
                  <a:pt x="210202" y="148805"/>
                </a:lnTo>
                <a:lnTo>
                  <a:pt x="96344" y="0"/>
                </a:lnTo>
                <a:close/>
              </a:path>
            </a:pathLst>
          </a:custGeom>
          <a:solidFill>
            <a:srgbClr val="9F616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7578418" y="6588946"/>
            <a:ext cx="866140" cy="2145030"/>
            <a:chOff x="17578418" y="6588946"/>
            <a:chExt cx="866140" cy="2145030"/>
          </a:xfrm>
        </p:grpSpPr>
        <p:sp>
          <p:nvSpPr>
            <p:cNvPr id="7" name="object 7"/>
            <p:cNvSpPr/>
            <p:nvPr/>
          </p:nvSpPr>
          <p:spPr>
            <a:xfrm>
              <a:off x="17911237" y="8637228"/>
              <a:ext cx="149225" cy="96520"/>
            </a:xfrm>
            <a:custGeom>
              <a:avLst/>
              <a:gdLst/>
              <a:ahLst/>
              <a:cxnLst/>
              <a:rect l="l" t="t" r="r" b="b"/>
              <a:pathLst>
                <a:path w="149225" h="96520">
                  <a:moveTo>
                    <a:pt x="0" y="0"/>
                  </a:moveTo>
                  <a:lnTo>
                    <a:pt x="0" y="96280"/>
                  </a:lnTo>
                  <a:lnTo>
                    <a:pt x="148890" y="87529"/>
                  </a:lnTo>
                  <a:lnTo>
                    <a:pt x="146816" y="8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F61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578414" y="6588956"/>
              <a:ext cx="866140" cy="2110105"/>
            </a:xfrm>
            <a:custGeom>
              <a:avLst/>
              <a:gdLst/>
              <a:ahLst/>
              <a:cxnLst/>
              <a:rect l="l" t="t" r="r" b="b"/>
              <a:pathLst>
                <a:path w="866140" h="2110104">
                  <a:moveTo>
                    <a:pt x="865987" y="733082"/>
                  </a:moveTo>
                  <a:lnTo>
                    <a:pt x="853808" y="470484"/>
                  </a:lnTo>
                  <a:lnTo>
                    <a:pt x="840803" y="358876"/>
                  </a:lnTo>
                  <a:lnTo>
                    <a:pt x="700671" y="0"/>
                  </a:lnTo>
                  <a:lnTo>
                    <a:pt x="534263" y="2311"/>
                  </a:lnTo>
                  <a:lnTo>
                    <a:pt x="534263" y="1076655"/>
                  </a:lnTo>
                  <a:lnTo>
                    <a:pt x="398716" y="1221003"/>
                  </a:lnTo>
                  <a:lnTo>
                    <a:pt x="425297" y="689711"/>
                  </a:lnTo>
                  <a:lnTo>
                    <a:pt x="429158" y="691515"/>
                  </a:lnTo>
                  <a:lnTo>
                    <a:pt x="534263" y="1076655"/>
                  </a:lnTo>
                  <a:lnTo>
                    <a:pt x="534263" y="2311"/>
                  </a:lnTo>
                  <a:lnTo>
                    <a:pt x="70065" y="8750"/>
                  </a:lnTo>
                  <a:lnTo>
                    <a:pt x="0" y="490181"/>
                  </a:lnTo>
                  <a:lnTo>
                    <a:pt x="52539" y="1146683"/>
                  </a:lnTo>
                  <a:lnTo>
                    <a:pt x="117195" y="1520812"/>
                  </a:lnTo>
                  <a:lnTo>
                    <a:pt x="0" y="1645627"/>
                  </a:lnTo>
                  <a:lnTo>
                    <a:pt x="176987" y="1866747"/>
                  </a:lnTo>
                  <a:lnTo>
                    <a:pt x="218960" y="2109546"/>
                  </a:lnTo>
                  <a:lnTo>
                    <a:pt x="481711" y="2074532"/>
                  </a:lnTo>
                  <a:lnTo>
                    <a:pt x="429983" y="1624876"/>
                  </a:lnTo>
                  <a:lnTo>
                    <a:pt x="553834" y="1472476"/>
                  </a:lnTo>
                  <a:lnTo>
                    <a:pt x="726948" y="1277988"/>
                  </a:lnTo>
                  <a:lnTo>
                    <a:pt x="837107" y="1038364"/>
                  </a:lnTo>
                  <a:lnTo>
                    <a:pt x="865987" y="733082"/>
                  </a:lnTo>
                  <a:close/>
                </a:path>
              </a:pathLst>
            </a:custGeom>
            <a:solidFill>
              <a:srgbClr val="2F2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7701031" y="4960822"/>
            <a:ext cx="534670" cy="1733550"/>
            <a:chOff x="17701031" y="4960822"/>
            <a:chExt cx="534670" cy="1733550"/>
          </a:xfrm>
        </p:grpSpPr>
        <p:sp>
          <p:nvSpPr>
            <p:cNvPr id="10" name="object 10"/>
            <p:cNvSpPr/>
            <p:nvPr/>
          </p:nvSpPr>
          <p:spPr>
            <a:xfrm>
              <a:off x="17709794" y="4960829"/>
              <a:ext cx="412115" cy="727075"/>
            </a:xfrm>
            <a:custGeom>
              <a:avLst/>
              <a:gdLst/>
              <a:ahLst/>
              <a:cxnLst/>
              <a:rect l="l" t="t" r="r" b="b"/>
              <a:pathLst>
                <a:path w="412115" h="727075">
                  <a:moveTo>
                    <a:pt x="411632" y="542709"/>
                  </a:moveTo>
                  <a:lnTo>
                    <a:pt x="384949" y="480060"/>
                  </a:lnTo>
                  <a:lnTo>
                    <a:pt x="368935" y="376389"/>
                  </a:lnTo>
                  <a:lnTo>
                    <a:pt x="361505" y="283972"/>
                  </a:lnTo>
                  <a:lnTo>
                    <a:pt x="365772" y="277266"/>
                  </a:lnTo>
                  <a:lnTo>
                    <a:pt x="380276" y="236728"/>
                  </a:lnTo>
                  <a:lnTo>
                    <a:pt x="385368" y="192570"/>
                  </a:lnTo>
                  <a:lnTo>
                    <a:pt x="380276" y="148412"/>
                  </a:lnTo>
                  <a:lnTo>
                    <a:pt x="365772" y="107886"/>
                  </a:lnTo>
                  <a:lnTo>
                    <a:pt x="343027" y="72123"/>
                  </a:lnTo>
                  <a:lnTo>
                    <a:pt x="313194" y="42303"/>
                  </a:lnTo>
                  <a:lnTo>
                    <a:pt x="277418" y="19570"/>
                  </a:lnTo>
                  <a:lnTo>
                    <a:pt x="236855" y="5080"/>
                  </a:lnTo>
                  <a:lnTo>
                    <a:pt x="192684" y="0"/>
                  </a:lnTo>
                  <a:lnTo>
                    <a:pt x="148501" y="5080"/>
                  </a:lnTo>
                  <a:lnTo>
                    <a:pt x="107937" y="19570"/>
                  </a:lnTo>
                  <a:lnTo>
                    <a:pt x="72161" y="42303"/>
                  </a:lnTo>
                  <a:lnTo>
                    <a:pt x="42329" y="72123"/>
                  </a:lnTo>
                  <a:lnTo>
                    <a:pt x="19583" y="107886"/>
                  </a:lnTo>
                  <a:lnTo>
                    <a:pt x="5080" y="148412"/>
                  </a:lnTo>
                  <a:lnTo>
                    <a:pt x="0" y="192570"/>
                  </a:lnTo>
                  <a:lnTo>
                    <a:pt x="5080" y="236728"/>
                  </a:lnTo>
                  <a:lnTo>
                    <a:pt x="19583" y="277266"/>
                  </a:lnTo>
                  <a:lnTo>
                    <a:pt x="42329" y="313016"/>
                  </a:lnTo>
                  <a:lnTo>
                    <a:pt x="72161" y="342836"/>
                  </a:lnTo>
                  <a:lnTo>
                    <a:pt x="107937" y="365569"/>
                  </a:lnTo>
                  <a:lnTo>
                    <a:pt x="122605" y="370814"/>
                  </a:lnTo>
                  <a:lnTo>
                    <a:pt x="122605" y="516445"/>
                  </a:lnTo>
                  <a:lnTo>
                    <a:pt x="253987" y="726528"/>
                  </a:lnTo>
                  <a:lnTo>
                    <a:pt x="284772" y="702729"/>
                  </a:lnTo>
                  <a:lnTo>
                    <a:pt x="349224" y="647750"/>
                  </a:lnTo>
                  <a:lnTo>
                    <a:pt x="405472" y="586193"/>
                  </a:lnTo>
                  <a:lnTo>
                    <a:pt x="411632" y="542709"/>
                  </a:lnTo>
                  <a:close/>
                </a:path>
              </a:pathLst>
            </a:custGeom>
            <a:solidFill>
              <a:srgbClr val="9F61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701031" y="5404329"/>
              <a:ext cx="534670" cy="1289685"/>
            </a:xfrm>
            <a:custGeom>
              <a:avLst/>
              <a:gdLst/>
              <a:ahLst/>
              <a:cxnLst/>
              <a:rect l="l" t="t" r="r" b="b"/>
              <a:pathLst>
                <a:path w="534669" h="1289684">
                  <a:moveTo>
                    <a:pt x="386603" y="0"/>
                  </a:moveTo>
                  <a:lnTo>
                    <a:pt x="280269" y="160470"/>
                  </a:lnTo>
                  <a:lnTo>
                    <a:pt x="131378" y="37927"/>
                  </a:lnTo>
                  <a:lnTo>
                    <a:pt x="0" y="195484"/>
                  </a:lnTo>
                  <a:lnTo>
                    <a:pt x="52555" y="1289648"/>
                  </a:lnTo>
                  <a:lnTo>
                    <a:pt x="464194" y="1280897"/>
                  </a:lnTo>
                  <a:lnTo>
                    <a:pt x="534261" y="326787"/>
                  </a:lnTo>
                  <a:lnTo>
                    <a:pt x="446682" y="81692"/>
                  </a:lnTo>
                  <a:lnTo>
                    <a:pt x="386603" y="0"/>
                  </a:lnTo>
                  <a:close/>
                </a:path>
              </a:pathLst>
            </a:custGeom>
            <a:solidFill>
              <a:srgbClr val="D0CD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7324427" y="5617323"/>
            <a:ext cx="297815" cy="1339850"/>
          </a:xfrm>
          <a:custGeom>
            <a:avLst/>
            <a:gdLst/>
            <a:ahLst/>
            <a:cxnLst/>
            <a:rect l="l" t="t" r="r" b="b"/>
            <a:pathLst>
              <a:path w="297815" h="1339850">
                <a:moveTo>
                  <a:pt x="140134" y="0"/>
                </a:moveTo>
                <a:lnTo>
                  <a:pt x="113859" y="70027"/>
                </a:lnTo>
                <a:lnTo>
                  <a:pt x="92374" y="190249"/>
                </a:lnTo>
                <a:lnTo>
                  <a:pt x="53645" y="394995"/>
                </a:lnTo>
                <a:lnTo>
                  <a:pt x="0" y="674007"/>
                </a:lnTo>
                <a:lnTo>
                  <a:pt x="140134" y="1339262"/>
                </a:lnTo>
                <a:lnTo>
                  <a:pt x="297784" y="1129182"/>
                </a:lnTo>
                <a:lnTo>
                  <a:pt x="201442" y="761541"/>
                </a:lnTo>
                <a:lnTo>
                  <a:pt x="297784" y="393901"/>
                </a:lnTo>
                <a:lnTo>
                  <a:pt x="210201" y="8753"/>
                </a:lnTo>
                <a:lnTo>
                  <a:pt x="140134" y="0"/>
                </a:lnTo>
                <a:close/>
              </a:path>
            </a:pathLst>
          </a:custGeom>
          <a:solidFill>
            <a:srgbClr val="2F2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322873" y="5617316"/>
            <a:ext cx="289560" cy="1261110"/>
          </a:xfrm>
          <a:custGeom>
            <a:avLst/>
            <a:gdLst/>
            <a:ahLst/>
            <a:cxnLst/>
            <a:rect l="l" t="t" r="r" b="b"/>
            <a:pathLst>
              <a:path w="289559" h="1261109">
                <a:moveTo>
                  <a:pt x="157655" y="0"/>
                </a:moveTo>
                <a:lnTo>
                  <a:pt x="105101" y="0"/>
                </a:lnTo>
                <a:lnTo>
                  <a:pt x="0" y="533955"/>
                </a:lnTo>
                <a:lnTo>
                  <a:pt x="61311" y="647755"/>
                </a:lnTo>
                <a:lnTo>
                  <a:pt x="78832" y="840325"/>
                </a:lnTo>
                <a:lnTo>
                  <a:pt x="43798" y="1059158"/>
                </a:lnTo>
                <a:lnTo>
                  <a:pt x="166412" y="1260488"/>
                </a:lnTo>
                <a:lnTo>
                  <a:pt x="289025" y="709022"/>
                </a:lnTo>
                <a:lnTo>
                  <a:pt x="157655" y="0"/>
                </a:lnTo>
                <a:close/>
              </a:path>
            </a:pathLst>
          </a:custGeom>
          <a:solidFill>
            <a:srgbClr val="2F2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397640" y="8225821"/>
            <a:ext cx="303530" cy="700405"/>
          </a:xfrm>
          <a:custGeom>
            <a:avLst/>
            <a:gdLst/>
            <a:ahLst/>
            <a:cxnLst/>
            <a:rect l="l" t="t" r="r" b="b"/>
            <a:pathLst>
              <a:path w="303530" h="700404">
                <a:moveTo>
                  <a:pt x="180778" y="0"/>
                </a:moveTo>
                <a:lnTo>
                  <a:pt x="113996" y="18600"/>
                </a:lnTo>
                <a:lnTo>
                  <a:pt x="58845" y="33235"/>
                </a:lnTo>
                <a:lnTo>
                  <a:pt x="14369" y="43766"/>
                </a:lnTo>
                <a:lnTo>
                  <a:pt x="0" y="74813"/>
                </a:lnTo>
                <a:lnTo>
                  <a:pt x="11084" y="134582"/>
                </a:lnTo>
                <a:lnTo>
                  <a:pt x="30380" y="192710"/>
                </a:lnTo>
                <a:lnTo>
                  <a:pt x="40644" y="218833"/>
                </a:lnTo>
                <a:lnTo>
                  <a:pt x="81288" y="429323"/>
                </a:lnTo>
                <a:lnTo>
                  <a:pt x="93194" y="490187"/>
                </a:lnTo>
                <a:lnTo>
                  <a:pt x="118172" y="560213"/>
                </a:lnTo>
                <a:lnTo>
                  <a:pt x="141365" y="605074"/>
                </a:lnTo>
                <a:lnTo>
                  <a:pt x="170398" y="647747"/>
                </a:lnTo>
                <a:lnTo>
                  <a:pt x="204296" y="681666"/>
                </a:lnTo>
                <a:lnTo>
                  <a:pt x="242087" y="700267"/>
                </a:lnTo>
                <a:lnTo>
                  <a:pt x="279447" y="659782"/>
                </a:lnTo>
                <a:lnTo>
                  <a:pt x="284784" y="553648"/>
                </a:lnTo>
                <a:lnTo>
                  <a:pt x="275341" y="444231"/>
                </a:lnTo>
                <a:lnTo>
                  <a:pt x="268362" y="393900"/>
                </a:lnTo>
                <a:lnTo>
                  <a:pt x="273836" y="376940"/>
                </a:lnTo>
                <a:lnTo>
                  <a:pt x="285879" y="337003"/>
                </a:lnTo>
                <a:lnTo>
                  <a:pt x="297922" y="290501"/>
                </a:lnTo>
                <a:lnTo>
                  <a:pt x="303396" y="253846"/>
                </a:lnTo>
                <a:lnTo>
                  <a:pt x="295185" y="236340"/>
                </a:lnTo>
                <a:lnTo>
                  <a:pt x="277121" y="231963"/>
                </a:lnTo>
                <a:lnTo>
                  <a:pt x="259056" y="234151"/>
                </a:lnTo>
                <a:lnTo>
                  <a:pt x="250845" y="236340"/>
                </a:lnTo>
                <a:lnTo>
                  <a:pt x="180778" y="192026"/>
                </a:lnTo>
                <a:lnTo>
                  <a:pt x="163262" y="111605"/>
                </a:lnTo>
                <a:lnTo>
                  <a:pt x="172020" y="34466"/>
                </a:lnTo>
                <a:lnTo>
                  <a:pt x="180778" y="0"/>
                </a:lnTo>
                <a:close/>
              </a:path>
            </a:pathLst>
          </a:custGeom>
          <a:solidFill>
            <a:srgbClr val="2F2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867444" y="8689201"/>
            <a:ext cx="240029" cy="280670"/>
          </a:xfrm>
          <a:custGeom>
            <a:avLst/>
            <a:gdLst/>
            <a:ahLst/>
            <a:cxnLst/>
            <a:rect l="l" t="t" r="r" b="b"/>
            <a:pathLst>
              <a:path w="240030" h="280670">
                <a:moveTo>
                  <a:pt x="164356" y="0"/>
                </a:moveTo>
                <a:lnTo>
                  <a:pt x="108385" y="9300"/>
                </a:lnTo>
                <a:lnTo>
                  <a:pt x="57340" y="31731"/>
                </a:lnTo>
                <a:lnTo>
                  <a:pt x="28327" y="62914"/>
                </a:lnTo>
                <a:lnTo>
                  <a:pt x="14232" y="107775"/>
                </a:lnTo>
                <a:lnTo>
                  <a:pt x="1779" y="162483"/>
                </a:lnTo>
                <a:lnTo>
                  <a:pt x="0" y="210626"/>
                </a:lnTo>
                <a:lnTo>
                  <a:pt x="4516" y="241263"/>
                </a:lnTo>
                <a:lnTo>
                  <a:pt x="16421" y="258770"/>
                </a:lnTo>
                <a:lnTo>
                  <a:pt x="52960" y="269712"/>
                </a:lnTo>
                <a:lnTo>
                  <a:pt x="131375" y="280654"/>
                </a:lnTo>
                <a:lnTo>
                  <a:pt x="206916" y="272995"/>
                </a:lnTo>
                <a:lnTo>
                  <a:pt x="236476" y="239075"/>
                </a:lnTo>
                <a:lnTo>
                  <a:pt x="239760" y="201874"/>
                </a:lnTo>
                <a:lnTo>
                  <a:pt x="236476" y="184367"/>
                </a:lnTo>
                <a:lnTo>
                  <a:pt x="230981" y="144299"/>
                </a:lnTo>
                <a:lnTo>
                  <a:pt x="223297" y="104623"/>
                </a:lnTo>
                <a:lnTo>
                  <a:pt x="213444" y="65430"/>
                </a:lnTo>
                <a:lnTo>
                  <a:pt x="201442" y="26807"/>
                </a:lnTo>
                <a:lnTo>
                  <a:pt x="164356" y="0"/>
                </a:lnTo>
                <a:close/>
              </a:path>
            </a:pathLst>
          </a:custGeom>
          <a:solidFill>
            <a:srgbClr val="2F2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674763" y="4855783"/>
            <a:ext cx="464820" cy="425450"/>
          </a:xfrm>
          <a:custGeom>
            <a:avLst/>
            <a:gdLst/>
            <a:ahLst/>
            <a:cxnLst/>
            <a:rect l="l" t="t" r="r" b="b"/>
            <a:pathLst>
              <a:path w="464819" h="425450">
                <a:moveTo>
                  <a:pt x="236475" y="0"/>
                </a:moveTo>
                <a:lnTo>
                  <a:pt x="188548" y="1175"/>
                </a:lnTo>
                <a:lnTo>
                  <a:pt x="136241" y="12319"/>
                </a:lnTo>
                <a:lnTo>
                  <a:pt x="85394" y="31730"/>
                </a:lnTo>
                <a:lnTo>
                  <a:pt x="41845" y="57707"/>
                </a:lnTo>
                <a:lnTo>
                  <a:pt x="11434" y="88546"/>
                </a:lnTo>
                <a:lnTo>
                  <a:pt x="0" y="122546"/>
                </a:lnTo>
                <a:lnTo>
                  <a:pt x="11961" y="150671"/>
                </a:lnTo>
                <a:lnTo>
                  <a:pt x="43143" y="166637"/>
                </a:lnTo>
                <a:lnTo>
                  <a:pt x="86488" y="172878"/>
                </a:lnTo>
                <a:lnTo>
                  <a:pt x="134943" y="171825"/>
                </a:lnTo>
                <a:lnTo>
                  <a:pt x="181452" y="165908"/>
                </a:lnTo>
                <a:lnTo>
                  <a:pt x="218959" y="157560"/>
                </a:lnTo>
                <a:lnTo>
                  <a:pt x="258508" y="170690"/>
                </a:lnTo>
                <a:lnTo>
                  <a:pt x="285741" y="216645"/>
                </a:lnTo>
                <a:lnTo>
                  <a:pt x="301479" y="265883"/>
                </a:lnTo>
                <a:lnTo>
                  <a:pt x="306543" y="288860"/>
                </a:lnTo>
                <a:lnTo>
                  <a:pt x="341576" y="297614"/>
                </a:lnTo>
                <a:lnTo>
                  <a:pt x="394354" y="347493"/>
                </a:lnTo>
                <a:lnTo>
                  <a:pt x="398919" y="425340"/>
                </a:lnTo>
                <a:lnTo>
                  <a:pt x="407886" y="403331"/>
                </a:lnTo>
                <a:lnTo>
                  <a:pt x="428272" y="345064"/>
                </a:lnTo>
                <a:lnTo>
                  <a:pt x="450299" y="262178"/>
                </a:lnTo>
                <a:lnTo>
                  <a:pt x="464193" y="166313"/>
                </a:lnTo>
                <a:lnTo>
                  <a:pt x="458933" y="116217"/>
                </a:lnTo>
                <a:lnTo>
                  <a:pt x="438199" y="77453"/>
                </a:lnTo>
                <a:lnTo>
                  <a:pt x="405821" y="48487"/>
                </a:lnTo>
                <a:lnTo>
                  <a:pt x="365629" y="27791"/>
                </a:lnTo>
                <a:lnTo>
                  <a:pt x="321454" y="13831"/>
                </a:lnTo>
                <a:lnTo>
                  <a:pt x="277126" y="5078"/>
                </a:lnTo>
                <a:lnTo>
                  <a:pt x="236475" y="0"/>
                </a:lnTo>
                <a:close/>
              </a:path>
            </a:pathLst>
          </a:custGeom>
          <a:solidFill>
            <a:srgbClr val="2F2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17473321" y="5407243"/>
            <a:ext cx="1040765" cy="1645920"/>
            <a:chOff x="17473321" y="5407243"/>
            <a:chExt cx="1040765" cy="1645920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80719" y="5407243"/>
              <a:ext cx="366995" cy="26259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7473321" y="5429127"/>
              <a:ext cx="1040765" cy="1624330"/>
            </a:xfrm>
            <a:custGeom>
              <a:avLst/>
              <a:gdLst/>
              <a:ahLst/>
              <a:cxnLst/>
              <a:rect l="l" t="t" r="r" b="b"/>
              <a:pathLst>
                <a:path w="1040765" h="1624329">
                  <a:moveTo>
                    <a:pt x="634982" y="0"/>
                  </a:moveTo>
                  <a:lnTo>
                    <a:pt x="674395" y="503317"/>
                  </a:lnTo>
                  <a:lnTo>
                    <a:pt x="543019" y="897217"/>
                  </a:lnTo>
                  <a:lnTo>
                    <a:pt x="345956" y="26260"/>
                  </a:lnTo>
                  <a:lnTo>
                    <a:pt x="280268" y="74403"/>
                  </a:lnTo>
                  <a:lnTo>
                    <a:pt x="0" y="188197"/>
                  </a:lnTo>
                  <a:lnTo>
                    <a:pt x="122617" y="704644"/>
                  </a:lnTo>
                  <a:lnTo>
                    <a:pt x="157650" y="1037271"/>
                  </a:lnTo>
                  <a:lnTo>
                    <a:pt x="87583" y="1238598"/>
                  </a:lnTo>
                  <a:lnTo>
                    <a:pt x="43791" y="1431172"/>
                  </a:lnTo>
                  <a:lnTo>
                    <a:pt x="46528" y="1460031"/>
                  </a:lnTo>
                  <a:lnTo>
                    <a:pt x="65688" y="1524176"/>
                  </a:lnTo>
                  <a:lnTo>
                    <a:pt x="117691" y="1589963"/>
                  </a:lnTo>
                  <a:lnTo>
                    <a:pt x="218959" y="1623745"/>
                  </a:lnTo>
                  <a:lnTo>
                    <a:pt x="343492" y="1541272"/>
                  </a:lnTo>
                  <a:lnTo>
                    <a:pt x="446676" y="1351297"/>
                  </a:lnTo>
                  <a:lnTo>
                    <a:pt x="517017" y="1159681"/>
                  </a:lnTo>
                  <a:lnTo>
                    <a:pt x="543019" y="1072285"/>
                  </a:lnTo>
                  <a:lnTo>
                    <a:pt x="558346" y="1142311"/>
                  </a:lnTo>
                  <a:lnTo>
                    <a:pt x="572578" y="1205226"/>
                  </a:lnTo>
                  <a:lnTo>
                    <a:pt x="586810" y="1264858"/>
                  </a:lnTo>
                  <a:lnTo>
                    <a:pt x="643466" y="1349109"/>
                  </a:lnTo>
                  <a:lnTo>
                    <a:pt x="751030" y="1466185"/>
                  </a:lnTo>
                  <a:lnTo>
                    <a:pt x="855309" y="1570131"/>
                  </a:lnTo>
                  <a:lnTo>
                    <a:pt x="902112" y="1614992"/>
                  </a:lnTo>
                  <a:lnTo>
                    <a:pt x="914018" y="1611436"/>
                  </a:lnTo>
                  <a:lnTo>
                    <a:pt x="944809" y="1593109"/>
                  </a:lnTo>
                  <a:lnTo>
                    <a:pt x="987096" y="1548521"/>
                  </a:lnTo>
                  <a:lnTo>
                    <a:pt x="1033488" y="1466185"/>
                  </a:lnTo>
                  <a:lnTo>
                    <a:pt x="1040193" y="1364701"/>
                  </a:lnTo>
                  <a:lnTo>
                    <a:pt x="995170" y="1277989"/>
                  </a:lnTo>
                  <a:lnTo>
                    <a:pt x="938651" y="1217536"/>
                  </a:lnTo>
                  <a:lnTo>
                    <a:pt x="910870" y="1194832"/>
                  </a:lnTo>
                  <a:lnTo>
                    <a:pt x="858320" y="1011011"/>
                  </a:lnTo>
                  <a:lnTo>
                    <a:pt x="875837" y="783424"/>
                  </a:lnTo>
                  <a:lnTo>
                    <a:pt x="998455" y="188197"/>
                  </a:lnTo>
                  <a:lnTo>
                    <a:pt x="634982" y="0"/>
                  </a:lnTo>
                  <a:close/>
                </a:path>
              </a:pathLst>
            </a:custGeom>
            <a:solidFill>
              <a:srgbClr val="2F2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12198581" y="3832343"/>
            <a:ext cx="3862070" cy="3695065"/>
            <a:chOff x="12198581" y="3832343"/>
            <a:chExt cx="3862070" cy="3695065"/>
          </a:xfrm>
        </p:grpSpPr>
        <p:sp>
          <p:nvSpPr>
            <p:cNvPr id="21" name="object 21"/>
            <p:cNvSpPr/>
            <p:nvPr/>
          </p:nvSpPr>
          <p:spPr>
            <a:xfrm>
              <a:off x="12502319" y="4197349"/>
              <a:ext cx="3263265" cy="3260725"/>
            </a:xfrm>
            <a:custGeom>
              <a:avLst/>
              <a:gdLst/>
              <a:ahLst/>
              <a:cxnLst/>
              <a:rect l="l" t="t" r="r" b="b"/>
              <a:pathLst>
                <a:path w="3263265" h="3260725">
                  <a:moveTo>
                    <a:pt x="1670401" y="3259920"/>
                  </a:moveTo>
                  <a:lnTo>
                    <a:pt x="1586125" y="3259920"/>
                  </a:lnTo>
                  <a:lnTo>
                    <a:pt x="1629051" y="3260378"/>
                  </a:lnTo>
                  <a:lnTo>
                    <a:pt x="1647821" y="3260378"/>
                  </a:lnTo>
                  <a:lnTo>
                    <a:pt x="1670401" y="3259920"/>
                  </a:lnTo>
                  <a:close/>
                </a:path>
                <a:path w="3263265" h="3260725">
                  <a:moveTo>
                    <a:pt x="1580715" y="3242253"/>
                  </a:moveTo>
                  <a:lnTo>
                    <a:pt x="1580182" y="3259590"/>
                  </a:lnTo>
                  <a:lnTo>
                    <a:pt x="1593135" y="3259920"/>
                  </a:lnTo>
                  <a:lnTo>
                    <a:pt x="1670735" y="3259920"/>
                  </a:lnTo>
                  <a:lnTo>
                    <a:pt x="1682352" y="3259590"/>
                  </a:lnTo>
                  <a:lnTo>
                    <a:pt x="1684745" y="3259590"/>
                  </a:lnTo>
                  <a:lnTo>
                    <a:pt x="1684209" y="3242979"/>
                  </a:lnTo>
                  <a:lnTo>
                    <a:pt x="1619604" y="3242979"/>
                  </a:lnTo>
                  <a:lnTo>
                    <a:pt x="1593546" y="3242594"/>
                  </a:lnTo>
                  <a:lnTo>
                    <a:pt x="1580715" y="3242253"/>
                  </a:lnTo>
                  <a:close/>
                </a:path>
                <a:path w="3263265" h="3260725">
                  <a:moveTo>
                    <a:pt x="1684186" y="3242253"/>
                  </a:moveTo>
                  <a:lnTo>
                    <a:pt x="1682085" y="3242253"/>
                  </a:lnTo>
                  <a:lnTo>
                    <a:pt x="1669980" y="3242594"/>
                  </a:lnTo>
                  <a:lnTo>
                    <a:pt x="1657606" y="3242833"/>
                  </a:lnTo>
                  <a:lnTo>
                    <a:pt x="1645140" y="3242979"/>
                  </a:lnTo>
                  <a:lnTo>
                    <a:pt x="1684209" y="3242979"/>
                  </a:lnTo>
                  <a:lnTo>
                    <a:pt x="1684186" y="3242253"/>
                  </a:lnTo>
                  <a:close/>
                </a:path>
                <a:path w="3263265" h="3260725">
                  <a:moveTo>
                    <a:pt x="1374877" y="3222763"/>
                  </a:moveTo>
                  <a:lnTo>
                    <a:pt x="1423886" y="3247293"/>
                  </a:lnTo>
                  <a:lnTo>
                    <a:pt x="1475849" y="3253052"/>
                  </a:lnTo>
                  <a:lnTo>
                    <a:pt x="1477485" y="3235790"/>
                  </a:lnTo>
                  <a:lnTo>
                    <a:pt x="1451797" y="3233149"/>
                  </a:lnTo>
                  <a:lnTo>
                    <a:pt x="1426073" y="3230090"/>
                  </a:lnTo>
                  <a:lnTo>
                    <a:pt x="1400403" y="3226624"/>
                  </a:lnTo>
                  <a:lnTo>
                    <a:pt x="1374877" y="3222763"/>
                  </a:lnTo>
                  <a:close/>
                </a:path>
                <a:path w="3263265" h="3260725">
                  <a:moveTo>
                    <a:pt x="1890002" y="3222450"/>
                  </a:moveTo>
                  <a:lnTo>
                    <a:pt x="1864477" y="3226347"/>
                  </a:lnTo>
                  <a:lnTo>
                    <a:pt x="1838810" y="3229846"/>
                  </a:lnTo>
                  <a:lnTo>
                    <a:pt x="1813091" y="3232936"/>
                  </a:lnTo>
                  <a:lnTo>
                    <a:pt x="1787411" y="3235604"/>
                  </a:lnTo>
                  <a:lnTo>
                    <a:pt x="1789064" y="3252865"/>
                  </a:lnTo>
                  <a:lnTo>
                    <a:pt x="1815021" y="3250171"/>
                  </a:lnTo>
                  <a:lnTo>
                    <a:pt x="1841017" y="3247050"/>
                  </a:lnTo>
                  <a:lnTo>
                    <a:pt x="1866962" y="3243514"/>
                  </a:lnTo>
                  <a:lnTo>
                    <a:pt x="1892765" y="3239576"/>
                  </a:lnTo>
                  <a:lnTo>
                    <a:pt x="1890002" y="3222450"/>
                  </a:lnTo>
                  <a:close/>
                </a:path>
                <a:path w="3263265" h="3260725">
                  <a:moveTo>
                    <a:pt x="1173233" y="3177085"/>
                  </a:moveTo>
                  <a:lnTo>
                    <a:pt x="1218696" y="3207721"/>
                  </a:lnTo>
                  <a:lnTo>
                    <a:pt x="1269481" y="3220096"/>
                  </a:lnTo>
                  <a:lnTo>
                    <a:pt x="1273320" y="3203172"/>
                  </a:lnTo>
                  <a:lnTo>
                    <a:pt x="1248193" y="3197266"/>
                  </a:lnTo>
                  <a:lnTo>
                    <a:pt x="1223078" y="3190935"/>
                  </a:lnTo>
                  <a:lnTo>
                    <a:pt x="1198062" y="3184200"/>
                  </a:lnTo>
                  <a:lnTo>
                    <a:pt x="1173233" y="3177085"/>
                  </a:lnTo>
                  <a:close/>
                </a:path>
                <a:path w="3263265" h="3260725">
                  <a:moveTo>
                    <a:pt x="2091595" y="3176543"/>
                  </a:moveTo>
                  <a:lnTo>
                    <a:pt x="2066823" y="3183676"/>
                  </a:lnTo>
                  <a:lnTo>
                    <a:pt x="2041831" y="3190438"/>
                  </a:lnTo>
                  <a:lnTo>
                    <a:pt x="2016706" y="3196806"/>
                  </a:lnTo>
                  <a:lnTo>
                    <a:pt x="1991538" y="3202758"/>
                  </a:lnTo>
                  <a:lnTo>
                    <a:pt x="1995394" y="3219663"/>
                  </a:lnTo>
                  <a:lnTo>
                    <a:pt x="2020835" y="3213651"/>
                  </a:lnTo>
                  <a:lnTo>
                    <a:pt x="2046232" y="3207218"/>
                  </a:lnTo>
                  <a:lnTo>
                    <a:pt x="2071495" y="3200386"/>
                  </a:lnTo>
                  <a:lnTo>
                    <a:pt x="2096536" y="3193178"/>
                  </a:lnTo>
                  <a:lnTo>
                    <a:pt x="2091595" y="3176543"/>
                  </a:lnTo>
                  <a:close/>
                </a:path>
                <a:path w="3263265" h="3260725">
                  <a:moveTo>
                    <a:pt x="978991" y="3105803"/>
                  </a:moveTo>
                  <a:lnTo>
                    <a:pt x="1020178" y="3142050"/>
                  </a:lnTo>
                  <a:lnTo>
                    <a:pt x="1069044" y="3160891"/>
                  </a:lnTo>
                  <a:lnTo>
                    <a:pt x="1075027" y="3144612"/>
                  </a:lnTo>
                  <a:lnTo>
                    <a:pt x="1050816" y="3135499"/>
                  </a:lnTo>
                  <a:lnTo>
                    <a:pt x="1026683" y="3125969"/>
                  </a:lnTo>
                  <a:lnTo>
                    <a:pt x="1002714" y="3116059"/>
                  </a:lnTo>
                  <a:lnTo>
                    <a:pt x="978991" y="3105803"/>
                  </a:lnTo>
                  <a:close/>
                </a:path>
                <a:path w="3263265" h="3260725">
                  <a:moveTo>
                    <a:pt x="2285456" y="3105141"/>
                  </a:moveTo>
                  <a:lnTo>
                    <a:pt x="2261768" y="3115416"/>
                  </a:lnTo>
                  <a:lnTo>
                    <a:pt x="2237866" y="3125328"/>
                  </a:lnTo>
                  <a:lnTo>
                    <a:pt x="2213833" y="3134846"/>
                  </a:lnTo>
                  <a:lnTo>
                    <a:pt x="2189754" y="3143934"/>
                  </a:lnTo>
                  <a:lnTo>
                    <a:pt x="2195755" y="3160213"/>
                  </a:lnTo>
                  <a:lnTo>
                    <a:pt x="2220094" y="3151027"/>
                  </a:lnTo>
                  <a:lnTo>
                    <a:pt x="2244387" y="3141406"/>
                  </a:lnTo>
                  <a:lnTo>
                    <a:pt x="2268550" y="3131384"/>
                  </a:lnTo>
                  <a:lnTo>
                    <a:pt x="2292498" y="3120997"/>
                  </a:lnTo>
                  <a:lnTo>
                    <a:pt x="2285456" y="3105141"/>
                  </a:lnTo>
                  <a:close/>
                </a:path>
                <a:path w="3263265" h="3260725">
                  <a:moveTo>
                    <a:pt x="795479" y="3010076"/>
                  </a:moveTo>
                  <a:lnTo>
                    <a:pt x="831712" y="3051343"/>
                  </a:lnTo>
                  <a:lnTo>
                    <a:pt x="877654" y="3076260"/>
                  </a:lnTo>
                  <a:lnTo>
                    <a:pt x="885684" y="3060879"/>
                  </a:lnTo>
                  <a:lnTo>
                    <a:pt x="862910" y="3048763"/>
                  </a:lnTo>
                  <a:lnTo>
                    <a:pt x="840232" y="3036230"/>
                  </a:lnTo>
                  <a:lnTo>
                    <a:pt x="817728" y="3023320"/>
                  </a:lnTo>
                  <a:lnTo>
                    <a:pt x="795479" y="3010076"/>
                  </a:lnTo>
                  <a:close/>
                </a:path>
                <a:path w="3263265" h="3260725">
                  <a:moveTo>
                    <a:pt x="2468498" y="3009475"/>
                  </a:moveTo>
                  <a:lnTo>
                    <a:pt x="2446306" y="3022709"/>
                  </a:lnTo>
                  <a:lnTo>
                    <a:pt x="2423858" y="3035613"/>
                  </a:lnTo>
                  <a:lnTo>
                    <a:pt x="2401233" y="3048142"/>
                  </a:lnTo>
                  <a:lnTo>
                    <a:pt x="2378513" y="3060252"/>
                  </a:lnTo>
                  <a:lnTo>
                    <a:pt x="2386547" y="3075625"/>
                  </a:lnTo>
                  <a:lnTo>
                    <a:pt x="2409519" y="3063381"/>
                  </a:lnTo>
                  <a:lnTo>
                    <a:pt x="2432390" y="3050716"/>
                  </a:lnTo>
                  <a:lnTo>
                    <a:pt x="2455081" y="3037674"/>
                  </a:lnTo>
                  <a:lnTo>
                    <a:pt x="2477515" y="3024297"/>
                  </a:lnTo>
                  <a:lnTo>
                    <a:pt x="2468498" y="3009475"/>
                  </a:lnTo>
                  <a:close/>
                </a:path>
                <a:path w="3263265" h="3260725">
                  <a:moveTo>
                    <a:pt x="625805" y="2891734"/>
                  </a:moveTo>
                  <a:lnTo>
                    <a:pt x="656413" y="2937251"/>
                  </a:lnTo>
                  <a:lnTo>
                    <a:pt x="698807" y="2967845"/>
                  </a:lnTo>
                  <a:lnTo>
                    <a:pt x="708739" y="2953616"/>
                  </a:lnTo>
                  <a:lnTo>
                    <a:pt x="687686" y="2938677"/>
                  </a:lnTo>
                  <a:lnTo>
                    <a:pt x="666797" y="2923349"/>
                  </a:lnTo>
                  <a:lnTo>
                    <a:pt x="646146" y="2907683"/>
                  </a:lnTo>
                  <a:lnTo>
                    <a:pt x="625805" y="2891734"/>
                  </a:lnTo>
                  <a:close/>
                </a:path>
                <a:path w="3263265" h="3260725">
                  <a:moveTo>
                    <a:pt x="2637916" y="2891133"/>
                  </a:moveTo>
                  <a:lnTo>
                    <a:pt x="2617620" y="2907067"/>
                  </a:lnTo>
                  <a:lnTo>
                    <a:pt x="2597003" y="2922728"/>
                  </a:lnTo>
                  <a:lnTo>
                    <a:pt x="2576136" y="2938062"/>
                  </a:lnTo>
                  <a:lnTo>
                    <a:pt x="2555092" y="2953014"/>
                  </a:lnTo>
                  <a:lnTo>
                    <a:pt x="2565042" y="2967227"/>
                  </a:lnTo>
                  <a:lnTo>
                    <a:pt x="2586308" y="2952114"/>
                  </a:lnTo>
                  <a:lnTo>
                    <a:pt x="2607396" y="2936617"/>
                  </a:lnTo>
                  <a:lnTo>
                    <a:pt x="2628234" y="2920789"/>
                  </a:lnTo>
                  <a:lnTo>
                    <a:pt x="2648747" y="2904685"/>
                  </a:lnTo>
                  <a:lnTo>
                    <a:pt x="2637916" y="2891133"/>
                  </a:lnTo>
                  <a:close/>
                </a:path>
                <a:path w="3263265" h="3260725">
                  <a:moveTo>
                    <a:pt x="472641" y="2752795"/>
                  </a:moveTo>
                  <a:lnTo>
                    <a:pt x="497165" y="2801782"/>
                  </a:lnTo>
                  <a:lnTo>
                    <a:pt x="535333" y="2837536"/>
                  </a:lnTo>
                  <a:lnTo>
                    <a:pt x="547003" y="2824695"/>
                  </a:lnTo>
                  <a:lnTo>
                    <a:pt x="528004" y="2807178"/>
                  </a:lnTo>
                  <a:lnTo>
                    <a:pt x="509234" y="2789313"/>
                  </a:lnTo>
                  <a:lnTo>
                    <a:pt x="490757" y="2771165"/>
                  </a:lnTo>
                  <a:lnTo>
                    <a:pt x="472641" y="2752795"/>
                  </a:lnTo>
                  <a:close/>
                </a:path>
                <a:path w="3263265" h="3260725">
                  <a:moveTo>
                    <a:pt x="2790953" y="2752167"/>
                  </a:moveTo>
                  <a:lnTo>
                    <a:pt x="2772819" y="2770574"/>
                  </a:lnTo>
                  <a:lnTo>
                    <a:pt x="2754345" y="2788741"/>
                  </a:lnTo>
                  <a:lnTo>
                    <a:pt x="2735597" y="2806602"/>
                  </a:lnTo>
                  <a:lnTo>
                    <a:pt x="2716638" y="2824094"/>
                  </a:lnTo>
                  <a:lnTo>
                    <a:pt x="2728316" y="2836935"/>
                  </a:lnTo>
                  <a:lnTo>
                    <a:pt x="2747473" y="2819252"/>
                  </a:lnTo>
                  <a:lnTo>
                    <a:pt x="2766420" y="2801198"/>
                  </a:lnTo>
                  <a:lnTo>
                    <a:pt x="2785088" y="2782835"/>
                  </a:lnTo>
                  <a:lnTo>
                    <a:pt x="2803411" y="2764229"/>
                  </a:lnTo>
                  <a:lnTo>
                    <a:pt x="2790953" y="2752167"/>
                  </a:lnTo>
                  <a:close/>
                </a:path>
                <a:path w="3263265" h="3260725">
                  <a:moveTo>
                    <a:pt x="338447" y="2595602"/>
                  </a:moveTo>
                  <a:lnTo>
                    <a:pt x="356541" y="2647306"/>
                  </a:lnTo>
                  <a:lnTo>
                    <a:pt x="389826" y="2687593"/>
                  </a:lnTo>
                  <a:lnTo>
                    <a:pt x="403029" y="2676328"/>
                  </a:lnTo>
                  <a:lnTo>
                    <a:pt x="386430" y="2656563"/>
                  </a:lnTo>
                  <a:lnTo>
                    <a:pt x="370096" y="2636473"/>
                  </a:lnTo>
                  <a:lnTo>
                    <a:pt x="354084" y="2616129"/>
                  </a:lnTo>
                  <a:lnTo>
                    <a:pt x="338447" y="2595602"/>
                  </a:lnTo>
                  <a:close/>
                </a:path>
                <a:path w="3263265" h="3260725">
                  <a:moveTo>
                    <a:pt x="2925125" y="2594806"/>
                  </a:moveTo>
                  <a:lnTo>
                    <a:pt x="2909491" y="2615358"/>
                  </a:lnTo>
                  <a:lnTo>
                    <a:pt x="2893479" y="2635727"/>
                  </a:lnTo>
                  <a:lnTo>
                    <a:pt x="2877145" y="2655840"/>
                  </a:lnTo>
                  <a:lnTo>
                    <a:pt x="2860548" y="2675625"/>
                  </a:lnTo>
                  <a:lnTo>
                    <a:pt x="2873752" y="2686873"/>
                  </a:lnTo>
                  <a:lnTo>
                    <a:pt x="2890530" y="2666877"/>
                  </a:lnTo>
                  <a:lnTo>
                    <a:pt x="2907039" y="2646549"/>
                  </a:lnTo>
                  <a:lnTo>
                    <a:pt x="2923223" y="2625963"/>
                  </a:lnTo>
                  <a:lnTo>
                    <a:pt x="2939024" y="2605190"/>
                  </a:lnTo>
                  <a:lnTo>
                    <a:pt x="2925125" y="2594806"/>
                  </a:lnTo>
                  <a:close/>
                </a:path>
                <a:path w="3263265" h="3260725">
                  <a:moveTo>
                    <a:pt x="225432" y="2422689"/>
                  </a:moveTo>
                  <a:lnTo>
                    <a:pt x="210322" y="2431226"/>
                  </a:lnTo>
                  <a:lnTo>
                    <a:pt x="223331" y="2453787"/>
                  </a:lnTo>
                  <a:lnTo>
                    <a:pt x="236751" y="2476225"/>
                  </a:lnTo>
                  <a:lnTo>
                    <a:pt x="250534" y="2498463"/>
                  </a:lnTo>
                  <a:lnTo>
                    <a:pt x="264632" y="2520423"/>
                  </a:lnTo>
                  <a:lnTo>
                    <a:pt x="279166" y="2510937"/>
                  </a:lnTo>
                  <a:lnTo>
                    <a:pt x="265216" y="2489212"/>
                  </a:lnTo>
                  <a:lnTo>
                    <a:pt x="251578" y="2467210"/>
                  </a:lnTo>
                  <a:lnTo>
                    <a:pt x="238301" y="2445009"/>
                  </a:lnTo>
                  <a:lnTo>
                    <a:pt x="225432" y="2422689"/>
                  </a:lnTo>
                  <a:close/>
                </a:path>
                <a:path w="3263265" h="3260725">
                  <a:moveTo>
                    <a:pt x="3038170" y="2421588"/>
                  </a:moveTo>
                  <a:lnTo>
                    <a:pt x="3025297" y="2443956"/>
                  </a:lnTo>
                  <a:lnTo>
                    <a:pt x="3012018" y="2466201"/>
                  </a:lnTo>
                  <a:lnTo>
                    <a:pt x="2998378" y="2488245"/>
                  </a:lnTo>
                  <a:lnTo>
                    <a:pt x="2984423" y="2510013"/>
                  </a:lnTo>
                  <a:lnTo>
                    <a:pt x="2998966" y="2519483"/>
                  </a:lnTo>
                  <a:lnTo>
                    <a:pt x="3013069" y="2497488"/>
                  </a:lnTo>
                  <a:lnTo>
                    <a:pt x="3026856" y="2475208"/>
                  </a:lnTo>
                  <a:lnTo>
                    <a:pt x="3040279" y="2452723"/>
                  </a:lnTo>
                  <a:lnTo>
                    <a:pt x="3053289" y="2430109"/>
                  </a:lnTo>
                  <a:lnTo>
                    <a:pt x="3038170" y="2421588"/>
                  </a:lnTo>
                  <a:close/>
                </a:path>
                <a:path w="3263265" h="3260725">
                  <a:moveTo>
                    <a:pt x="135528" y="2236859"/>
                  </a:moveTo>
                  <a:lnTo>
                    <a:pt x="119451" y="2243381"/>
                  </a:lnTo>
                  <a:lnTo>
                    <a:pt x="129452" y="2267421"/>
                  </a:lnTo>
                  <a:lnTo>
                    <a:pt x="139877" y="2291384"/>
                  </a:lnTo>
                  <a:lnTo>
                    <a:pt x="150691" y="2315189"/>
                  </a:lnTo>
                  <a:lnTo>
                    <a:pt x="161855" y="2338752"/>
                  </a:lnTo>
                  <a:lnTo>
                    <a:pt x="177482" y="2331197"/>
                  </a:lnTo>
                  <a:lnTo>
                    <a:pt x="166437" y="2307888"/>
                  </a:lnTo>
                  <a:lnTo>
                    <a:pt x="155739" y="2284339"/>
                  </a:lnTo>
                  <a:lnTo>
                    <a:pt x="145424" y="2260635"/>
                  </a:lnTo>
                  <a:lnTo>
                    <a:pt x="135528" y="2236859"/>
                  </a:lnTo>
                  <a:close/>
                </a:path>
                <a:path w="3263265" h="3260725">
                  <a:moveTo>
                    <a:pt x="3128114" y="2235233"/>
                  </a:moveTo>
                  <a:lnTo>
                    <a:pt x="3118207" y="2259111"/>
                  </a:lnTo>
                  <a:lnTo>
                    <a:pt x="3107886" y="2282895"/>
                  </a:lnTo>
                  <a:lnTo>
                    <a:pt x="3097187" y="2306505"/>
                  </a:lnTo>
                  <a:lnTo>
                    <a:pt x="3086147" y="2329859"/>
                  </a:lnTo>
                  <a:lnTo>
                    <a:pt x="3101773" y="2337397"/>
                  </a:lnTo>
                  <a:lnTo>
                    <a:pt x="3112938" y="2313791"/>
                  </a:lnTo>
                  <a:lnTo>
                    <a:pt x="3123755" y="2289923"/>
                  </a:lnTo>
                  <a:lnTo>
                    <a:pt x="3134187" y="2265877"/>
                  </a:lnTo>
                  <a:lnTo>
                    <a:pt x="3144199" y="2241738"/>
                  </a:lnTo>
                  <a:lnTo>
                    <a:pt x="3128114" y="2235233"/>
                  </a:lnTo>
                  <a:close/>
                </a:path>
                <a:path w="3263265" h="3260725">
                  <a:moveTo>
                    <a:pt x="70196" y="2040782"/>
                  </a:moveTo>
                  <a:lnTo>
                    <a:pt x="53407" y="2045186"/>
                  </a:lnTo>
                  <a:lnTo>
                    <a:pt x="60237" y="2070347"/>
                  </a:lnTo>
                  <a:lnTo>
                    <a:pt x="67499" y="2095488"/>
                  </a:lnTo>
                  <a:lnTo>
                    <a:pt x="75170" y="2120521"/>
                  </a:lnTo>
                  <a:lnTo>
                    <a:pt x="83222" y="2145359"/>
                  </a:lnTo>
                  <a:lnTo>
                    <a:pt x="99688" y="2139871"/>
                  </a:lnTo>
                  <a:lnTo>
                    <a:pt x="91723" y="2115305"/>
                  </a:lnTo>
                  <a:lnTo>
                    <a:pt x="84135" y="2090542"/>
                  </a:lnTo>
                  <a:lnTo>
                    <a:pt x="76950" y="2065671"/>
                  </a:lnTo>
                  <a:lnTo>
                    <a:pt x="70196" y="2040782"/>
                  </a:lnTo>
                  <a:close/>
                </a:path>
                <a:path w="3263265" h="3260725">
                  <a:moveTo>
                    <a:pt x="3193258" y="2038935"/>
                  </a:moveTo>
                  <a:lnTo>
                    <a:pt x="3186522" y="2063865"/>
                  </a:lnTo>
                  <a:lnTo>
                    <a:pt x="3179363" y="2088755"/>
                  </a:lnTo>
                  <a:lnTo>
                    <a:pt x="3171808" y="2113518"/>
                  </a:lnTo>
                  <a:lnTo>
                    <a:pt x="3163885" y="2138066"/>
                  </a:lnTo>
                  <a:lnTo>
                    <a:pt x="3180360" y="2143521"/>
                  </a:lnTo>
                  <a:lnTo>
                    <a:pt x="3188369" y="2118710"/>
                  </a:lnTo>
                  <a:lnTo>
                    <a:pt x="3196005" y="2093682"/>
                  </a:lnTo>
                  <a:lnTo>
                    <a:pt x="3203243" y="2068524"/>
                  </a:lnTo>
                  <a:lnTo>
                    <a:pt x="3210055" y="2043322"/>
                  </a:lnTo>
                  <a:lnTo>
                    <a:pt x="3193258" y="2038935"/>
                  </a:lnTo>
                  <a:close/>
                </a:path>
                <a:path w="3263265" h="3260725">
                  <a:moveTo>
                    <a:pt x="30657" y="1837962"/>
                  </a:moveTo>
                  <a:lnTo>
                    <a:pt x="13445" y="1840181"/>
                  </a:lnTo>
                  <a:lnTo>
                    <a:pt x="16990" y="1866030"/>
                  </a:lnTo>
                  <a:lnTo>
                    <a:pt x="20961" y="1891897"/>
                  </a:lnTo>
                  <a:lnTo>
                    <a:pt x="25343" y="1917692"/>
                  </a:lnTo>
                  <a:lnTo>
                    <a:pt x="30123" y="1943327"/>
                  </a:lnTo>
                  <a:lnTo>
                    <a:pt x="47157" y="1940007"/>
                  </a:lnTo>
                  <a:lnTo>
                    <a:pt x="42429" y="1914647"/>
                  </a:lnTo>
                  <a:lnTo>
                    <a:pt x="38094" y="1889127"/>
                  </a:lnTo>
                  <a:lnTo>
                    <a:pt x="34165" y="1863536"/>
                  </a:lnTo>
                  <a:lnTo>
                    <a:pt x="30657" y="1837962"/>
                  </a:lnTo>
                  <a:close/>
                </a:path>
                <a:path w="3263265" h="3260725">
                  <a:moveTo>
                    <a:pt x="3232556" y="1836056"/>
                  </a:moveTo>
                  <a:lnTo>
                    <a:pt x="3229079" y="1861647"/>
                  </a:lnTo>
                  <a:lnTo>
                    <a:pt x="3225180" y="1887251"/>
                  </a:lnTo>
                  <a:lnTo>
                    <a:pt x="3220875" y="1912777"/>
                  </a:lnTo>
                  <a:lnTo>
                    <a:pt x="3216183" y="1938135"/>
                  </a:lnTo>
                  <a:lnTo>
                    <a:pt x="3233217" y="1941421"/>
                  </a:lnTo>
                  <a:lnTo>
                    <a:pt x="3237964" y="1915795"/>
                  </a:lnTo>
                  <a:lnTo>
                    <a:pt x="3242317" y="1889998"/>
                  </a:lnTo>
                  <a:lnTo>
                    <a:pt x="3246259" y="1864122"/>
                  </a:lnTo>
                  <a:lnTo>
                    <a:pt x="3249777" y="1838258"/>
                  </a:lnTo>
                  <a:lnTo>
                    <a:pt x="3232556" y="1836056"/>
                  </a:lnTo>
                  <a:close/>
                </a:path>
                <a:path w="3263265" h="3260725">
                  <a:moveTo>
                    <a:pt x="17356" y="1631736"/>
                  </a:moveTo>
                  <a:lnTo>
                    <a:pt x="0" y="1631736"/>
                  </a:lnTo>
                  <a:lnTo>
                    <a:pt x="233" y="1657557"/>
                  </a:lnTo>
                  <a:lnTo>
                    <a:pt x="871" y="1683454"/>
                  </a:lnTo>
                  <a:lnTo>
                    <a:pt x="1910" y="1709321"/>
                  </a:lnTo>
                  <a:lnTo>
                    <a:pt x="1944" y="1710166"/>
                  </a:lnTo>
                  <a:lnTo>
                    <a:pt x="3348" y="1735068"/>
                  </a:lnTo>
                  <a:lnTo>
                    <a:pt x="3411" y="1736187"/>
                  </a:lnTo>
                  <a:lnTo>
                    <a:pt x="20733" y="1735068"/>
                  </a:lnTo>
                  <a:lnTo>
                    <a:pt x="19329" y="1710166"/>
                  </a:lnTo>
                  <a:lnTo>
                    <a:pt x="19281" y="1709321"/>
                  </a:lnTo>
                  <a:lnTo>
                    <a:pt x="18255" y="1684022"/>
                  </a:lnTo>
                  <a:lnTo>
                    <a:pt x="17597" y="1657849"/>
                  </a:lnTo>
                  <a:lnTo>
                    <a:pt x="17356" y="1631736"/>
                  </a:lnTo>
                  <a:close/>
                </a:path>
                <a:path w="3263265" h="3260725">
                  <a:moveTo>
                    <a:pt x="3262972" y="1626019"/>
                  </a:moveTo>
                  <a:lnTo>
                    <a:pt x="3245615" y="1626019"/>
                  </a:lnTo>
                  <a:lnTo>
                    <a:pt x="3245624" y="1629822"/>
                  </a:lnTo>
                  <a:lnTo>
                    <a:pt x="3245419" y="1655664"/>
                  </a:lnTo>
                  <a:lnTo>
                    <a:pt x="3244807" y="1681560"/>
                  </a:lnTo>
                  <a:lnTo>
                    <a:pt x="3243790" y="1707419"/>
                  </a:lnTo>
                  <a:lnTo>
                    <a:pt x="3242369" y="1733146"/>
                  </a:lnTo>
                  <a:lnTo>
                    <a:pt x="3259692" y="1734247"/>
                  </a:lnTo>
                  <a:lnTo>
                    <a:pt x="3261125" y="1708241"/>
                  </a:lnTo>
                  <a:lnTo>
                    <a:pt x="3262153" y="1682101"/>
                  </a:lnTo>
                  <a:lnTo>
                    <a:pt x="3262773" y="1655913"/>
                  </a:lnTo>
                  <a:lnTo>
                    <a:pt x="3262980" y="1629822"/>
                  </a:lnTo>
                  <a:lnTo>
                    <a:pt x="3262972" y="1626019"/>
                  </a:lnTo>
                  <a:close/>
                </a:path>
                <a:path w="3263265" h="3260725">
                  <a:moveTo>
                    <a:pt x="12957" y="1423293"/>
                  </a:moveTo>
                  <a:lnTo>
                    <a:pt x="9898" y="1449183"/>
                  </a:lnTo>
                  <a:lnTo>
                    <a:pt x="7242" y="1475211"/>
                  </a:lnTo>
                  <a:lnTo>
                    <a:pt x="4996" y="1501287"/>
                  </a:lnTo>
                  <a:lnTo>
                    <a:pt x="3169" y="1527320"/>
                  </a:lnTo>
                  <a:lnTo>
                    <a:pt x="20491" y="1528387"/>
                  </a:lnTo>
                  <a:lnTo>
                    <a:pt x="22298" y="1502633"/>
                  </a:lnTo>
                  <a:lnTo>
                    <a:pt x="24520" y="1476835"/>
                  </a:lnTo>
                  <a:lnTo>
                    <a:pt x="27149" y="1451081"/>
                  </a:lnTo>
                  <a:lnTo>
                    <a:pt x="30178" y="1425461"/>
                  </a:lnTo>
                  <a:lnTo>
                    <a:pt x="12957" y="1423293"/>
                  </a:lnTo>
                  <a:close/>
                </a:path>
                <a:path w="3263265" h="3260725">
                  <a:moveTo>
                    <a:pt x="3249285" y="1417575"/>
                  </a:moveTo>
                  <a:lnTo>
                    <a:pt x="3232081" y="1419811"/>
                  </a:lnTo>
                  <a:lnTo>
                    <a:pt x="3235197" y="1445401"/>
                  </a:lnTo>
                  <a:lnTo>
                    <a:pt x="3237917" y="1471139"/>
                  </a:lnTo>
                  <a:lnTo>
                    <a:pt x="3240105" y="1495520"/>
                  </a:lnTo>
                  <a:lnTo>
                    <a:pt x="3240232" y="1496934"/>
                  </a:lnTo>
                  <a:lnTo>
                    <a:pt x="3242049" y="1521560"/>
                  </a:lnTo>
                  <a:lnTo>
                    <a:pt x="3242132" y="1522695"/>
                  </a:lnTo>
                  <a:lnTo>
                    <a:pt x="3259455" y="1521560"/>
                  </a:lnTo>
                  <a:lnTo>
                    <a:pt x="3257636" y="1496934"/>
                  </a:lnTo>
                  <a:lnTo>
                    <a:pt x="3257532" y="1495520"/>
                  </a:lnTo>
                  <a:lnTo>
                    <a:pt x="3255190" y="1469450"/>
                  </a:lnTo>
                  <a:lnTo>
                    <a:pt x="3252438" y="1443438"/>
                  </a:lnTo>
                  <a:lnTo>
                    <a:pt x="3249285" y="1417575"/>
                  </a:lnTo>
                  <a:close/>
                </a:path>
                <a:path w="3263265" h="3260725">
                  <a:moveTo>
                    <a:pt x="52429" y="1218185"/>
                  </a:moveTo>
                  <a:lnTo>
                    <a:pt x="46064" y="1243491"/>
                  </a:lnTo>
                  <a:lnTo>
                    <a:pt x="40088" y="1268972"/>
                  </a:lnTo>
                  <a:lnTo>
                    <a:pt x="34523" y="1294539"/>
                  </a:lnTo>
                  <a:lnTo>
                    <a:pt x="29390" y="1320104"/>
                  </a:lnTo>
                  <a:lnTo>
                    <a:pt x="46433" y="1323381"/>
                  </a:lnTo>
                  <a:lnTo>
                    <a:pt x="51512" y="1298088"/>
                  </a:lnTo>
                  <a:lnTo>
                    <a:pt x="57017" y="1272793"/>
                  </a:lnTo>
                  <a:lnTo>
                    <a:pt x="62929" y="1247584"/>
                  </a:lnTo>
                  <a:lnTo>
                    <a:pt x="69226" y="1222547"/>
                  </a:lnTo>
                  <a:lnTo>
                    <a:pt x="52429" y="1218185"/>
                  </a:lnTo>
                  <a:close/>
                </a:path>
                <a:path w="3263265" h="3260725">
                  <a:moveTo>
                    <a:pt x="3209072" y="1212613"/>
                  </a:moveTo>
                  <a:lnTo>
                    <a:pt x="3192292" y="1217034"/>
                  </a:lnTo>
                  <a:lnTo>
                    <a:pt x="3198670" y="1242025"/>
                  </a:lnTo>
                  <a:lnTo>
                    <a:pt x="3204670" y="1267206"/>
                  </a:lnTo>
                  <a:lnTo>
                    <a:pt x="3210269" y="1292489"/>
                  </a:lnTo>
                  <a:lnTo>
                    <a:pt x="3215445" y="1317787"/>
                  </a:lnTo>
                  <a:lnTo>
                    <a:pt x="3232480" y="1314450"/>
                  </a:lnTo>
                  <a:lnTo>
                    <a:pt x="3227245" y="1288879"/>
                  </a:lnTo>
                  <a:lnTo>
                    <a:pt x="3221586" y="1263323"/>
                  </a:lnTo>
                  <a:lnTo>
                    <a:pt x="3215522" y="1237872"/>
                  </a:lnTo>
                  <a:lnTo>
                    <a:pt x="3209072" y="1212613"/>
                  </a:lnTo>
                  <a:close/>
                </a:path>
                <a:path w="3263265" h="3260725">
                  <a:moveTo>
                    <a:pt x="118057" y="1019681"/>
                  </a:moveTo>
                  <a:lnTo>
                    <a:pt x="108459" y="1044006"/>
                  </a:lnTo>
                  <a:lnTo>
                    <a:pt x="99230" y="1068550"/>
                  </a:lnTo>
                  <a:lnTo>
                    <a:pt x="90402" y="1093227"/>
                  </a:lnTo>
                  <a:lnTo>
                    <a:pt x="82005" y="1117952"/>
                  </a:lnTo>
                  <a:lnTo>
                    <a:pt x="98489" y="1123390"/>
                  </a:lnTo>
                  <a:lnTo>
                    <a:pt x="106794" y="1098932"/>
                  </a:lnTo>
                  <a:lnTo>
                    <a:pt x="115527" y="1074520"/>
                  </a:lnTo>
                  <a:lnTo>
                    <a:pt x="124656" y="1050240"/>
                  </a:lnTo>
                  <a:lnTo>
                    <a:pt x="134151" y="1026177"/>
                  </a:lnTo>
                  <a:lnTo>
                    <a:pt x="118057" y="1019681"/>
                  </a:lnTo>
                  <a:close/>
                </a:path>
                <a:path w="3263265" h="3260725">
                  <a:moveTo>
                    <a:pt x="3142817" y="1014497"/>
                  </a:moveTo>
                  <a:lnTo>
                    <a:pt x="3126748" y="1021045"/>
                  </a:lnTo>
                  <a:lnTo>
                    <a:pt x="3136300" y="1045014"/>
                  </a:lnTo>
                  <a:lnTo>
                    <a:pt x="3145496" y="1069217"/>
                  </a:lnTo>
                  <a:lnTo>
                    <a:pt x="3154306" y="1093567"/>
                  </a:lnTo>
                  <a:lnTo>
                    <a:pt x="3162698" y="1117982"/>
                  </a:lnTo>
                  <a:lnTo>
                    <a:pt x="3179156" y="1112477"/>
                  </a:lnTo>
                  <a:lnTo>
                    <a:pt x="3170676" y="1087801"/>
                  </a:lnTo>
                  <a:lnTo>
                    <a:pt x="3161771" y="1063189"/>
                  </a:lnTo>
                  <a:lnTo>
                    <a:pt x="3152474" y="1038725"/>
                  </a:lnTo>
                  <a:lnTo>
                    <a:pt x="3142817" y="1014497"/>
                  </a:lnTo>
                  <a:close/>
                </a:path>
                <a:path w="3263265" h="3260725">
                  <a:moveTo>
                    <a:pt x="208754" y="831200"/>
                  </a:moveTo>
                  <a:lnTo>
                    <a:pt x="196120" y="854066"/>
                  </a:lnTo>
                  <a:lnTo>
                    <a:pt x="183816" y="877203"/>
                  </a:lnTo>
                  <a:lnTo>
                    <a:pt x="171886" y="900529"/>
                  </a:lnTo>
                  <a:lnTo>
                    <a:pt x="160372" y="923962"/>
                  </a:lnTo>
                  <a:lnTo>
                    <a:pt x="176016" y="931484"/>
                  </a:lnTo>
                  <a:lnTo>
                    <a:pt x="187406" y="908299"/>
                  </a:lnTo>
                  <a:lnTo>
                    <a:pt x="199208" y="885222"/>
                  </a:lnTo>
                  <a:lnTo>
                    <a:pt x="211380" y="862333"/>
                  </a:lnTo>
                  <a:lnTo>
                    <a:pt x="223881" y="839712"/>
                  </a:lnTo>
                  <a:lnTo>
                    <a:pt x="208754" y="831200"/>
                  </a:lnTo>
                  <a:close/>
                </a:path>
                <a:path w="3263265" h="3260725">
                  <a:moveTo>
                    <a:pt x="3051730" y="826766"/>
                  </a:moveTo>
                  <a:lnTo>
                    <a:pt x="3036628" y="835321"/>
                  </a:lnTo>
                  <a:lnTo>
                    <a:pt x="3049186" y="857877"/>
                  </a:lnTo>
                  <a:lnTo>
                    <a:pt x="3061408" y="880688"/>
                  </a:lnTo>
                  <a:lnTo>
                    <a:pt x="3073256" y="903673"/>
                  </a:lnTo>
                  <a:lnTo>
                    <a:pt x="3084688" y="926753"/>
                  </a:lnTo>
                  <a:lnTo>
                    <a:pt x="3100299" y="919189"/>
                  </a:lnTo>
                  <a:lnTo>
                    <a:pt x="3088747" y="895856"/>
                  </a:lnTo>
                  <a:lnTo>
                    <a:pt x="3076774" y="872620"/>
                  </a:lnTo>
                  <a:lnTo>
                    <a:pt x="3064421" y="849563"/>
                  </a:lnTo>
                  <a:lnTo>
                    <a:pt x="3051730" y="826766"/>
                  </a:lnTo>
                  <a:close/>
                </a:path>
                <a:path w="3263265" h="3260725">
                  <a:moveTo>
                    <a:pt x="322807" y="655980"/>
                  </a:moveTo>
                  <a:lnTo>
                    <a:pt x="307357" y="677036"/>
                  </a:lnTo>
                  <a:lnTo>
                    <a:pt x="292200" y="698402"/>
                  </a:lnTo>
                  <a:lnTo>
                    <a:pt x="277389" y="719999"/>
                  </a:lnTo>
                  <a:lnTo>
                    <a:pt x="262975" y="741754"/>
                  </a:lnTo>
                  <a:lnTo>
                    <a:pt x="277527" y="751215"/>
                  </a:lnTo>
                  <a:lnTo>
                    <a:pt x="291786" y="729690"/>
                  </a:lnTo>
                  <a:lnTo>
                    <a:pt x="306440" y="708320"/>
                  </a:lnTo>
                  <a:lnTo>
                    <a:pt x="321437" y="687181"/>
                  </a:lnTo>
                  <a:lnTo>
                    <a:pt x="336723" y="666346"/>
                  </a:lnTo>
                  <a:lnTo>
                    <a:pt x="322807" y="655980"/>
                  </a:lnTo>
                  <a:close/>
                </a:path>
                <a:path w="3263265" h="3260725">
                  <a:moveTo>
                    <a:pt x="2937287" y="652126"/>
                  </a:moveTo>
                  <a:lnTo>
                    <a:pt x="2923405" y="662535"/>
                  </a:lnTo>
                  <a:lnTo>
                    <a:pt x="2938745" y="683311"/>
                  </a:lnTo>
                  <a:lnTo>
                    <a:pt x="2953789" y="704384"/>
                  </a:lnTo>
                  <a:lnTo>
                    <a:pt x="2968487" y="725683"/>
                  </a:lnTo>
                  <a:lnTo>
                    <a:pt x="2982788" y="747132"/>
                  </a:lnTo>
                  <a:lnTo>
                    <a:pt x="2997313" y="737629"/>
                  </a:lnTo>
                  <a:lnTo>
                    <a:pt x="2982857" y="715951"/>
                  </a:lnTo>
                  <a:lnTo>
                    <a:pt x="2967999" y="694425"/>
                  </a:lnTo>
                  <a:lnTo>
                    <a:pt x="2952791" y="673125"/>
                  </a:lnTo>
                  <a:lnTo>
                    <a:pt x="2937287" y="652126"/>
                  </a:lnTo>
                  <a:close/>
                </a:path>
                <a:path w="3263265" h="3260725">
                  <a:moveTo>
                    <a:pt x="458225" y="496792"/>
                  </a:moveTo>
                  <a:lnTo>
                    <a:pt x="440233" y="515699"/>
                  </a:lnTo>
                  <a:lnTo>
                    <a:pt x="422488" y="534952"/>
                  </a:lnTo>
                  <a:lnTo>
                    <a:pt x="405052" y="554483"/>
                  </a:lnTo>
                  <a:lnTo>
                    <a:pt x="387987" y="574224"/>
                  </a:lnTo>
                  <a:lnTo>
                    <a:pt x="401207" y="585455"/>
                  </a:lnTo>
                  <a:lnTo>
                    <a:pt x="418095" y="565925"/>
                  </a:lnTo>
                  <a:lnTo>
                    <a:pt x="435348" y="546602"/>
                  </a:lnTo>
                  <a:lnTo>
                    <a:pt x="452906" y="527552"/>
                  </a:lnTo>
                  <a:lnTo>
                    <a:pt x="470709" y="508845"/>
                  </a:lnTo>
                  <a:lnTo>
                    <a:pt x="458225" y="496792"/>
                  </a:lnTo>
                  <a:close/>
                </a:path>
                <a:path w="3263265" h="3260725">
                  <a:moveTo>
                    <a:pt x="2801462" y="493404"/>
                  </a:moveTo>
                  <a:lnTo>
                    <a:pt x="2789021" y="505491"/>
                  </a:lnTo>
                  <a:lnTo>
                    <a:pt x="2806871" y="524144"/>
                  </a:lnTo>
                  <a:lnTo>
                    <a:pt x="2824480" y="543138"/>
                  </a:lnTo>
                  <a:lnTo>
                    <a:pt x="2841786" y="562406"/>
                  </a:lnTo>
                  <a:lnTo>
                    <a:pt x="2858726" y="581881"/>
                  </a:lnTo>
                  <a:lnTo>
                    <a:pt x="2871912" y="570607"/>
                  </a:lnTo>
                  <a:lnTo>
                    <a:pt x="2854793" y="550924"/>
                  </a:lnTo>
                  <a:lnTo>
                    <a:pt x="2837304" y="531450"/>
                  </a:lnTo>
                  <a:lnTo>
                    <a:pt x="2819506" y="512254"/>
                  </a:lnTo>
                  <a:lnTo>
                    <a:pt x="2801462" y="493404"/>
                  </a:lnTo>
                  <a:close/>
                </a:path>
                <a:path w="3263265" h="3260725">
                  <a:moveTo>
                    <a:pt x="612737" y="356145"/>
                  </a:moveTo>
                  <a:lnTo>
                    <a:pt x="592513" y="372589"/>
                  </a:lnTo>
                  <a:lnTo>
                    <a:pt x="572476" y="389419"/>
                  </a:lnTo>
                  <a:lnTo>
                    <a:pt x="552698" y="406575"/>
                  </a:lnTo>
                  <a:lnTo>
                    <a:pt x="533248" y="423998"/>
                  </a:lnTo>
                  <a:lnTo>
                    <a:pt x="544935" y="436821"/>
                  </a:lnTo>
                  <a:lnTo>
                    <a:pt x="564179" y="419584"/>
                  </a:lnTo>
                  <a:lnTo>
                    <a:pt x="583748" y="402610"/>
                  </a:lnTo>
                  <a:lnTo>
                    <a:pt x="603573" y="385958"/>
                  </a:lnTo>
                  <a:lnTo>
                    <a:pt x="623585" y="369689"/>
                  </a:lnTo>
                  <a:lnTo>
                    <a:pt x="612737" y="356145"/>
                  </a:lnTo>
                  <a:close/>
                </a:path>
                <a:path w="3263265" h="3260725">
                  <a:moveTo>
                    <a:pt x="2646501" y="353164"/>
                  </a:moveTo>
                  <a:lnTo>
                    <a:pt x="2635687" y="366741"/>
                  </a:lnTo>
                  <a:lnTo>
                    <a:pt x="2655782" y="382984"/>
                  </a:lnTo>
                  <a:lnTo>
                    <a:pt x="2675672" y="399593"/>
                  </a:lnTo>
                  <a:lnTo>
                    <a:pt x="2695291" y="416510"/>
                  </a:lnTo>
                  <a:lnTo>
                    <a:pt x="2714570" y="433675"/>
                  </a:lnTo>
                  <a:lnTo>
                    <a:pt x="2726214" y="420817"/>
                  </a:lnTo>
                  <a:lnTo>
                    <a:pt x="2706734" y="403467"/>
                  </a:lnTo>
                  <a:lnTo>
                    <a:pt x="2686907" y="386370"/>
                  </a:lnTo>
                  <a:lnTo>
                    <a:pt x="2666806" y="369582"/>
                  </a:lnTo>
                  <a:lnTo>
                    <a:pt x="2646501" y="353164"/>
                  </a:lnTo>
                  <a:close/>
                </a:path>
                <a:path w="3263265" h="3260725">
                  <a:moveTo>
                    <a:pt x="783834" y="236343"/>
                  </a:moveTo>
                  <a:lnTo>
                    <a:pt x="761662" y="250088"/>
                  </a:lnTo>
                  <a:lnTo>
                    <a:pt x="739644" y="264231"/>
                  </a:lnTo>
                  <a:lnTo>
                    <a:pt x="717815" y="278749"/>
                  </a:lnTo>
                  <a:lnTo>
                    <a:pt x="696379" y="293506"/>
                  </a:lnTo>
                  <a:lnTo>
                    <a:pt x="706337" y="307710"/>
                  </a:lnTo>
                  <a:lnTo>
                    <a:pt x="727588" y="293083"/>
                  </a:lnTo>
                  <a:lnTo>
                    <a:pt x="749144" y="278749"/>
                  </a:lnTo>
                  <a:lnTo>
                    <a:pt x="770928" y="264757"/>
                  </a:lnTo>
                  <a:lnTo>
                    <a:pt x="792864" y="251157"/>
                  </a:lnTo>
                  <a:lnTo>
                    <a:pt x="783834" y="236343"/>
                  </a:lnTo>
                  <a:close/>
                </a:path>
                <a:path w="3263265" h="3260725">
                  <a:moveTo>
                    <a:pt x="2474862" y="233743"/>
                  </a:moveTo>
                  <a:lnTo>
                    <a:pt x="2465879" y="248582"/>
                  </a:lnTo>
                  <a:lnTo>
                    <a:pt x="2487850" y="262113"/>
                  </a:lnTo>
                  <a:lnTo>
                    <a:pt x="2509692" y="276051"/>
                  </a:lnTo>
                  <a:lnTo>
                    <a:pt x="2531329" y="290346"/>
                  </a:lnTo>
                  <a:lnTo>
                    <a:pt x="2552686" y="304949"/>
                  </a:lnTo>
                  <a:lnTo>
                    <a:pt x="2562601" y="290711"/>
                  </a:lnTo>
                  <a:lnTo>
                    <a:pt x="2541164" y="276051"/>
                  </a:lnTo>
                  <a:lnTo>
                    <a:pt x="2519148" y="261503"/>
                  </a:lnTo>
                  <a:lnTo>
                    <a:pt x="2497070" y="247417"/>
                  </a:lnTo>
                  <a:lnTo>
                    <a:pt x="2474862" y="233743"/>
                  </a:lnTo>
                  <a:close/>
                </a:path>
                <a:path w="3263265" h="3260725">
                  <a:moveTo>
                    <a:pt x="968732" y="139418"/>
                  </a:moveTo>
                  <a:lnTo>
                    <a:pt x="944994" y="150211"/>
                  </a:lnTo>
                  <a:lnTo>
                    <a:pt x="921360" y="161417"/>
                  </a:lnTo>
                  <a:lnTo>
                    <a:pt x="897914" y="172995"/>
                  </a:lnTo>
                  <a:lnTo>
                    <a:pt x="874739" y="184905"/>
                  </a:lnTo>
                  <a:lnTo>
                    <a:pt x="882798" y="200270"/>
                  </a:lnTo>
                  <a:lnTo>
                    <a:pt x="905728" y="188485"/>
                  </a:lnTo>
                  <a:lnTo>
                    <a:pt x="928925" y="177029"/>
                  </a:lnTo>
                  <a:lnTo>
                    <a:pt x="952306" y="165942"/>
                  </a:lnTo>
                  <a:lnTo>
                    <a:pt x="975792" y="155265"/>
                  </a:lnTo>
                  <a:lnTo>
                    <a:pt x="968732" y="139418"/>
                  </a:lnTo>
                  <a:close/>
                </a:path>
                <a:path w="3263265" h="3260725">
                  <a:moveTo>
                    <a:pt x="2289265" y="137215"/>
                  </a:moveTo>
                  <a:lnTo>
                    <a:pt x="2282256" y="153088"/>
                  </a:lnTo>
                  <a:lnTo>
                    <a:pt x="2305834" y="163712"/>
                  </a:lnTo>
                  <a:lnTo>
                    <a:pt x="2329307" y="174746"/>
                  </a:lnTo>
                  <a:lnTo>
                    <a:pt x="2352594" y="186151"/>
                  </a:lnTo>
                  <a:lnTo>
                    <a:pt x="2375614" y="197890"/>
                  </a:lnTo>
                  <a:lnTo>
                    <a:pt x="2383630" y="182500"/>
                  </a:lnTo>
                  <a:lnTo>
                    <a:pt x="2360360" y="170635"/>
                  </a:lnTo>
                  <a:lnTo>
                    <a:pt x="2336821" y="159106"/>
                  </a:lnTo>
                  <a:lnTo>
                    <a:pt x="2313094" y="147953"/>
                  </a:lnTo>
                  <a:lnTo>
                    <a:pt x="2289265" y="137215"/>
                  </a:lnTo>
                  <a:close/>
                </a:path>
                <a:path w="3263265" h="3260725">
                  <a:moveTo>
                    <a:pt x="1164609" y="67008"/>
                  </a:moveTo>
                  <a:lnTo>
                    <a:pt x="1139651" y="74667"/>
                  </a:lnTo>
                  <a:lnTo>
                    <a:pt x="1114744" y="82752"/>
                  </a:lnTo>
                  <a:lnTo>
                    <a:pt x="1089973" y="91234"/>
                  </a:lnTo>
                  <a:lnTo>
                    <a:pt x="1065425" y="100083"/>
                  </a:lnTo>
                  <a:lnTo>
                    <a:pt x="1071450" y="116354"/>
                  </a:lnTo>
                  <a:lnTo>
                    <a:pt x="1095733" y="107598"/>
                  </a:lnTo>
                  <a:lnTo>
                    <a:pt x="1120237" y="99207"/>
                  </a:lnTo>
                  <a:lnTo>
                    <a:pt x="1144801" y="91234"/>
                  </a:lnTo>
                  <a:lnTo>
                    <a:pt x="1169567" y="83635"/>
                  </a:lnTo>
                  <a:lnTo>
                    <a:pt x="1164609" y="67008"/>
                  </a:lnTo>
                  <a:close/>
                </a:path>
                <a:path w="3263265" h="3260725">
                  <a:moveTo>
                    <a:pt x="2092837" y="65374"/>
                  </a:moveTo>
                  <a:lnTo>
                    <a:pt x="2087938" y="82017"/>
                  </a:lnTo>
                  <a:lnTo>
                    <a:pt x="2112641" y="89500"/>
                  </a:lnTo>
                  <a:lnTo>
                    <a:pt x="2137305" y="97409"/>
                  </a:lnTo>
                  <a:lnTo>
                    <a:pt x="2161845" y="105713"/>
                  </a:lnTo>
                  <a:lnTo>
                    <a:pt x="2186173" y="114385"/>
                  </a:lnTo>
                  <a:lnTo>
                    <a:pt x="2192139" y="98097"/>
                  </a:lnTo>
                  <a:lnTo>
                    <a:pt x="2167546" y="89329"/>
                  </a:lnTo>
                  <a:lnTo>
                    <a:pt x="2142739" y="80933"/>
                  </a:lnTo>
                  <a:lnTo>
                    <a:pt x="2117807" y="72938"/>
                  </a:lnTo>
                  <a:lnTo>
                    <a:pt x="2092837" y="65374"/>
                  </a:lnTo>
                  <a:close/>
                </a:path>
                <a:path w="3263265" h="3260725">
                  <a:moveTo>
                    <a:pt x="1368325" y="20369"/>
                  </a:moveTo>
                  <a:lnTo>
                    <a:pt x="1342563" y="24762"/>
                  </a:lnTo>
                  <a:lnTo>
                    <a:pt x="1316815" y="29578"/>
                  </a:lnTo>
                  <a:lnTo>
                    <a:pt x="1291169" y="34799"/>
                  </a:lnTo>
                  <a:lnTo>
                    <a:pt x="1265717" y="40409"/>
                  </a:lnTo>
                  <a:lnTo>
                    <a:pt x="1269590" y="57315"/>
                  </a:lnTo>
                  <a:lnTo>
                    <a:pt x="1294771" y="51766"/>
                  </a:lnTo>
                  <a:lnTo>
                    <a:pt x="1320143" y="46602"/>
                  </a:lnTo>
                  <a:lnTo>
                    <a:pt x="1345617" y="41839"/>
                  </a:lnTo>
                  <a:lnTo>
                    <a:pt x="1371105" y="37495"/>
                  </a:lnTo>
                  <a:lnTo>
                    <a:pt x="1368325" y="20369"/>
                  </a:lnTo>
                  <a:close/>
                </a:path>
                <a:path w="3263265" h="3260725">
                  <a:moveTo>
                    <a:pt x="1888951" y="19454"/>
                  </a:moveTo>
                  <a:lnTo>
                    <a:pt x="1886231" y="36589"/>
                  </a:lnTo>
                  <a:lnTo>
                    <a:pt x="1911716" y="40839"/>
                  </a:lnTo>
                  <a:lnTo>
                    <a:pt x="1937202" y="45511"/>
                  </a:lnTo>
                  <a:lnTo>
                    <a:pt x="1962599" y="50588"/>
                  </a:lnTo>
                  <a:lnTo>
                    <a:pt x="1987817" y="56053"/>
                  </a:lnTo>
                  <a:lnTo>
                    <a:pt x="1991631" y="39130"/>
                  </a:lnTo>
                  <a:lnTo>
                    <a:pt x="1966141" y="33606"/>
                  </a:lnTo>
                  <a:lnTo>
                    <a:pt x="1940470" y="28474"/>
                  </a:lnTo>
                  <a:lnTo>
                    <a:pt x="1914710" y="23751"/>
                  </a:lnTo>
                  <a:lnTo>
                    <a:pt x="1888951" y="19454"/>
                  </a:lnTo>
                  <a:close/>
                </a:path>
                <a:path w="3263265" h="3260725">
                  <a:moveTo>
                    <a:pt x="1576321" y="177"/>
                  </a:moveTo>
                  <a:lnTo>
                    <a:pt x="1550204" y="1254"/>
                  </a:lnTo>
                  <a:lnTo>
                    <a:pt x="1524051" y="2748"/>
                  </a:lnTo>
                  <a:lnTo>
                    <a:pt x="1497954" y="4651"/>
                  </a:lnTo>
                  <a:lnTo>
                    <a:pt x="1472006" y="6957"/>
                  </a:lnTo>
                  <a:lnTo>
                    <a:pt x="1473683" y="24219"/>
                  </a:lnTo>
                  <a:lnTo>
                    <a:pt x="1499357" y="21939"/>
                  </a:lnTo>
                  <a:lnTo>
                    <a:pt x="1525178" y="20057"/>
                  </a:lnTo>
                  <a:lnTo>
                    <a:pt x="1551055" y="18580"/>
                  </a:lnTo>
                  <a:lnTo>
                    <a:pt x="1576898" y="17514"/>
                  </a:lnTo>
                  <a:lnTo>
                    <a:pt x="1576547" y="6957"/>
                  </a:lnTo>
                  <a:lnTo>
                    <a:pt x="1576470" y="4651"/>
                  </a:lnTo>
                  <a:lnTo>
                    <a:pt x="1576357" y="1254"/>
                  </a:lnTo>
                  <a:lnTo>
                    <a:pt x="1576321" y="177"/>
                  </a:lnTo>
                  <a:close/>
                </a:path>
                <a:path w="3263265" h="3260725">
                  <a:moveTo>
                    <a:pt x="1680887" y="0"/>
                  </a:moveTo>
                  <a:lnTo>
                    <a:pt x="1680370" y="17337"/>
                  </a:lnTo>
                  <a:lnTo>
                    <a:pt x="1706192" y="18311"/>
                  </a:lnTo>
                  <a:lnTo>
                    <a:pt x="1732066" y="19696"/>
                  </a:lnTo>
                  <a:lnTo>
                    <a:pt x="1757901" y="21488"/>
                  </a:lnTo>
                  <a:lnTo>
                    <a:pt x="1783605" y="23681"/>
                  </a:lnTo>
                  <a:lnTo>
                    <a:pt x="1785220" y="6411"/>
                  </a:lnTo>
                  <a:lnTo>
                    <a:pt x="1759241" y="4195"/>
                  </a:lnTo>
                  <a:lnTo>
                    <a:pt x="1733131" y="2384"/>
                  </a:lnTo>
                  <a:lnTo>
                    <a:pt x="1706982" y="984"/>
                  </a:lnTo>
                  <a:lnTo>
                    <a:pt x="1680887" y="0"/>
                  </a:lnTo>
                  <a:close/>
                </a:path>
              </a:pathLst>
            </a:custGeom>
            <a:solidFill>
              <a:srgbClr val="D0CD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665190" y="3832343"/>
              <a:ext cx="815975" cy="815340"/>
            </a:xfrm>
            <a:custGeom>
              <a:avLst/>
              <a:gdLst/>
              <a:ahLst/>
              <a:cxnLst/>
              <a:rect l="l" t="t" r="r" b="b"/>
              <a:pathLst>
                <a:path w="815975" h="815339">
                  <a:moveTo>
                    <a:pt x="407873" y="0"/>
                  </a:moveTo>
                  <a:lnTo>
                    <a:pt x="360306" y="2742"/>
                  </a:lnTo>
                  <a:lnTo>
                    <a:pt x="314351" y="10766"/>
                  </a:lnTo>
                  <a:lnTo>
                    <a:pt x="270314" y="23764"/>
                  </a:lnTo>
                  <a:lnTo>
                    <a:pt x="228500" y="41432"/>
                  </a:lnTo>
                  <a:lnTo>
                    <a:pt x="189217" y="63464"/>
                  </a:lnTo>
                  <a:lnTo>
                    <a:pt x="152769" y="89553"/>
                  </a:lnTo>
                  <a:lnTo>
                    <a:pt x="119463" y="119394"/>
                  </a:lnTo>
                  <a:lnTo>
                    <a:pt x="89605" y="152681"/>
                  </a:lnTo>
                  <a:lnTo>
                    <a:pt x="63500" y="189108"/>
                  </a:lnTo>
                  <a:lnTo>
                    <a:pt x="41456" y="228369"/>
                  </a:lnTo>
                  <a:lnTo>
                    <a:pt x="23778" y="270159"/>
                  </a:lnTo>
                  <a:lnTo>
                    <a:pt x="10772" y="314171"/>
                  </a:lnTo>
                  <a:lnTo>
                    <a:pt x="2744" y="360099"/>
                  </a:lnTo>
                  <a:lnTo>
                    <a:pt x="0" y="407638"/>
                  </a:lnTo>
                  <a:lnTo>
                    <a:pt x="2744" y="455178"/>
                  </a:lnTo>
                  <a:lnTo>
                    <a:pt x="10772" y="501106"/>
                  </a:lnTo>
                  <a:lnTo>
                    <a:pt x="23778" y="545118"/>
                  </a:lnTo>
                  <a:lnTo>
                    <a:pt x="41456" y="586908"/>
                  </a:lnTo>
                  <a:lnTo>
                    <a:pt x="63500" y="626169"/>
                  </a:lnTo>
                  <a:lnTo>
                    <a:pt x="89605" y="662596"/>
                  </a:lnTo>
                  <a:lnTo>
                    <a:pt x="119463" y="695883"/>
                  </a:lnTo>
                  <a:lnTo>
                    <a:pt x="152769" y="725724"/>
                  </a:lnTo>
                  <a:lnTo>
                    <a:pt x="189217" y="751813"/>
                  </a:lnTo>
                  <a:lnTo>
                    <a:pt x="228500" y="773844"/>
                  </a:lnTo>
                  <a:lnTo>
                    <a:pt x="270314" y="791513"/>
                  </a:lnTo>
                  <a:lnTo>
                    <a:pt x="314351" y="804511"/>
                  </a:lnTo>
                  <a:lnTo>
                    <a:pt x="360306" y="812535"/>
                  </a:lnTo>
                  <a:lnTo>
                    <a:pt x="407873" y="815277"/>
                  </a:lnTo>
                  <a:lnTo>
                    <a:pt x="455439" y="812535"/>
                  </a:lnTo>
                  <a:lnTo>
                    <a:pt x="501394" y="804511"/>
                  </a:lnTo>
                  <a:lnTo>
                    <a:pt x="545431" y="791513"/>
                  </a:lnTo>
                  <a:lnTo>
                    <a:pt x="587245" y="773844"/>
                  </a:lnTo>
                  <a:lnTo>
                    <a:pt x="626529" y="751813"/>
                  </a:lnTo>
                  <a:lnTo>
                    <a:pt x="662976" y="725724"/>
                  </a:lnTo>
                  <a:lnTo>
                    <a:pt x="696282" y="695883"/>
                  </a:lnTo>
                  <a:lnTo>
                    <a:pt x="726141" y="662596"/>
                  </a:lnTo>
                  <a:lnTo>
                    <a:pt x="752245" y="626169"/>
                  </a:lnTo>
                  <a:lnTo>
                    <a:pt x="774289" y="586908"/>
                  </a:lnTo>
                  <a:lnTo>
                    <a:pt x="791967" y="545118"/>
                  </a:lnTo>
                  <a:lnTo>
                    <a:pt x="804974" y="501106"/>
                  </a:lnTo>
                  <a:lnTo>
                    <a:pt x="813002" y="455178"/>
                  </a:lnTo>
                  <a:lnTo>
                    <a:pt x="815746" y="407638"/>
                  </a:lnTo>
                  <a:lnTo>
                    <a:pt x="813002" y="360099"/>
                  </a:lnTo>
                  <a:lnTo>
                    <a:pt x="804974" y="314171"/>
                  </a:lnTo>
                  <a:lnTo>
                    <a:pt x="791967" y="270159"/>
                  </a:lnTo>
                  <a:lnTo>
                    <a:pt x="774289" y="228369"/>
                  </a:lnTo>
                  <a:lnTo>
                    <a:pt x="752245" y="189108"/>
                  </a:lnTo>
                  <a:lnTo>
                    <a:pt x="726141" y="152681"/>
                  </a:lnTo>
                  <a:lnTo>
                    <a:pt x="696282" y="119394"/>
                  </a:lnTo>
                  <a:lnTo>
                    <a:pt x="662976" y="89553"/>
                  </a:lnTo>
                  <a:lnTo>
                    <a:pt x="626529" y="63464"/>
                  </a:lnTo>
                  <a:lnTo>
                    <a:pt x="587245" y="41432"/>
                  </a:lnTo>
                  <a:lnTo>
                    <a:pt x="545431" y="23764"/>
                  </a:lnTo>
                  <a:lnTo>
                    <a:pt x="501394" y="10766"/>
                  </a:lnTo>
                  <a:lnTo>
                    <a:pt x="455439" y="2742"/>
                  </a:lnTo>
                  <a:lnTo>
                    <a:pt x="407873" y="0"/>
                  </a:lnTo>
                  <a:close/>
                </a:path>
              </a:pathLst>
            </a:custGeom>
            <a:solidFill>
              <a:srgbClr val="FB8B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244612" y="4942509"/>
              <a:ext cx="815975" cy="815340"/>
            </a:xfrm>
            <a:custGeom>
              <a:avLst/>
              <a:gdLst/>
              <a:ahLst/>
              <a:cxnLst/>
              <a:rect l="l" t="t" r="r" b="b"/>
              <a:pathLst>
                <a:path w="815975" h="815339">
                  <a:moveTo>
                    <a:pt x="407873" y="0"/>
                  </a:moveTo>
                  <a:lnTo>
                    <a:pt x="360306" y="2742"/>
                  </a:lnTo>
                  <a:lnTo>
                    <a:pt x="314351" y="10766"/>
                  </a:lnTo>
                  <a:lnTo>
                    <a:pt x="270314" y="23764"/>
                  </a:lnTo>
                  <a:lnTo>
                    <a:pt x="228500" y="41432"/>
                  </a:lnTo>
                  <a:lnTo>
                    <a:pt x="189217" y="63464"/>
                  </a:lnTo>
                  <a:lnTo>
                    <a:pt x="152769" y="89553"/>
                  </a:lnTo>
                  <a:lnTo>
                    <a:pt x="119463" y="119394"/>
                  </a:lnTo>
                  <a:lnTo>
                    <a:pt x="89605" y="152681"/>
                  </a:lnTo>
                  <a:lnTo>
                    <a:pt x="63500" y="189108"/>
                  </a:lnTo>
                  <a:lnTo>
                    <a:pt x="41456" y="228369"/>
                  </a:lnTo>
                  <a:lnTo>
                    <a:pt x="23778" y="270159"/>
                  </a:lnTo>
                  <a:lnTo>
                    <a:pt x="10772" y="314171"/>
                  </a:lnTo>
                  <a:lnTo>
                    <a:pt x="2744" y="360099"/>
                  </a:lnTo>
                  <a:lnTo>
                    <a:pt x="0" y="407638"/>
                  </a:lnTo>
                  <a:lnTo>
                    <a:pt x="2744" y="455178"/>
                  </a:lnTo>
                  <a:lnTo>
                    <a:pt x="10772" y="501106"/>
                  </a:lnTo>
                  <a:lnTo>
                    <a:pt x="23778" y="545118"/>
                  </a:lnTo>
                  <a:lnTo>
                    <a:pt x="41456" y="586908"/>
                  </a:lnTo>
                  <a:lnTo>
                    <a:pt x="63500" y="626169"/>
                  </a:lnTo>
                  <a:lnTo>
                    <a:pt x="89605" y="662596"/>
                  </a:lnTo>
                  <a:lnTo>
                    <a:pt x="119463" y="695883"/>
                  </a:lnTo>
                  <a:lnTo>
                    <a:pt x="152769" y="725724"/>
                  </a:lnTo>
                  <a:lnTo>
                    <a:pt x="189217" y="751813"/>
                  </a:lnTo>
                  <a:lnTo>
                    <a:pt x="228500" y="773844"/>
                  </a:lnTo>
                  <a:lnTo>
                    <a:pt x="270314" y="791513"/>
                  </a:lnTo>
                  <a:lnTo>
                    <a:pt x="314351" y="804511"/>
                  </a:lnTo>
                  <a:lnTo>
                    <a:pt x="360306" y="812535"/>
                  </a:lnTo>
                  <a:lnTo>
                    <a:pt x="407873" y="815277"/>
                  </a:lnTo>
                  <a:lnTo>
                    <a:pt x="455439" y="812535"/>
                  </a:lnTo>
                  <a:lnTo>
                    <a:pt x="501394" y="804511"/>
                  </a:lnTo>
                  <a:lnTo>
                    <a:pt x="545431" y="791513"/>
                  </a:lnTo>
                  <a:lnTo>
                    <a:pt x="587245" y="773844"/>
                  </a:lnTo>
                  <a:lnTo>
                    <a:pt x="626529" y="751813"/>
                  </a:lnTo>
                  <a:lnTo>
                    <a:pt x="662976" y="725724"/>
                  </a:lnTo>
                  <a:lnTo>
                    <a:pt x="696282" y="695883"/>
                  </a:lnTo>
                  <a:lnTo>
                    <a:pt x="726141" y="662596"/>
                  </a:lnTo>
                  <a:lnTo>
                    <a:pt x="752245" y="626169"/>
                  </a:lnTo>
                  <a:lnTo>
                    <a:pt x="774289" y="586908"/>
                  </a:lnTo>
                  <a:lnTo>
                    <a:pt x="791967" y="545118"/>
                  </a:lnTo>
                  <a:lnTo>
                    <a:pt x="804974" y="501106"/>
                  </a:lnTo>
                  <a:lnTo>
                    <a:pt x="813002" y="455178"/>
                  </a:lnTo>
                  <a:lnTo>
                    <a:pt x="815746" y="407638"/>
                  </a:lnTo>
                  <a:lnTo>
                    <a:pt x="813002" y="360099"/>
                  </a:lnTo>
                  <a:lnTo>
                    <a:pt x="804974" y="314171"/>
                  </a:lnTo>
                  <a:lnTo>
                    <a:pt x="791967" y="270159"/>
                  </a:lnTo>
                  <a:lnTo>
                    <a:pt x="774289" y="228369"/>
                  </a:lnTo>
                  <a:lnTo>
                    <a:pt x="752245" y="189108"/>
                  </a:lnTo>
                  <a:lnTo>
                    <a:pt x="726141" y="152681"/>
                  </a:lnTo>
                  <a:lnTo>
                    <a:pt x="696282" y="119394"/>
                  </a:lnTo>
                  <a:lnTo>
                    <a:pt x="662976" y="89553"/>
                  </a:lnTo>
                  <a:lnTo>
                    <a:pt x="626529" y="63464"/>
                  </a:lnTo>
                  <a:lnTo>
                    <a:pt x="587245" y="41432"/>
                  </a:lnTo>
                  <a:lnTo>
                    <a:pt x="545431" y="23764"/>
                  </a:lnTo>
                  <a:lnTo>
                    <a:pt x="501394" y="10766"/>
                  </a:lnTo>
                  <a:lnTo>
                    <a:pt x="455439" y="2742"/>
                  </a:lnTo>
                  <a:lnTo>
                    <a:pt x="407873" y="0"/>
                  </a:lnTo>
                  <a:close/>
                </a:path>
              </a:pathLst>
            </a:custGeom>
            <a:solidFill>
              <a:srgbClr val="FF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4749960" y="6642450"/>
              <a:ext cx="815975" cy="815340"/>
            </a:xfrm>
            <a:custGeom>
              <a:avLst/>
              <a:gdLst/>
              <a:ahLst/>
              <a:cxnLst/>
              <a:rect l="l" t="t" r="r" b="b"/>
              <a:pathLst>
                <a:path w="815975" h="815340">
                  <a:moveTo>
                    <a:pt x="407873" y="0"/>
                  </a:moveTo>
                  <a:lnTo>
                    <a:pt x="360306" y="2742"/>
                  </a:lnTo>
                  <a:lnTo>
                    <a:pt x="314351" y="10766"/>
                  </a:lnTo>
                  <a:lnTo>
                    <a:pt x="270314" y="23764"/>
                  </a:lnTo>
                  <a:lnTo>
                    <a:pt x="228500" y="41432"/>
                  </a:lnTo>
                  <a:lnTo>
                    <a:pt x="189217" y="63464"/>
                  </a:lnTo>
                  <a:lnTo>
                    <a:pt x="152769" y="89553"/>
                  </a:lnTo>
                  <a:lnTo>
                    <a:pt x="119463" y="119394"/>
                  </a:lnTo>
                  <a:lnTo>
                    <a:pt x="89605" y="152681"/>
                  </a:lnTo>
                  <a:lnTo>
                    <a:pt x="63500" y="189108"/>
                  </a:lnTo>
                  <a:lnTo>
                    <a:pt x="41456" y="228369"/>
                  </a:lnTo>
                  <a:lnTo>
                    <a:pt x="23778" y="270159"/>
                  </a:lnTo>
                  <a:lnTo>
                    <a:pt x="10772" y="314171"/>
                  </a:lnTo>
                  <a:lnTo>
                    <a:pt x="2744" y="360099"/>
                  </a:lnTo>
                  <a:lnTo>
                    <a:pt x="0" y="407638"/>
                  </a:lnTo>
                  <a:lnTo>
                    <a:pt x="2744" y="455178"/>
                  </a:lnTo>
                  <a:lnTo>
                    <a:pt x="10772" y="501106"/>
                  </a:lnTo>
                  <a:lnTo>
                    <a:pt x="23778" y="545118"/>
                  </a:lnTo>
                  <a:lnTo>
                    <a:pt x="41456" y="586908"/>
                  </a:lnTo>
                  <a:lnTo>
                    <a:pt x="63500" y="626169"/>
                  </a:lnTo>
                  <a:lnTo>
                    <a:pt x="89605" y="662596"/>
                  </a:lnTo>
                  <a:lnTo>
                    <a:pt x="119463" y="695883"/>
                  </a:lnTo>
                  <a:lnTo>
                    <a:pt x="152769" y="725724"/>
                  </a:lnTo>
                  <a:lnTo>
                    <a:pt x="189217" y="751813"/>
                  </a:lnTo>
                  <a:lnTo>
                    <a:pt x="228500" y="773844"/>
                  </a:lnTo>
                  <a:lnTo>
                    <a:pt x="270314" y="791513"/>
                  </a:lnTo>
                  <a:lnTo>
                    <a:pt x="314351" y="804511"/>
                  </a:lnTo>
                  <a:lnTo>
                    <a:pt x="360306" y="812535"/>
                  </a:lnTo>
                  <a:lnTo>
                    <a:pt x="407873" y="815277"/>
                  </a:lnTo>
                  <a:lnTo>
                    <a:pt x="455439" y="812535"/>
                  </a:lnTo>
                  <a:lnTo>
                    <a:pt x="501394" y="804511"/>
                  </a:lnTo>
                  <a:lnTo>
                    <a:pt x="545431" y="791513"/>
                  </a:lnTo>
                  <a:lnTo>
                    <a:pt x="587245" y="773844"/>
                  </a:lnTo>
                  <a:lnTo>
                    <a:pt x="626529" y="751813"/>
                  </a:lnTo>
                  <a:lnTo>
                    <a:pt x="662976" y="725724"/>
                  </a:lnTo>
                  <a:lnTo>
                    <a:pt x="696282" y="695883"/>
                  </a:lnTo>
                  <a:lnTo>
                    <a:pt x="726141" y="662596"/>
                  </a:lnTo>
                  <a:lnTo>
                    <a:pt x="752245" y="626169"/>
                  </a:lnTo>
                  <a:lnTo>
                    <a:pt x="774289" y="586908"/>
                  </a:lnTo>
                  <a:lnTo>
                    <a:pt x="791967" y="545118"/>
                  </a:lnTo>
                  <a:lnTo>
                    <a:pt x="804974" y="501106"/>
                  </a:lnTo>
                  <a:lnTo>
                    <a:pt x="813002" y="455178"/>
                  </a:lnTo>
                  <a:lnTo>
                    <a:pt x="815746" y="407638"/>
                  </a:lnTo>
                  <a:lnTo>
                    <a:pt x="813002" y="360099"/>
                  </a:lnTo>
                  <a:lnTo>
                    <a:pt x="804974" y="314171"/>
                  </a:lnTo>
                  <a:lnTo>
                    <a:pt x="791967" y="270159"/>
                  </a:lnTo>
                  <a:lnTo>
                    <a:pt x="774289" y="228369"/>
                  </a:lnTo>
                  <a:lnTo>
                    <a:pt x="752245" y="189108"/>
                  </a:lnTo>
                  <a:lnTo>
                    <a:pt x="726141" y="152681"/>
                  </a:lnTo>
                  <a:lnTo>
                    <a:pt x="696282" y="119394"/>
                  </a:lnTo>
                  <a:lnTo>
                    <a:pt x="662976" y="89553"/>
                  </a:lnTo>
                  <a:lnTo>
                    <a:pt x="626529" y="63464"/>
                  </a:lnTo>
                  <a:lnTo>
                    <a:pt x="587245" y="41432"/>
                  </a:lnTo>
                  <a:lnTo>
                    <a:pt x="545431" y="23764"/>
                  </a:lnTo>
                  <a:lnTo>
                    <a:pt x="501394" y="10766"/>
                  </a:lnTo>
                  <a:lnTo>
                    <a:pt x="455439" y="2742"/>
                  </a:lnTo>
                  <a:lnTo>
                    <a:pt x="407873" y="0"/>
                  </a:lnTo>
                  <a:close/>
                </a:path>
              </a:pathLst>
            </a:custGeom>
            <a:solidFill>
              <a:srgbClr val="2EC4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788693" y="6711836"/>
              <a:ext cx="815975" cy="815340"/>
            </a:xfrm>
            <a:custGeom>
              <a:avLst/>
              <a:gdLst/>
              <a:ahLst/>
              <a:cxnLst/>
              <a:rect l="l" t="t" r="r" b="b"/>
              <a:pathLst>
                <a:path w="815975" h="815340">
                  <a:moveTo>
                    <a:pt x="407873" y="0"/>
                  </a:moveTo>
                  <a:lnTo>
                    <a:pt x="360306" y="2742"/>
                  </a:lnTo>
                  <a:lnTo>
                    <a:pt x="314351" y="10766"/>
                  </a:lnTo>
                  <a:lnTo>
                    <a:pt x="270314" y="23764"/>
                  </a:lnTo>
                  <a:lnTo>
                    <a:pt x="228500" y="41432"/>
                  </a:lnTo>
                  <a:lnTo>
                    <a:pt x="189217" y="63464"/>
                  </a:lnTo>
                  <a:lnTo>
                    <a:pt x="152769" y="89553"/>
                  </a:lnTo>
                  <a:lnTo>
                    <a:pt x="119463" y="119394"/>
                  </a:lnTo>
                  <a:lnTo>
                    <a:pt x="89605" y="152681"/>
                  </a:lnTo>
                  <a:lnTo>
                    <a:pt x="63500" y="189108"/>
                  </a:lnTo>
                  <a:lnTo>
                    <a:pt x="41456" y="228369"/>
                  </a:lnTo>
                  <a:lnTo>
                    <a:pt x="23778" y="270159"/>
                  </a:lnTo>
                  <a:lnTo>
                    <a:pt x="10772" y="314171"/>
                  </a:lnTo>
                  <a:lnTo>
                    <a:pt x="2744" y="360099"/>
                  </a:lnTo>
                  <a:lnTo>
                    <a:pt x="0" y="407638"/>
                  </a:lnTo>
                  <a:lnTo>
                    <a:pt x="2744" y="455178"/>
                  </a:lnTo>
                  <a:lnTo>
                    <a:pt x="10772" y="501106"/>
                  </a:lnTo>
                  <a:lnTo>
                    <a:pt x="23778" y="545118"/>
                  </a:lnTo>
                  <a:lnTo>
                    <a:pt x="41456" y="586908"/>
                  </a:lnTo>
                  <a:lnTo>
                    <a:pt x="63500" y="626169"/>
                  </a:lnTo>
                  <a:lnTo>
                    <a:pt x="89605" y="662596"/>
                  </a:lnTo>
                  <a:lnTo>
                    <a:pt x="119463" y="695883"/>
                  </a:lnTo>
                  <a:lnTo>
                    <a:pt x="152769" y="725724"/>
                  </a:lnTo>
                  <a:lnTo>
                    <a:pt x="189217" y="751813"/>
                  </a:lnTo>
                  <a:lnTo>
                    <a:pt x="228500" y="773844"/>
                  </a:lnTo>
                  <a:lnTo>
                    <a:pt x="270314" y="791513"/>
                  </a:lnTo>
                  <a:lnTo>
                    <a:pt x="314351" y="804511"/>
                  </a:lnTo>
                  <a:lnTo>
                    <a:pt x="360306" y="812535"/>
                  </a:lnTo>
                  <a:lnTo>
                    <a:pt x="407873" y="815277"/>
                  </a:lnTo>
                  <a:lnTo>
                    <a:pt x="455439" y="812535"/>
                  </a:lnTo>
                  <a:lnTo>
                    <a:pt x="501394" y="804511"/>
                  </a:lnTo>
                  <a:lnTo>
                    <a:pt x="545431" y="791513"/>
                  </a:lnTo>
                  <a:lnTo>
                    <a:pt x="587245" y="773844"/>
                  </a:lnTo>
                  <a:lnTo>
                    <a:pt x="626529" y="751813"/>
                  </a:lnTo>
                  <a:lnTo>
                    <a:pt x="662976" y="725724"/>
                  </a:lnTo>
                  <a:lnTo>
                    <a:pt x="696282" y="695883"/>
                  </a:lnTo>
                  <a:lnTo>
                    <a:pt x="726141" y="662596"/>
                  </a:lnTo>
                  <a:lnTo>
                    <a:pt x="752245" y="626169"/>
                  </a:lnTo>
                  <a:lnTo>
                    <a:pt x="774289" y="586908"/>
                  </a:lnTo>
                  <a:lnTo>
                    <a:pt x="791967" y="545118"/>
                  </a:lnTo>
                  <a:lnTo>
                    <a:pt x="804974" y="501106"/>
                  </a:lnTo>
                  <a:lnTo>
                    <a:pt x="813002" y="455178"/>
                  </a:lnTo>
                  <a:lnTo>
                    <a:pt x="815746" y="407638"/>
                  </a:lnTo>
                  <a:lnTo>
                    <a:pt x="813002" y="360099"/>
                  </a:lnTo>
                  <a:lnTo>
                    <a:pt x="804974" y="314171"/>
                  </a:lnTo>
                  <a:lnTo>
                    <a:pt x="791967" y="270159"/>
                  </a:lnTo>
                  <a:lnTo>
                    <a:pt x="774289" y="228369"/>
                  </a:lnTo>
                  <a:lnTo>
                    <a:pt x="752245" y="189108"/>
                  </a:lnTo>
                  <a:lnTo>
                    <a:pt x="726141" y="152681"/>
                  </a:lnTo>
                  <a:lnTo>
                    <a:pt x="696282" y="119394"/>
                  </a:lnTo>
                  <a:lnTo>
                    <a:pt x="662976" y="89553"/>
                  </a:lnTo>
                  <a:lnTo>
                    <a:pt x="626529" y="63464"/>
                  </a:lnTo>
                  <a:lnTo>
                    <a:pt x="587245" y="41432"/>
                  </a:lnTo>
                  <a:lnTo>
                    <a:pt x="545431" y="23764"/>
                  </a:lnTo>
                  <a:lnTo>
                    <a:pt x="501394" y="10766"/>
                  </a:lnTo>
                  <a:lnTo>
                    <a:pt x="455439" y="2742"/>
                  </a:lnTo>
                  <a:lnTo>
                    <a:pt x="407873" y="0"/>
                  </a:lnTo>
                  <a:close/>
                </a:path>
              </a:pathLst>
            </a:custGeom>
            <a:solidFill>
              <a:srgbClr val="0098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198581" y="4942509"/>
              <a:ext cx="815975" cy="815340"/>
            </a:xfrm>
            <a:custGeom>
              <a:avLst/>
              <a:gdLst/>
              <a:ahLst/>
              <a:cxnLst/>
              <a:rect l="l" t="t" r="r" b="b"/>
              <a:pathLst>
                <a:path w="815975" h="815339">
                  <a:moveTo>
                    <a:pt x="407873" y="0"/>
                  </a:moveTo>
                  <a:lnTo>
                    <a:pt x="360306" y="2742"/>
                  </a:lnTo>
                  <a:lnTo>
                    <a:pt x="314351" y="10766"/>
                  </a:lnTo>
                  <a:lnTo>
                    <a:pt x="270314" y="23764"/>
                  </a:lnTo>
                  <a:lnTo>
                    <a:pt x="228500" y="41432"/>
                  </a:lnTo>
                  <a:lnTo>
                    <a:pt x="189217" y="63464"/>
                  </a:lnTo>
                  <a:lnTo>
                    <a:pt x="152769" y="89553"/>
                  </a:lnTo>
                  <a:lnTo>
                    <a:pt x="119463" y="119394"/>
                  </a:lnTo>
                  <a:lnTo>
                    <a:pt x="89605" y="152681"/>
                  </a:lnTo>
                  <a:lnTo>
                    <a:pt x="63500" y="189108"/>
                  </a:lnTo>
                  <a:lnTo>
                    <a:pt x="41456" y="228369"/>
                  </a:lnTo>
                  <a:lnTo>
                    <a:pt x="23778" y="270159"/>
                  </a:lnTo>
                  <a:lnTo>
                    <a:pt x="10772" y="314171"/>
                  </a:lnTo>
                  <a:lnTo>
                    <a:pt x="2744" y="360099"/>
                  </a:lnTo>
                  <a:lnTo>
                    <a:pt x="0" y="407638"/>
                  </a:lnTo>
                  <a:lnTo>
                    <a:pt x="2744" y="455178"/>
                  </a:lnTo>
                  <a:lnTo>
                    <a:pt x="10772" y="501106"/>
                  </a:lnTo>
                  <a:lnTo>
                    <a:pt x="23778" y="545118"/>
                  </a:lnTo>
                  <a:lnTo>
                    <a:pt x="41456" y="586908"/>
                  </a:lnTo>
                  <a:lnTo>
                    <a:pt x="63500" y="626169"/>
                  </a:lnTo>
                  <a:lnTo>
                    <a:pt x="89605" y="662596"/>
                  </a:lnTo>
                  <a:lnTo>
                    <a:pt x="119463" y="695883"/>
                  </a:lnTo>
                  <a:lnTo>
                    <a:pt x="152769" y="725724"/>
                  </a:lnTo>
                  <a:lnTo>
                    <a:pt x="189217" y="751813"/>
                  </a:lnTo>
                  <a:lnTo>
                    <a:pt x="228500" y="773844"/>
                  </a:lnTo>
                  <a:lnTo>
                    <a:pt x="270314" y="791513"/>
                  </a:lnTo>
                  <a:lnTo>
                    <a:pt x="314351" y="804511"/>
                  </a:lnTo>
                  <a:lnTo>
                    <a:pt x="360306" y="812535"/>
                  </a:lnTo>
                  <a:lnTo>
                    <a:pt x="407873" y="815277"/>
                  </a:lnTo>
                  <a:lnTo>
                    <a:pt x="455439" y="812535"/>
                  </a:lnTo>
                  <a:lnTo>
                    <a:pt x="501394" y="804511"/>
                  </a:lnTo>
                  <a:lnTo>
                    <a:pt x="545431" y="791513"/>
                  </a:lnTo>
                  <a:lnTo>
                    <a:pt x="587245" y="773844"/>
                  </a:lnTo>
                  <a:lnTo>
                    <a:pt x="626529" y="751813"/>
                  </a:lnTo>
                  <a:lnTo>
                    <a:pt x="662976" y="725724"/>
                  </a:lnTo>
                  <a:lnTo>
                    <a:pt x="696282" y="695883"/>
                  </a:lnTo>
                  <a:lnTo>
                    <a:pt x="726141" y="662596"/>
                  </a:lnTo>
                  <a:lnTo>
                    <a:pt x="752245" y="626169"/>
                  </a:lnTo>
                  <a:lnTo>
                    <a:pt x="774289" y="586908"/>
                  </a:lnTo>
                  <a:lnTo>
                    <a:pt x="791967" y="545118"/>
                  </a:lnTo>
                  <a:lnTo>
                    <a:pt x="804974" y="501106"/>
                  </a:lnTo>
                  <a:lnTo>
                    <a:pt x="813002" y="455178"/>
                  </a:lnTo>
                  <a:lnTo>
                    <a:pt x="815746" y="407638"/>
                  </a:lnTo>
                  <a:lnTo>
                    <a:pt x="813002" y="360099"/>
                  </a:lnTo>
                  <a:lnTo>
                    <a:pt x="804974" y="314171"/>
                  </a:lnTo>
                  <a:lnTo>
                    <a:pt x="791967" y="270159"/>
                  </a:lnTo>
                  <a:lnTo>
                    <a:pt x="774289" y="228369"/>
                  </a:lnTo>
                  <a:lnTo>
                    <a:pt x="752245" y="189108"/>
                  </a:lnTo>
                  <a:lnTo>
                    <a:pt x="726141" y="152681"/>
                  </a:lnTo>
                  <a:lnTo>
                    <a:pt x="696282" y="119394"/>
                  </a:lnTo>
                  <a:lnTo>
                    <a:pt x="662976" y="89553"/>
                  </a:lnTo>
                  <a:lnTo>
                    <a:pt x="626529" y="63464"/>
                  </a:lnTo>
                  <a:lnTo>
                    <a:pt x="587245" y="41432"/>
                  </a:lnTo>
                  <a:lnTo>
                    <a:pt x="545431" y="23764"/>
                  </a:lnTo>
                  <a:lnTo>
                    <a:pt x="501394" y="10766"/>
                  </a:lnTo>
                  <a:lnTo>
                    <a:pt x="455439" y="2742"/>
                  </a:lnTo>
                  <a:lnTo>
                    <a:pt x="407873" y="0"/>
                  </a:lnTo>
                  <a:close/>
                </a:path>
              </a:pathLst>
            </a:custGeom>
            <a:solidFill>
              <a:srgbClr val="FEE4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894210" y="4012589"/>
              <a:ext cx="358140" cy="455295"/>
            </a:xfrm>
            <a:custGeom>
              <a:avLst/>
              <a:gdLst/>
              <a:ahLst/>
              <a:cxnLst/>
              <a:rect l="l" t="t" r="r" b="b"/>
              <a:pathLst>
                <a:path w="358140" h="455295">
                  <a:moveTo>
                    <a:pt x="159589" y="0"/>
                  </a:moveTo>
                  <a:lnTo>
                    <a:pt x="63974" y="0"/>
                  </a:lnTo>
                  <a:lnTo>
                    <a:pt x="52289" y="1155"/>
                  </a:lnTo>
                  <a:lnTo>
                    <a:pt x="10926" y="28832"/>
                  </a:lnTo>
                  <a:lnTo>
                    <a:pt x="0" y="64894"/>
                  </a:lnTo>
                  <a:lnTo>
                    <a:pt x="0" y="389891"/>
                  </a:lnTo>
                  <a:lnTo>
                    <a:pt x="19048" y="435853"/>
                  </a:lnTo>
                  <a:lnTo>
                    <a:pt x="65036" y="454891"/>
                  </a:lnTo>
                  <a:lnTo>
                    <a:pt x="292666" y="454891"/>
                  </a:lnTo>
                  <a:lnTo>
                    <a:pt x="338654" y="435853"/>
                  </a:lnTo>
                  <a:lnTo>
                    <a:pt x="357703" y="389891"/>
                  </a:lnTo>
                  <a:lnTo>
                    <a:pt x="357685" y="357392"/>
                  </a:lnTo>
                  <a:lnTo>
                    <a:pt x="93243" y="357392"/>
                  </a:lnTo>
                  <a:lnTo>
                    <a:pt x="89107" y="355680"/>
                  </a:lnTo>
                  <a:lnTo>
                    <a:pt x="83009" y="349585"/>
                  </a:lnTo>
                  <a:lnTo>
                    <a:pt x="81295" y="345451"/>
                  </a:lnTo>
                  <a:lnTo>
                    <a:pt x="81295" y="336832"/>
                  </a:lnTo>
                  <a:lnTo>
                    <a:pt x="83009" y="332699"/>
                  </a:lnTo>
                  <a:lnTo>
                    <a:pt x="89107" y="326604"/>
                  </a:lnTo>
                  <a:lnTo>
                    <a:pt x="93243" y="324892"/>
                  </a:lnTo>
                  <a:lnTo>
                    <a:pt x="357667" y="324892"/>
                  </a:lnTo>
                  <a:lnTo>
                    <a:pt x="357640" y="276142"/>
                  </a:lnTo>
                  <a:lnTo>
                    <a:pt x="93243" y="276142"/>
                  </a:lnTo>
                  <a:lnTo>
                    <a:pt x="89107" y="274430"/>
                  </a:lnTo>
                  <a:lnTo>
                    <a:pt x="83009" y="268335"/>
                  </a:lnTo>
                  <a:lnTo>
                    <a:pt x="81295" y="264202"/>
                  </a:lnTo>
                  <a:lnTo>
                    <a:pt x="81295" y="255583"/>
                  </a:lnTo>
                  <a:lnTo>
                    <a:pt x="83009" y="251449"/>
                  </a:lnTo>
                  <a:lnTo>
                    <a:pt x="89107" y="245354"/>
                  </a:lnTo>
                  <a:lnTo>
                    <a:pt x="93243" y="243642"/>
                  </a:lnTo>
                  <a:lnTo>
                    <a:pt x="357622" y="243642"/>
                  </a:lnTo>
                  <a:lnTo>
                    <a:pt x="357597" y="197893"/>
                  </a:lnTo>
                  <a:lnTo>
                    <a:pt x="354700" y="194998"/>
                  </a:lnTo>
                  <a:lnTo>
                    <a:pt x="212430" y="194998"/>
                  </a:lnTo>
                  <a:lnTo>
                    <a:pt x="201809" y="193948"/>
                  </a:lnTo>
                  <a:lnTo>
                    <a:pt x="166305" y="164799"/>
                  </a:lnTo>
                  <a:lnTo>
                    <a:pt x="162486" y="2895"/>
                  </a:lnTo>
                  <a:lnTo>
                    <a:pt x="162078" y="1909"/>
                  </a:lnTo>
                  <a:lnTo>
                    <a:pt x="161778" y="1461"/>
                  </a:lnTo>
                  <a:lnTo>
                    <a:pt x="161024" y="707"/>
                  </a:lnTo>
                  <a:lnTo>
                    <a:pt x="160576" y="408"/>
                  </a:lnTo>
                  <a:lnTo>
                    <a:pt x="159589" y="0"/>
                  </a:lnTo>
                  <a:close/>
                </a:path>
                <a:path w="358140" h="455295">
                  <a:moveTo>
                    <a:pt x="357667" y="324892"/>
                  </a:moveTo>
                  <a:lnTo>
                    <a:pt x="264459" y="324892"/>
                  </a:lnTo>
                  <a:lnTo>
                    <a:pt x="268595" y="326604"/>
                  </a:lnTo>
                  <a:lnTo>
                    <a:pt x="274693" y="332699"/>
                  </a:lnTo>
                  <a:lnTo>
                    <a:pt x="276406" y="336832"/>
                  </a:lnTo>
                  <a:lnTo>
                    <a:pt x="276406" y="345451"/>
                  </a:lnTo>
                  <a:lnTo>
                    <a:pt x="274693" y="349585"/>
                  </a:lnTo>
                  <a:lnTo>
                    <a:pt x="268595" y="355680"/>
                  </a:lnTo>
                  <a:lnTo>
                    <a:pt x="264459" y="357392"/>
                  </a:lnTo>
                  <a:lnTo>
                    <a:pt x="357685" y="357392"/>
                  </a:lnTo>
                  <a:lnTo>
                    <a:pt x="357667" y="324892"/>
                  </a:lnTo>
                  <a:close/>
                </a:path>
                <a:path w="358140" h="455295">
                  <a:moveTo>
                    <a:pt x="357622" y="243642"/>
                  </a:moveTo>
                  <a:lnTo>
                    <a:pt x="264459" y="243642"/>
                  </a:lnTo>
                  <a:lnTo>
                    <a:pt x="268595" y="245354"/>
                  </a:lnTo>
                  <a:lnTo>
                    <a:pt x="274693" y="251449"/>
                  </a:lnTo>
                  <a:lnTo>
                    <a:pt x="276406" y="255583"/>
                  </a:lnTo>
                  <a:lnTo>
                    <a:pt x="276406" y="264202"/>
                  </a:lnTo>
                  <a:lnTo>
                    <a:pt x="274693" y="268335"/>
                  </a:lnTo>
                  <a:lnTo>
                    <a:pt x="268595" y="274430"/>
                  </a:lnTo>
                  <a:lnTo>
                    <a:pt x="264459" y="276142"/>
                  </a:lnTo>
                  <a:lnTo>
                    <a:pt x="357640" y="276142"/>
                  </a:lnTo>
                  <a:lnTo>
                    <a:pt x="357622" y="2436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89322" y="4024834"/>
              <a:ext cx="150195" cy="15014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4976183" y="6868788"/>
              <a:ext cx="363220" cy="362585"/>
            </a:xfrm>
            <a:custGeom>
              <a:avLst/>
              <a:gdLst/>
              <a:ahLst/>
              <a:cxnLst/>
              <a:rect l="l" t="t" r="r" b="b"/>
              <a:pathLst>
                <a:path w="363219" h="362584">
                  <a:moveTo>
                    <a:pt x="262648" y="125450"/>
                  </a:moveTo>
                  <a:lnTo>
                    <a:pt x="243471" y="101003"/>
                  </a:lnTo>
                  <a:lnTo>
                    <a:pt x="240639" y="101003"/>
                  </a:lnTo>
                  <a:lnTo>
                    <a:pt x="235635" y="101003"/>
                  </a:lnTo>
                  <a:lnTo>
                    <a:pt x="230797" y="102743"/>
                  </a:lnTo>
                  <a:lnTo>
                    <a:pt x="223062" y="109093"/>
                  </a:lnTo>
                  <a:lnTo>
                    <a:pt x="220421" y="113499"/>
                  </a:lnTo>
                  <a:lnTo>
                    <a:pt x="218478" y="123304"/>
                  </a:lnTo>
                  <a:lnTo>
                    <a:pt x="219227" y="128397"/>
                  </a:lnTo>
                  <a:lnTo>
                    <a:pt x="223951" y="137210"/>
                  </a:lnTo>
                  <a:lnTo>
                    <a:pt x="227761" y="140665"/>
                  </a:lnTo>
                  <a:lnTo>
                    <a:pt x="237007" y="144487"/>
                  </a:lnTo>
                  <a:lnTo>
                    <a:pt x="242150" y="144729"/>
                  </a:lnTo>
                  <a:lnTo>
                    <a:pt x="251714" y="141820"/>
                  </a:lnTo>
                  <a:lnTo>
                    <a:pt x="255854" y="138760"/>
                  </a:lnTo>
                  <a:lnTo>
                    <a:pt x="261404" y="130441"/>
                  </a:lnTo>
                  <a:lnTo>
                    <a:pt x="262648" y="125450"/>
                  </a:lnTo>
                  <a:close/>
                </a:path>
                <a:path w="363219" h="362584">
                  <a:moveTo>
                    <a:pt x="363042" y="35712"/>
                  </a:moveTo>
                  <a:lnTo>
                    <a:pt x="349110" y="2247"/>
                  </a:lnTo>
                  <a:lnTo>
                    <a:pt x="349592" y="2247"/>
                  </a:lnTo>
                  <a:lnTo>
                    <a:pt x="328180" y="0"/>
                  </a:lnTo>
                  <a:lnTo>
                    <a:pt x="303364" y="2247"/>
                  </a:lnTo>
                  <a:lnTo>
                    <a:pt x="288353" y="5727"/>
                  </a:lnTo>
                  <a:lnTo>
                    <a:pt x="288353" y="122186"/>
                  </a:lnTo>
                  <a:lnTo>
                    <a:pt x="287502" y="131445"/>
                  </a:lnTo>
                  <a:lnTo>
                    <a:pt x="263055" y="164490"/>
                  </a:lnTo>
                  <a:lnTo>
                    <a:pt x="242938" y="170053"/>
                  </a:lnTo>
                  <a:lnTo>
                    <a:pt x="235953" y="169887"/>
                  </a:lnTo>
                  <a:lnTo>
                    <a:pt x="201041" y="148996"/>
                  </a:lnTo>
                  <a:lnTo>
                    <a:pt x="193027" y="122186"/>
                  </a:lnTo>
                  <a:lnTo>
                    <a:pt x="193421" y="116840"/>
                  </a:lnTo>
                  <a:lnTo>
                    <a:pt x="193509" y="115747"/>
                  </a:lnTo>
                  <a:lnTo>
                    <a:pt x="193509" y="115595"/>
                  </a:lnTo>
                  <a:lnTo>
                    <a:pt x="216090" y="81762"/>
                  </a:lnTo>
                  <a:lnTo>
                    <a:pt x="242887" y="75031"/>
                  </a:lnTo>
                  <a:lnTo>
                    <a:pt x="249859" y="75882"/>
                  </a:lnTo>
                  <a:lnTo>
                    <a:pt x="284619" y="104165"/>
                  </a:lnTo>
                  <a:lnTo>
                    <a:pt x="288353" y="122186"/>
                  </a:lnTo>
                  <a:lnTo>
                    <a:pt x="288353" y="5727"/>
                  </a:lnTo>
                  <a:lnTo>
                    <a:pt x="244551" y="19380"/>
                  </a:lnTo>
                  <a:lnTo>
                    <a:pt x="186702" y="48577"/>
                  </a:lnTo>
                  <a:lnTo>
                    <a:pt x="135559" y="88366"/>
                  </a:lnTo>
                  <a:lnTo>
                    <a:pt x="111620" y="115747"/>
                  </a:lnTo>
                  <a:lnTo>
                    <a:pt x="99491" y="115595"/>
                  </a:lnTo>
                  <a:lnTo>
                    <a:pt x="35013" y="143814"/>
                  </a:lnTo>
                  <a:lnTo>
                    <a:pt x="5384" y="197129"/>
                  </a:lnTo>
                  <a:lnTo>
                    <a:pt x="0" y="221246"/>
                  </a:lnTo>
                  <a:lnTo>
                    <a:pt x="203" y="224396"/>
                  </a:lnTo>
                  <a:lnTo>
                    <a:pt x="16548" y="241642"/>
                  </a:lnTo>
                  <a:lnTo>
                    <a:pt x="16992" y="241642"/>
                  </a:lnTo>
                  <a:lnTo>
                    <a:pt x="19443" y="241960"/>
                  </a:lnTo>
                  <a:lnTo>
                    <a:pt x="74739" y="235966"/>
                  </a:lnTo>
                  <a:lnTo>
                    <a:pt x="75603" y="244144"/>
                  </a:lnTo>
                  <a:lnTo>
                    <a:pt x="78422" y="250063"/>
                  </a:lnTo>
                  <a:lnTo>
                    <a:pt x="112864" y="284505"/>
                  </a:lnTo>
                  <a:lnTo>
                    <a:pt x="118795" y="287350"/>
                  </a:lnTo>
                  <a:lnTo>
                    <a:pt x="126885" y="288201"/>
                  </a:lnTo>
                  <a:lnTo>
                    <a:pt x="121208" y="340194"/>
                  </a:lnTo>
                  <a:lnTo>
                    <a:pt x="120942" y="342938"/>
                  </a:lnTo>
                  <a:lnTo>
                    <a:pt x="121183" y="345617"/>
                  </a:lnTo>
                  <a:lnTo>
                    <a:pt x="122707" y="350710"/>
                  </a:lnTo>
                  <a:lnTo>
                    <a:pt x="136969" y="362343"/>
                  </a:lnTo>
                  <a:lnTo>
                    <a:pt x="137629" y="362343"/>
                  </a:lnTo>
                  <a:lnTo>
                    <a:pt x="139420" y="362521"/>
                  </a:lnTo>
                  <a:lnTo>
                    <a:pt x="143395" y="362521"/>
                  </a:lnTo>
                  <a:lnTo>
                    <a:pt x="144500" y="362343"/>
                  </a:lnTo>
                  <a:lnTo>
                    <a:pt x="192417" y="346811"/>
                  </a:lnTo>
                  <a:lnTo>
                    <a:pt x="239420" y="298665"/>
                  </a:lnTo>
                  <a:lnTo>
                    <a:pt x="247167" y="263525"/>
                  </a:lnTo>
                  <a:lnTo>
                    <a:pt x="247065" y="251447"/>
                  </a:lnTo>
                  <a:lnTo>
                    <a:pt x="254254" y="245846"/>
                  </a:lnTo>
                  <a:lnTo>
                    <a:pt x="295719" y="203136"/>
                  </a:lnTo>
                  <a:lnTo>
                    <a:pt x="318262" y="170053"/>
                  </a:lnTo>
                  <a:lnTo>
                    <a:pt x="330339" y="148996"/>
                  </a:lnTo>
                  <a:lnTo>
                    <a:pt x="343649" y="119456"/>
                  </a:lnTo>
                  <a:lnTo>
                    <a:pt x="354241" y="89065"/>
                  </a:lnTo>
                  <a:lnTo>
                    <a:pt x="357428" y="75209"/>
                  </a:lnTo>
                  <a:lnTo>
                    <a:pt x="357479" y="75031"/>
                  </a:lnTo>
                  <a:lnTo>
                    <a:pt x="360756" y="60845"/>
                  </a:lnTo>
                  <a:lnTo>
                    <a:pt x="363042" y="357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989329" y="7114618"/>
              <a:ext cx="104010" cy="10382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04482" y="7163776"/>
              <a:ext cx="73879" cy="17720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3107912" y="6897972"/>
              <a:ext cx="281305" cy="443230"/>
            </a:xfrm>
            <a:custGeom>
              <a:avLst/>
              <a:gdLst/>
              <a:ahLst/>
              <a:cxnLst/>
              <a:rect l="l" t="t" r="r" b="b"/>
              <a:pathLst>
                <a:path w="281305" h="443229">
                  <a:moveTo>
                    <a:pt x="73875" y="16268"/>
                  </a:moveTo>
                  <a:lnTo>
                    <a:pt x="71539" y="10642"/>
                  </a:lnTo>
                  <a:lnTo>
                    <a:pt x="63220" y="2336"/>
                  </a:lnTo>
                  <a:lnTo>
                    <a:pt x="57594" y="0"/>
                  </a:lnTo>
                  <a:lnTo>
                    <a:pt x="16281" y="0"/>
                  </a:lnTo>
                  <a:lnTo>
                    <a:pt x="10642" y="2336"/>
                  </a:lnTo>
                  <a:lnTo>
                    <a:pt x="2324" y="10642"/>
                  </a:lnTo>
                  <a:lnTo>
                    <a:pt x="0" y="16268"/>
                  </a:lnTo>
                  <a:lnTo>
                    <a:pt x="0" y="426745"/>
                  </a:lnTo>
                  <a:lnTo>
                    <a:pt x="2324" y="432384"/>
                  </a:lnTo>
                  <a:lnTo>
                    <a:pt x="10642" y="440690"/>
                  </a:lnTo>
                  <a:lnTo>
                    <a:pt x="16281" y="443014"/>
                  </a:lnTo>
                  <a:lnTo>
                    <a:pt x="51714" y="443014"/>
                  </a:lnTo>
                  <a:lnTo>
                    <a:pt x="54622" y="443014"/>
                  </a:lnTo>
                  <a:lnTo>
                    <a:pt x="73875" y="423773"/>
                  </a:lnTo>
                  <a:lnTo>
                    <a:pt x="73875" y="16268"/>
                  </a:lnTo>
                  <a:close/>
                </a:path>
                <a:path w="281305" h="443229">
                  <a:moveTo>
                    <a:pt x="177304" y="193484"/>
                  </a:moveTo>
                  <a:lnTo>
                    <a:pt x="174967" y="187845"/>
                  </a:lnTo>
                  <a:lnTo>
                    <a:pt x="166662" y="179539"/>
                  </a:lnTo>
                  <a:lnTo>
                    <a:pt x="161023" y="177203"/>
                  </a:lnTo>
                  <a:lnTo>
                    <a:pt x="119710" y="177203"/>
                  </a:lnTo>
                  <a:lnTo>
                    <a:pt x="114071" y="179539"/>
                  </a:lnTo>
                  <a:lnTo>
                    <a:pt x="105765" y="187845"/>
                  </a:lnTo>
                  <a:lnTo>
                    <a:pt x="103428" y="193484"/>
                  </a:lnTo>
                  <a:lnTo>
                    <a:pt x="103428" y="426745"/>
                  </a:lnTo>
                  <a:lnTo>
                    <a:pt x="105765" y="432371"/>
                  </a:lnTo>
                  <a:lnTo>
                    <a:pt x="114071" y="440690"/>
                  </a:lnTo>
                  <a:lnTo>
                    <a:pt x="119710" y="443014"/>
                  </a:lnTo>
                  <a:lnTo>
                    <a:pt x="155143" y="443014"/>
                  </a:lnTo>
                  <a:lnTo>
                    <a:pt x="161023" y="443014"/>
                  </a:lnTo>
                  <a:lnTo>
                    <a:pt x="166662" y="440690"/>
                  </a:lnTo>
                  <a:lnTo>
                    <a:pt x="174967" y="432371"/>
                  </a:lnTo>
                  <a:lnTo>
                    <a:pt x="177304" y="426745"/>
                  </a:lnTo>
                  <a:lnTo>
                    <a:pt x="177304" y="193484"/>
                  </a:lnTo>
                  <a:close/>
                </a:path>
                <a:path w="281305" h="443229">
                  <a:moveTo>
                    <a:pt x="280733" y="90106"/>
                  </a:moveTo>
                  <a:lnTo>
                    <a:pt x="278396" y="84480"/>
                  </a:lnTo>
                  <a:lnTo>
                    <a:pt x="270090" y="76161"/>
                  </a:lnTo>
                  <a:lnTo>
                    <a:pt x="264452" y="73837"/>
                  </a:lnTo>
                  <a:lnTo>
                    <a:pt x="223139" y="73837"/>
                  </a:lnTo>
                  <a:lnTo>
                    <a:pt x="217500" y="76161"/>
                  </a:lnTo>
                  <a:lnTo>
                    <a:pt x="209194" y="84480"/>
                  </a:lnTo>
                  <a:lnTo>
                    <a:pt x="206857" y="90106"/>
                  </a:lnTo>
                  <a:lnTo>
                    <a:pt x="206857" y="426745"/>
                  </a:lnTo>
                  <a:lnTo>
                    <a:pt x="209194" y="432384"/>
                  </a:lnTo>
                  <a:lnTo>
                    <a:pt x="217500" y="440690"/>
                  </a:lnTo>
                  <a:lnTo>
                    <a:pt x="223139" y="443014"/>
                  </a:lnTo>
                  <a:lnTo>
                    <a:pt x="258572" y="443014"/>
                  </a:lnTo>
                  <a:lnTo>
                    <a:pt x="264452" y="443014"/>
                  </a:lnTo>
                  <a:lnTo>
                    <a:pt x="270090" y="440690"/>
                  </a:lnTo>
                  <a:lnTo>
                    <a:pt x="278396" y="432384"/>
                  </a:lnTo>
                  <a:lnTo>
                    <a:pt x="280733" y="426745"/>
                  </a:lnTo>
                  <a:lnTo>
                    <a:pt x="280733" y="9010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458290" y="5310769"/>
              <a:ext cx="221335" cy="220407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5587431" y="5169120"/>
              <a:ext cx="259715" cy="201930"/>
            </a:xfrm>
            <a:custGeom>
              <a:avLst/>
              <a:gdLst/>
              <a:ahLst/>
              <a:cxnLst/>
              <a:rect l="l" t="t" r="r" b="b"/>
              <a:pathLst>
                <a:path w="259715" h="201929">
                  <a:moveTo>
                    <a:pt x="66321" y="0"/>
                  </a:moveTo>
                  <a:lnTo>
                    <a:pt x="25701" y="10370"/>
                  </a:lnTo>
                  <a:lnTo>
                    <a:pt x="0" y="36413"/>
                  </a:lnTo>
                  <a:lnTo>
                    <a:pt x="74" y="41980"/>
                  </a:lnTo>
                  <a:lnTo>
                    <a:pt x="1010" y="44678"/>
                  </a:lnTo>
                  <a:lnTo>
                    <a:pt x="4398" y="49098"/>
                  </a:lnTo>
                  <a:lnTo>
                    <a:pt x="6760" y="50702"/>
                  </a:lnTo>
                  <a:lnTo>
                    <a:pt x="12120" y="52223"/>
                  </a:lnTo>
                  <a:lnTo>
                    <a:pt x="14974" y="52098"/>
                  </a:lnTo>
                  <a:lnTo>
                    <a:pt x="19845" y="50260"/>
                  </a:lnTo>
                  <a:lnTo>
                    <a:pt x="24515" y="48982"/>
                  </a:lnTo>
                  <a:lnTo>
                    <a:pt x="29416" y="47946"/>
                  </a:lnTo>
                  <a:lnTo>
                    <a:pt x="34443" y="47633"/>
                  </a:lnTo>
                  <a:lnTo>
                    <a:pt x="39434" y="48053"/>
                  </a:lnTo>
                  <a:lnTo>
                    <a:pt x="76945" y="67783"/>
                  </a:lnTo>
                  <a:lnTo>
                    <a:pt x="83277" y="85547"/>
                  </a:lnTo>
                  <a:lnTo>
                    <a:pt x="83059" y="91839"/>
                  </a:lnTo>
                  <a:lnTo>
                    <a:pt x="80015" y="99353"/>
                  </a:lnTo>
                  <a:lnTo>
                    <a:pt x="76287" y="106533"/>
                  </a:lnTo>
                  <a:lnTo>
                    <a:pt x="71902" y="113332"/>
                  </a:lnTo>
                  <a:lnTo>
                    <a:pt x="64995" y="122196"/>
                  </a:lnTo>
                  <a:lnTo>
                    <a:pt x="64072" y="125289"/>
                  </a:lnTo>
                  <a:lnTo>
                    <a:pt x="98222" y="166826"/>
                  </a:lnTo>
                  <a:lnTo>
                    <a:pt x="107988" y="168370"/>
                  </a:lnTo>
                  <a:lnTo>
                    <a:pt x="111207" y="167192"/>
                  </a:lnTo>
                  <a:lnTo>
                    <a:pt x="127074" y="153222"/>
                  </a:lnTo>
                  <a:lnTo>
                    <a:pt x="133297" y="148045"/>
                  </a:lnTo>
                  <a:lnTo>
                    <a:pt x="152769" y="139783"/>
                  </a:lnTo>
                  <a:lnTo>
                    <a:pt x="155957" y="140455"/>
                  </a:lnTo>
                  <a:lnTo>
                    <a:pt x="158730" y="142017"/>
                  </a:lnTo>
                  <a:lnTo>
                    <a:pt x="158480" y="142785"/>
                  </a:lnTo>
                  <a:lnTo>
                    <a:pt x="153496" y="147665"/>
                  </a:lnTo>
                  <a:lnTo>
                    <a:pt x="151654" y="152085"/>
                  </a:lnTo>
                  <a:lnTo>
                    <a:pt x="186133" y="198111"/>
                  </a:lnTo>
                  <a:lnTo>
                    <a:pt x="194573" y="201562"/>
                  </a:lnTo>
                  <a:lnTo>
                    <a:pt x="201466" y="201553"/>
                  </a:lnTo>
                  <a:lnTo>
                    <a:pt x="205886" y="199754"/>
                  </a:lnTo>
                  <a:lnTo>
                    <a:pt x="254503" y="151755"/>
                  </a:lnTo>
                  <a:lnTo>
                    <a:pt x="257514" y="148457"/>
                  </a:lnTo>
                  <a:lnTo>
                    <a:pt x="259164" y="144142"/>
                  </a:lnTo>
                  <a:lnTo>
                    <a:pt x="259080" y="135213"/>
                  </a:lnTo>
                  <a:lnTo>
                    <a:pt x="224692" y="98409"/>
                  </a:lnTo>
                  <a:lnTo>
                    <a:pt x="216252" y="94953"/>
                  </a:lnTo>
                  <a:lnTo>
                    <a:pt x="210247" y="94970"/>
                  </a:lnTo>
                  <a:lnTo>
                    <a:pt x="206628" y="96141"/>
                  </a:lnTo>
                  <a:lnTo>
                    <a:pt x="203617" y="98312"/>
                  </a:lnTo>
                  <a:lnTo>
                    <a:pt x="204808" y="90248"/>
                  </a:lnTo>
                  <a:lnTo>
                    <a:pt x="179367" y="53653"/>
                  </a:lnTo>
                  <a:lnTo>
                    <a:pt x="146481" y="27678"/>
                  </a:lnTo>
                  <a:lnTo>
                    <a:pt x="109243" y="8445"/>
                  </a:lnTo>
                  <a:lnTo>
                    <a:pt x="77323" y="529"/>
                  </a:lnTo>
                  <a:lnTo>
                    <a:pt x="663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54713" y="5196433"/>
              <a:ext cx="81262" cy="129446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2395984" y="5244974"/>
              <a:ext cx="323850" cy="129539"/>
            </a:xfrm>
            <a:custGeom>
              <a:avLst/>
              <a:gdLst/>
              <a:ahLst/>
              <a:cxnLst/>
              <a:rect l="l" t="t" r="r" b="b"/>
              <a:pathLst>
                <a:path w="323850" h="129539">
                  <a:moveTo>
                    <a:pt x="311901" y="0"/>
                  </a:moveTo>
                  <a:lnTo>
                    <a:pt x="97091" y="0"/>
                  </a:lnTo>
                  <a:lnTo>
                    <a:pt x="78093" y="1970"/>
                  </a:lnTo>
                  <a:lnTo>
                    <a:pt x="28574" y="28592"/>
                  </a:lnTo>
                  <a:lnTo>
                    <a:pt x="1961" y="78095"/>
                  </a:lnTo>
                  <a:lnTo>
                    <a:pt x="0" y="115388"/>
                  </a:lnTo>
                  <a:lnTo>
                    <a:pt x="418" y="117493"/>
                  </a:lnTo>
                  <a:lnTo>
                    <a:pt x="14063" y="129444"/>
                  </a:lnTo>
                  <a:lnTo>
                    <a:pt x="16190" y="129444"/>
                  </a:lnTo>
                  <a:lnTo>
                    <a:pt x="18316" y="129444"/>
                  </a:lnTo>
                  <a:lnTo>
                    <a:pt x="32379" y="115388"/>
                  </a:lnTo>
                  <a:lnTo>
                    <a:pt x="32379" y="97131"/>
                  </a:lnTo>
                  <a:lnTo>
                    <a:pt x="33691" y="84466"/>
                  </a:lnTo>
                  <a:lnTo>
                    <a:pt x="61285" y="43363"/>
                  </a:lnTo>
                  <a:lnTo>
                    <a:pt x="97139" y="32361"/>
                  </a:lnTo>
                  <a:lnTo>
                    <a:pt x="311901" y="32361"/>
                  </a:lnTo>
                  <a:lnTo>
                    <a:pt x="316019" y="30656"/>
                  </a:lnTo>
                  <a:lnTo>
                    <a:pt x="322092" y="24587"/>
                  </a:lnTo>
                  <a:lnTo>
                    <a:pt x="323797" y="20471"/>
                  </a:lnTo>
                  <a:lnTo>
                    <a:pt x="323797" y="11889"/>
                  </a:lnTo>
                  <a:lnTo>
                    <a:pt x="322092" y="7773"/>
                  </a:lnTo>
                  <a:lnTo>
                    <a:pt x="316019" y="1704"/>
                  </a:lnTo>
                  <a:lnTo>
                    <a:pt x="3119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476934" y="5374427"/>
              <a:ext cx="81262" cy="129438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2493126" y="5325877"/>
              <a:ext cx="323850" cy="129539"/>
            </a:xfrm>
            <a:custGeom>
              <a:avLst/>
              <a:gdLst/>
              <a:ahLst/>
              <a:cxnLst/>
              <a:rect l="l" t="t" r="r" b="b"/>
              <a:pathLst>
                <a:path w="323850" h="129539">
                  <a:moveTo>
                    <a:pt x="311901" y="0"/>
                  </a:moveTo>
                  <a:lnTo>
                    <a:pt x="303313" y="0"/>
                  </a:lnTo>
                  <a:lnTo>
                    <a:pt x="299195" y="1704"/>
                  </a:lnTo>
                  <a:lnTo>
                    <a:pt x="293122" y="7773"/>
                  </a:lnTo>
                  <a:lnTo>
                    <a:pt x="291417" y="11889"/>
                  </a:lnTo>
                  <a:lnTo>
                    <a:pt x="291417" y="32312"/>
                  </a:lnTo>
                  <a:lnTo>
                    <a:pt x="290106" y="44977"/>
                  </a:lnTo>
                  <a:lnTo>
                    <a:pt x="262511" y="86081"/>
                  </a:lnTo>
                  <a:lnTo>
                    <a:pt x="226657" y="97083"/>
                  </a:lnTo>
                  <a:lnTo>
                    <a:pt x="11895" y="97083"/>
                  </a:lnTo>
                  <a:lnTo>
                    <a:pt x="7778" y="98788"/>
                  </a:lnTo>
                  <a:lnTo>
                    <a:pt x="1705" y="104857"/>
                  </a:lnTo>
                  <a:lnTo>
                    <a:pt x="0" y="108972"/>
                  </a:lnTo>
                  <a:lnTo>
                    <a:pt x="0" y="117555"/>
                  </a:lnTo>
                  <a:lnTo>
                    <a:pt x="1705" y="121670"/>
                  </a:lnTo>
                  <a:lnTo>
                    <a:pt x="7778" y="127739"/>
                  </a:lnTo>
                  <a:lnTo>
                    <a:pt x="11895" y="129444"/>
                  </a:lnTo>
                  <a:lnTo>
                    <a:pt x="16189" y="129444"/>
                  </a:lnTo>
                  <a:lnTo>
                    <a:pt x="226705" y="129444"/>
                  </a:lnTo>
                  <a:lnTo>
                    <a:pt x="280463" y="112969"/>
                  </a:lnTo>
                  <a:lnTo>
                    <a:pt x="316279" y="69428"/>
                  </a:lnTo>
                  <a:lnTo>
                    <a:pt x="323797" y="32361"/>
                  </a:lnTo>
                  <a:lnTo>
                    <a:pt x="323797" y="11889"/>
                  </a:lnTo>
                  <a:lnTo>
                    <a:pt x="322091" y="7773"/>
                  </a:lnTo>
                  <a:lnTo>
                    <a:pt x="316019" y="1704"/>
                  </a:lnTo>
                  <a:lnTo>
                    <a:pt x="3119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3288" y="3562480"/>
            <a:ext cx="5806604" cy="75140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92465" y="5028558"/>
            <a:ext cx="8434853" cy="408913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59597" y="4663775"/>
            <a:ext cx="197547" cy="1981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755921" y="4663775"/>
            <a:ext cx="197547" cy="19815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052243" y="4663775"/>
            <a:ext cx="197547" cy="19815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348558" y="4663775"/>
            <a:ext cx="197547" cy="19815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644881" y="4663775"/>
            <a:ext cx="197547" cy="19815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941206" y="4663775"/>
            <a:ext cx="197547" cy="198158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2289925" y="4644435"/>
            <a:ext cx="2315210" cy="241300"/>
            <a:chOff x="12289925" y="4644435"/>
            <a:chExt cx="2315210" cy="24130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237520" y="4663775"/>
              <a:ext cx="197547" cy="19815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2289925" y="4644435"/>
              <a:ext cx="2315210" cy="241300"/>
            </a:xfrm>
            <a:custGeom>
              <a:avLst/>
              <a:gdLst/>
              <a:ahLst/>
              <a:cxnLst/>
              <a:rect l="l" t="t" r="r" b="b"/>
              <a:pathLst>
                <a:path w="2315209" h="241300">
                  <a:moveTo>
                    <a:pt x="18206" y="223520"/>
                  </a:moveTo>
                  <a:lnTo>
                    <a:pt x="16057" y="225481"/>
                  </a:lnTo>
                  <a:lnTo>
                    <a:pt x="11787" y="229870"/>
                  </a:lnTo>
                  <a:lnTo>
                    <a:pt x="17906" y="234950"/>
                  </a:lnTo>
                  <a:lnTo>
                    <a:pt x="24820" y="238760"/>
                  </a:lnTo>
                  <a:lnTo>
                    <a:pt x="32320" y="241300"/>
                  </a:lnTo>
                  <a:lnTo>
                    <a:pt x="40195" y="241300"/>
                  </a:lnTo>
                  <a:lnTo>
                    <a:pt x="40195" y="236220"/>
                  </a:lnTo>
                  <a:lnTo>
                    <a:pt x="33403" y="236220"/>
                  </a:lnTo>
                  <a:lnTo>
                    <a:pt x="26947" y="233680"/>
                  </a:lnTo>
                  <a:lnTo>
                    <a:pt x="20997" y="229870"/>
                  </a:lnTo>
                  <a:lnTo>
                    <a:pt x="15981" y="226210"/>
                  </a:lnTo>
                  <a:lnTo>
                    <a:pt x="15588" y="226210"/>
                  </a:lnTo>
                  <a:lnTo>
                    <a:pt x="18206" y="223520"/>
                  </a:lnTo>
                  <a:close/>
                </a:path>
                <a:path w="2315209" h="241300">
                  <a:moveTo>
                    <a:pt x="2274611" y="226210"/>
                  </a:moveTo>
                  <a:lnTo>
                    <a:pt x="40195" y="226210"/>
                  </a:lnTo>
                  <a:lnTo>
                    <a:pt x="40195" y="241300"/>
                  </a:lnTo>
                  <a:lnTo>
                    <a:pt x="2274611" y="241300"/>
                  </a:lnTo>
                  <a:lnTo>
                    <a:pt x="2274611" y="226210"/>
                  </a:lnTo>
                  <a:close/>
                </a:path>
                <a:path w="2315209" h="241300">
                  <a:moveTo>
                    <a:pt x="2291657" y="218440"/>
                  </a:moveTo>
                  <a:lnTo>
                    <a:pt x="2287135" y="223520"/>
                  </a:lnTo>
                  <a:lnTo>
                    <a:pt x="2280643" y="226210"/>
                  </a:lnTo>
                  <a:lnTo>
                    <a:pt x="2274611" y="226210"/>
                  </a:lnTo>
                  <a:lnTo>
                    <a:pt x="2274611" y="241300"/>
                  </a:lnTo>
                  <a:lnTo>
                    <a:pt x="2282486" y="241300"/>
                  </a:lnTo>
                  <a:lnTo>
                    <a:pt x="2289986" y="238760"/>
                  </a:lnTo>
                  <a:lnTo>
                    <a:pt x="2294595" y="236220"/>
                  </a:lnTo>
                  <a:lnTo>
                    <a:pt x="2281403" y="236220"/>
                  </a:lnTo>
                  <a:lnTo>
                    <a:pt x="2287859" y="233680"/>
                  </a:lnTo>
                  <a:lnTo>
                    <a:pt x="2291826" y="231140"/>
                  </a:lnTo>
                  <a:lnTo>
                    <a:pt x="2282472" y="231140"/>
                  </a:lnTo>
                  <a:lnTo>
                    <a:pt x="2290027" y="228600"/>
                  </a:lnTo>
                  <a:lnTo>
                    <a:pt x="2292385" y="226210"/>
                  </a:lnTo>
                  <a:lnTo>
                    <a:pt x="2292999" y="225481"/>
                  </a:lnTo>
                  <a:lnTo>
                    <a:pt x="2295404" y="222497"/>
                  </a:lnTo>
                  <a:lnTo>
                    <a:pt x="2291657" y="218440"/>
                  </a:lnTo>
                  <a:close/>
                </a:path>
                <a:path w="2315209" h="241300">
                  <a:moveTo>
                    <a:pt x="23149" y="218440"/>
                  </a:moveTo>
                  <a:lnTo>
                    <a:pt x="15588" y="226210"/>
                  </a:lnTo>
                  <a:lnTo>
                    <a:pt x="15981" y="226210"/>
                  </a:lnTo>
                  <a:lnTo>
                    <a:pt x="20997" y="229870"/>
                  </a:lnTo>
                  <a:lnTo>
                    <a:pt x="26947" y="233680"/>
                  </a:lnTo>
                  <a:lnTo>
                    <a:pt x="33403" y="236220"/>
                  </a:lnTo>
                  <a:lnTo>
                    <a:pt x="40184" y="236220"/>
                  </a:lnTo>
                  <a:lnTo>
                    <a:pt x="40189" y="231140"/>
                  </a:lnTo>
                  <a:lnTo>
                    <a:pt x="32334" y="231140"/>
                  </a:lnTo>
                  <a:lnTo>
                    <a:pt x="24779" y="228600"/>
                  </a:lnTo>
                  <a:lnTo>
                    <a:pt x="19419" y="222497"/>
                  </a:lnTo>
                  <a:lnTo>
                    <a:pt x="26761" y="222497"/>
                  </a:lnTo>
                  <a:lnTo>
                    <a:pt x="23149" y="218440"/>
                  </a:lnTo>
                  <a:close/>
                </a:path>
                <a:path w="2315209" h="241300">
                  <a:moveTo>
                    <a:pt x="2298865" y="226210"/>
                  </a:moveTo>
                  <a:lnTo>
                    <a:pt x="2293809" y="229870"/>
                  </a:lnTo>
                  <a:lnTo>
                    <a:pt x="2287859" y="233680"/>
                  </a:lnTo>
                  <a:lnTo>
                    <a:pt x="2281403" y="236220"/>
                  </a:lnTo>
                  <a:lnTo>
                    <a:pt x="2294595" y="236220"/>
                  </a:lnTo>
                  <a:lnTo>
                    <a:pt x="2296900" y="234950"/>
                  </a:lnTo>
                  <a:lnTo>
                    <a:pt x="2303019" y="229870"/>
                  </a:lnTo>
                  <a:lnTo>
                    <a:pt x="2298865" y="226210"/>
                  </a:lnTo>
                  <a:close/>
                </a:path>
                <a:path w="2315209" h="241300">
                  <a:moveTo>
                    <a:pt x="26761" y="222497"/>
                  </a:moveTo>
                  <a:lnTo>
                    <a:pt x="19419" y="222497"/>
                  </a:lnTo>
                  <a:lnTo>
                    <a:pt x="24779" y="228600"/>
                  </a:lnTo>
                  <a:lnTo>
                    <a:pt x="32334" y="231140"/>
                  </a:lnTo>
                  <a:lnTo>
                    <a:pt x="40189" y="231140"/>
                  </a:lnTo>
                  <a:lnTo>
                    <a:pt x="40195" y="226210"/>
                  </a:lnTo>
                  <a:lnTo>
                    <a:pt x="34163" y="226210"/>
                  </a:lnTo>
                  <a:lnTo>
                    <a:pt x="27671" y="223520"/>
                  </a:lnTo>
                  <a:lnTo>
                    <a:pt x="26761" y="222497"/>
                  </a:lnTo>
                  <a:close/>
                </a:path>
                <a:path w="2315209" h="241300">
                  <a:moveTo>
                    <a:pt x="2295408" y="222497"/>
                  </a:moveTo>
                  <a:lnTo>
                    <a:pt x="2292999" y="225481"/>
                  </a:lnTo>
                  <a:lnTo>
                    <a:pt x="2292385" y="226210"/>
                  </a:lnTo>
                  <a:lnTo>
                    <a:pt x="2290027" y="228600"/>
                  </a:lnTo>
                  <a:lnTo>
                    <a:pt x="2282472" y="231140"/>
                  </a:lnTo>
                  <a:lnTo>
                    <a:pt x="2291826" y="231140"/>
                  </a:lnTo>
                  <a:lnTo>
                    <a:pt x="2293809" y="229870"/>
                  </a:lnTo>
                  <a:lnTo>
                    <a:pt x="2298865" y="226210"/>
                  </a:lnTo>
                  <a:lnTo>
                    <a:pt x="2298225" y="225481"/>
                  </a:lnTo>
                  <a:lnTo>
                    <a:pt x="2295408" y="222497"/>
                  </a:lnTo>
                  <a:close/>
                </a:path>
                <a:path w="2315209" h="241300">
                  <a:moveTo>
                    <a:pt x="11787" y="12700"/>
                  </a:moveTo>
                  <a:lnTo>
                    <a:pt x="6768" y="19050"/>
                  </a:lnTo>
                  <a:lnTo>
                    <a:pt x="3072" y="25400"/>
                  </a:lnTo>
                  <a:lnTo>
                    <a:pt x="787" y="33020"/>
                  </a:lnTo>
                  <a:lnTo>
                    <a:pt x="0" y="40640"/>
                  </a:lnTo>
                  <a:lnTo>
                    <a:pt x="0" y="201930"/>
                  </a:lnTo>
                  <a:lnTo>
                    <a:pt x="787" y="209550"/>
                  </a:lnTo>
                  <a:lnTo>
                    <a:pt x="3072" y="217170"/>
                  </a:lnTo>
                  <a:lnTo>
                    <a:pt x="6768" y="223520"/>
                  </a:lnTo>
                  <a:lnTo>
                    <a:pt x="11787" y="229870"/>
                  </a:lnTo>
                  <a:lnTo>
                    <a:pt x="15348" y="226210"/>
                  </a:lnTo>
                  <a:lnTo>
                    <a:pt x="15861" y="226210"/>
                  </a:lnTo>
                  <a:lnTo>
                    <a:pt x="5607" y="40640"/>
                  </a:lnTo>
                  <a:lnTo>
                    <a:pt x="6282" y="34290"/>
                  </a:lnTo>
                  <a:lnTo>
                    <a:pt x="8245" y="27940"/>
                  </a:lnTo>
                  <a:lnTo>
                    <a:pt x="11420" y="21590"/>
                  </a:lnTo>
                  <a:lnTo>
                    <a:pt x="15622" y="16641"/>
                  </a:lnTo>
                  <a:lnTo>
                    <a:pt x="11787" y="12700"/>
                  </a:lnTo>
                  <a:close/>
                </a:path>
                <a:path w="2315209" h="241300">
                  <a:moveTo>
                    <a:pt x="2302172" y="222497"/>
                  </a:moveTo>
                  <a:lnTo>
                    <a:pt x="2295805" y="222497"/>
                  </a:lnTo>
                  <a:lnTo>
                    <a:pt x="2298217" y="225481"/>
                  </a:lnTo>
                  <a:lnTo>
                    <a:pt x="2298865" y="226210"/>
                  </a:lnTo>
                  <a:lnTo>
                    <a:pt x="2303019" y="229870"/>
                  </a:lnTo>
                  <a:lnTo>
                    <a:pt x="2306406" y="226210"/>
                  </a:lnTo>
                  <a:lnTo>
                    <a:pt x="2299203" y="226210"/>
                  </a:lnTo>
                  <a:lnTo>
                    <a:pt x="2302172" y="222497"/>
                  </a:lnTo>
                  <a:close/>
                </a:path>
                <a:path w="2315209" h="241300">
                  <a:moveTo>
                    <a:pt x="15622" y="16641"/>
                  </a:moveTo>
                  <a:lnTo>
                    <a:pt x="11420" y="21590"/>
                  </a:lnTo>
                  <a:lnTo>
                    <a:pt x="8245" y="27940"/>
                  </a:lnTo>
                  <a:lnTo>
                    <a:pt x="6282" y="34290"/>
                  </a:lnTo>
                  <a:lnTo>
                    <a:pt x="5607" y="40640"/>
                  </a:lnTo>
                  <a:lnTo>
                    <a:pt x="5607" y="201930"/>
                  </a:lnTo>
                  <a:lnTo>
                    <a:pt x="6282" y="208280"/>
                  </a:lnTo>
                  <a:lnTo>
                    <a:pt x="8245" y="214630"/>
                  </a:lnTo>
                  <a:lnTo>
                    <a:pt x="11420" y="220980"/>
                  </a:lnTo>
                  <a:lnTo>
                    <a:pt x="15861" y="226210"/>
                  </a:lnTo>
                  <a:lnTo>
                    <a:pt x="15329" y="226210"/>
                  </a:lnTo>
                  <a:lnTo>
                    <a:pt x="16087" y="225481"/>
                  </a:lnTo>
                  <a:lnTo>
                    <a:pt x="18961" y="222497"/>
                  </a:lnTo>
                  <a:lnTo>
                    <a:pt x="19465" y="222497"/>
                  </a:lnTo>
                  <a:lnTo>
                    <a:pt x="13623" y="217170"/>
                  </a:lnTo>
                  <a:lnTo>
                    <a:pt x="10480" y="209550"/>
                  </a:lnTo>
                  <a:lnTo>
                    <a:pt x="10480" y="33020"/>
                  </a:lnTo>
                  <a:lnTo>
                    <a:pt x="13624" y="25400"/>
                  </a:lnTo>
                  <a:lnTo>
                    <a:pt x="19194" y="20320"/>
                  </a:lnTo>
                  <a:lnTo>
                    <a:pt x="15622" y="16641"/>
                  </a:lnTo>
                  <a:close/>
                </a:path>
                <a:path w="2315209" h="241300">
                  <a:moveTo>
                    <a:pt x="2306622" y="16641"/>
                  </a:moveTo>
                  <a:lnTo>
                    <a:pt x="2299428" y="16641"/>
                  </a:lnTo>
                  <a:lnTo>
                    <a:pt x="2303386" y="21590"/>
                  </a:lnTo>
                  <a:lnTo>
                    <a:pt x="2306561" y="27940"/>
                  </a:lnTo>
                  <a:lnTo>
                    <a:pt x="2308524" y="34290"/>
                  </a:lnTo>
                  <a:lnTo>
                    <a:pt x="2309199" y="40640"/>
                  </a:lnTo>
                  <a:lnTo>
                    <a:pt x="2309199" y="201930"/>
                  </a:lnTo>
                  <a:lnTo>
                    <a:pt x="2308524" y="208280"/>
                  </a:lnTo>
                  <a:lnTo>
                    <a:pt x="2306561" y="214630"/>
                  </a:lnTo>
                  <a:lnTo>
                    <a:pt x="2303386" y="220980"/>
                  </a:lnTo>
                  <a:lnTo>
                    <a:pt x="2299203" y="226210"/>
                  </a:lnTo>
                  <a:lnTo>
                    <a:pt x="2306457" y="226210"/>
                  </a:lnTo>
                  <a:lnTo>
                    <a:pt x="2311734" y="217170"/>
                  </a:lnTo>
                  <a:lnTo>
                    <a:pt x="2314019" y="209550"/>
                  </a:lnTo>
                  <a:lnTo>
                    <a:pt x="2314807" y="201930"/>
                  </a:lnTo>
                  <a:lnTo>
                    <a:pt x="2314807" y="40640"/>
                  </a:lnTo>
                  <a:lnTo>
                    <a:pt x="2314019" y="33020"/>
                  </a:lnTo>
                  <a:lnTo>
                    <a:pt x="2311734" y="25400"/>
                  </a:lnTo>
                  <a:lnTo>
                    <a:pt x="2306622" y="16641"/>
                  </a:lnTo>
                  <a:close/>
                </a:path>
                <a:path w="2315209" h="241300">
                  <a:moveTo>
                    <a:pt x="19320" y="20320"/>
                  </a:moveTo>
                  <a:lnTo>
                    <a:pt x="17801" y="21590"/>
                  </a:lnTo>
                  <a:lnTo>
                    <a:pt x="13624" y="25400"/>
                  </a:lnTo>
                  <a:lnTo>
                    <a:pt x="10480" y="33020"/>
                  </a:lnTo>
                  <a:lnTo>
                    <a:pt x="10480" y="209550"/>
                  </a:lnTo>
                  <a:lnTo>
                    <a:pt x="13623" y="217170"/>
                  </a:lnTo>
                  <a:lnTo>
                    <a:pt x="19465" y="222497"/>
                  </a:lnTo>
                  <a:lnTo>
                    <a:pt x="18961" y="222497"/>
                  </a:lnTo>
                  <a:lnTo>
                    <a:pt x="16057" y="225481"/>
                  </a:lnTo>
                  <a:lnTo>
                    <a:pt x="19192" y="222497"/>
                  </a:lnTo>
                  <a:lnTo>
                    <a:pt x="23149" y="218440"/>
                  </a:lnTo>
                  <a:lnTo>
                    <a:pt x="18628" y="214630"/>
                  </a:lnTo>
                  <a:lnTo>
                    <a:pt x="16084" y="208280"/>
                  </a:lnTo>
                  <a:lnTo>
                    <a:pt x="16084" y="34290"/>
                  </a:lnTo>
                  <a:lnTo>
                    <a:pt x="18628" y="27940"/>
                  </a:lnTo>
                  <a:lnTo>
                    <a:pt x="23149" y="24130"/>
                  </a:lnTo>
                  <a:lnTo>
                    <a:pt x="19320" y="20320"/>
                  </a:lnTo>
                  <a:close/>
                </a:path>
                <a:path w="2315209" h="241300">
                  <a:moveTo>
                    <a:pt x="2303019" y="12700"/>
                  </a:moveTo>
                  <a:lnTo>
                    <a:pt x="2301578" y="13970"/>
                  </a:lnTo>
                  <a:lnTo>
                    <a:pt x="2299007" y="16161"/>
                  </a:lnTo>
                  <a:lnTo>
                    <a:pt x="2298588" y="16641"/>
                  </a:lnTo>
                  <a:lnTo>
                    <a:pt x="2295604" y="20320"/>
                  </a:lnTo>
                  <a:lnTo>
                    <a:pt x="2301182" y="25400"/>
                  </a:lnTo>
                  <a:lnTo>
                    <a:pt x="2304326" y="33020"/>
                  </a:lnTo>
                  <a:lnTo>
                    <a:pt x="2304326" y="209550"/>
                  </a:lnTo>
                  <a:lnTo>
                    <a:pt x="2301182" y="217170"/>
                  </a:lnTo>
                  <a:lnTo>
                    <a:pt x="2296999" y="220980"/>
                  </a:lnTo>
                  <a:lnTo>
                    <a:pt x="2295408" y="222497"/>
                  </a:lnTo>
                  <a:lnTo>
                    <a:pt x="2298217" y="225481"/>
                  </a:lnTo>
                  <a:lnTo>
                    <a:pt x="2295805" y="222497"/>
                  </a:lnTo>
                  <a:lnTo>
                    <a:pt x="2302172" y="222497"/>
                  </a:lnTo>
                  <a:lnTo>
                    <a:pt x="2303386" y="220980"/>
                  </a:lnTo>
                  <a:lnTo>
                    <a:pt x="2306561" y="214630"/>
                  </a:lnTo>
                  <a:lnTo>
                    <a:pt x="2308524" y="208280"/>
                  </a:lnTo>
                  <a:lnTo>
                    <a:pt x="2309199" y="201930"/>
                  </a:lnTo>
                  <a:lnTo>
                    <a:pt x="2309199" y="40640"/>
                  </a:lnTo>
                  <a:lnTo>
                    <a:pt x="2308524" y="34290"/>
                  </a:lnTo>
                  <a:lnTo>
                    <a:pt x="2306561" y="27940"/>
                  </a:lnTo>
                  <a:lnTo>
                    <a:pt x="2303386" y="21590"/>
                  </a:lnTo>
                  <a:lnTo>
                    <a:pt x="2299428" y="16641"/>
                  </a:lnTo>
                  <a:lnTo>
                    <a:pt x="2306667" y="16641"/>
                  </a:lnTo>
                  <a:lnTo>
                    <a:pt x="2303019" y="12700"/>
                  </a:lnTo>
                  <a:close/>
                </a:path>
                <a:path w="2315209" h="241300">
                  <a:moveTo>
                    <a:pt x="2298225" y="17089"/>
                  </a:moveTo>
                  <a:lnTo>
                    <a:pt x="2295179" y="20320"/>
                  </a:lnTo>
                  <a:lnTo>
                    <a:pt x="2291657" y="24130"/>
                  </a:lnTo>
                  <a:lnTo>
                    <a:pt x="2296179" y="27940"/>
                  </a:lnTo>
                  <a:lnTo>
                    <a:pt x="2298722" y="34290"/>
                  </a:lnTo>
                  <a:lnTo>
                    <a:pt x="2298722" y="208280"/>
                  </a:lnTo>
                  <a:lnTo>
                    <a:pt x="2296178" y="214630"/>
                  </a:lnTo>
                  <a:lnTo>
                    <a:pt x="2291657" y="218440"/>
                  </a:lnTo>
                  <a:lnTo>
                    <a:pt x="2295408" y="222497"/>
                  </a:lnTo>
                  <a:lnTo>
                    <a:pt x="2296999" y="220980"/>
                  </a:lnTo>
                  <a:lnTo>
                    <a:pt x="2301182" y="217170"/>
                  </a:lnTo>
                  <a:lnTo>
                    <a:pt x="2304326" y="209550"/>
                  </a:lnTo>
                  <a:lnTo>
                    <a:pt x="2304326" y="33020"/>
                  </a:lnTo>
                  <a:lnTo>
                    <a:pt x="2301182" y="25400"/>
                  </a:lnTo>
                  <a:lnTo>
                    <a:pt x="2295604" y="20320"/>
                  </a:lnTo>
                  <a:lnTo>
                    <a:pt x="2298225" y="17089"/>
                  </a:lnTo>
                  <a:close/>
                </a:path>
                <a:path w="2315209" h="241300">
                  <a:moveTo>
                    <a:pt x="40189" y="11430"/>
                  </a:moveTo>
                  <a:lnTo>
                    <a:pt x="32334" y="11430"/>
                  </a:lnTo>
                  <a:lnTo>
                    <a:pt x="24779" y="13970"/>
                  </a:lnTo>
                  <a:lnTo>
                    <a:pt x="19202" y="20320"/>
                  </a:lnTo>
                  <a:lnTo>
                    <a:pt x="19442" y="20320"/>
                  </a:lnTo>
                  <a:lnTo>
                    <a:pt x="23149" y="24130"/>
                  </a:lnTo>
                  <a:lnTo>
                    <a:pt x="27671" y="19050"/>
                  </a:lnTo>
                  <a:lnTo>
                    <a:pt x="33484" y="16641"/>
                  </a:lnTo>
                  <a:lnTo>
                    <a:pt x="40195" y="16641"/>
                  </a:lnTo>
                  <a:lnTo>
                    <a:pt x="40189" y="11430"/>
                  </a:lnTo>
                  <a:close/>
                </a:path>
                <a:path w="2315209" h="241300">
                  <a:moveTo>
                    <a:pt x="2274611" y="0"/>
                  </a:moveTo>
                  <a:lnTo>
                    <a:pt x="2274611" y="16641"/>
                  </a:lnTo>
                  <a:lnTo>
                    <a:pt x="2281322" y="16641"/>
                  </a:lnTo>
                  <a:lnTo>
                    <a:pt x="2287135" y="19050"/>
                  </a:lnTo>
                  <a:lnTo>
                    <a:pt x="2291657" y="24130"/>
                  </a:lnTo>
                  <a:lnTo>
                    <a:pt x="2295179" y="20320"/>
                  </a:lnTo>
                  <a:lnTo>
                    <a:pt x="2295604" y="20320"/>
                  </a:lnTo>
                  <a:lnTo>
                    <a:pt x="2292639" y="16641"/>
                  </a:lnTo>
                  <a:lnTo>
                    <a:pt x="2292189" y="16161"/>
                  </a:lnTo>
                  <a:lnTo>
                    <a:pt x="2290027" y="13970"/>
                  </a:lnTo>
                  <a:lnTo>
                    <a:pt x="2282472" y="11430"/>
                  </a:lnTo>
                  <a:lnTo>
                    <a:pt x="2291826" y="11430"/>
                  </a:lnTo>
                  <a:lnTo>
                    <a:pt x="2287859" y="8890"/>
                  </a:lnTo>
                  <a:lnTo>
                    <a:pt x="2281403" y="6350"/>
                  </a:lnTo>
                  <a:lnTo>
                    <a:pt x="2294595" y="6350"/>
                  </a:lnTo>
                  <a:lnTo>
                    <a:pt x="2289986" y="3810"/>
                  </a:lnTo>
                  <a:lnTo>
                    <a:pt x="2282486" y="1270"/>
                  </a:lnTo>
                  <a:lnTo>
                    <a:pt x="2274611" y="0"/>
                  </a:lnTo>
                  <a:close/>
                </a:path>
                <a:path w="2315209" h="241300">
                  <a:moveTo>
                    <a:pt x="16298" y="17089"/>
                  </a:moveTo>
                  <a:lnTo>
                    <a:pt x="18043" y="19050"/>
                  </a:lnTo>
                  <a:lnTo>
                    <a:pt x="19320" y="20320"/>
                  </a:lnTo>
                  <a:lnTo>
                    <a:pt x="18206" y="19050"/>
                  </a:lnTo>
                  <a:lnTo>
                    <a:pt x="16198" y="17089"/>
                  </a:lnTo>
                  <a:close/>
                </a:path>
                <a:path w="2315209" h="241300">
                  <a:moveTo>
                    <a:pt x="40184" y="6350"/>
                  </a:moveTo>
                  <a:lnTo>
                    <a:pt x="33403" y="6350"/>
                  </a:lnTo>
                  <a:lnTo>
                    <a:pt x="26947" y="8890"/>
                  </a:lnTo>
                  <a:lnTo>
                    <a:pt x="20997" y="12700"/>
                  </a:lnTo>
                  <a:lnTo>
                    <a:pt x="15595" y="16641"/>
                  </a:lnTo>
                  <a:lnTo>
                    <a:pt x="15862" y="16641"/>
                  </a:lnTo>
                  <a:lnTo>
                    <a:pt x="18169" y="19050"/>
                  </a:lnTo>
                  <a:lnTo>
                    <a:pt x="19446" y="20320"/>
                  </a:lnTo>
                  <a:lnTo>
                    <a:pt x="19202" y="20320"/>
                  </a:lnTo>
                  <a:lnTo>
                    <a:pt x="24779" y="13970"/>
                  </a:lnTo>
                  <a:lnTo>
                    <a:pt x="32334" y="11430"/>
                  </a:lnTo>
                  <a:lnTo>
                    <a:pt x="40189" y="11430"/>
                  </a:lnTo>
                  <a:lnTo>
                    <a:pt x="40184" y="6350"/>
                  </a:lnTo>
                  <a:close/>
                </a:path>
                <a:path w="2315209" h="241300">
                  <a:moveTo>
                    <a:pt x="2291826" y="11430"/>
                  </a:moveTo>
                  <a:lnTo>
                    <a:pt x="2282472" y="11430"/>
                  </a:lnTo>
                  <a:lnTo>
                    <a:pt x="2290027" y="13970"/>
                  </a:lnTo>
                  <a:lnTo>
                    <a:pt x="2292189" y="16161"/>
                  </a:lnTo>
                  <a:lnTo>
                    <a:pt x="2292639" y="16641"/>
                  </a:lnTo>
                  <a:lnTo>
                    <a:pt x="2295604" y="20320"/>
                  </a:lnTo>
                  <a:lnTo>
                    <a:pt x="2295175" y="20320"/>
                  </a:lnTo>
                  <a:lnTo>
                    <a:pt x="2298638" y="16641"/>
                  </a:lnTo>
                  <a:lnTo>
                    <a:pt x="2299254" y="16641"/>
                  </a:lnTo>
                  <a:lnTo>
                    <a:pt x="2293809" y="12700"/>
                  </a:lnTo>
                  <a:lnTo>
                    <a:pt x="2291826" y="11430"/>
                  </a:lnTo>
                  <a:close/>
                </a:path>
                <a:path w="2315209" h="241300">
                  <a:moveTo>
                    <a:pt x="40195" y="0"/>
                  </a:moveTo>
                  <a:lnTo>
                    <a:pt x="32320" y="1270"/>
                  </a:lnTo>
                  <a:lnTo>
                    <a:pt x="24820" y="3810"/>
                  </a:lnTo>
                  <a:lnTo>
                    <a:pt x="17906" y="7620"/>
                  </a:lnTo>
                  <a:lnTo>
                    <a:pt x="11787" y="12700"/>
                  </a:lnTo>
                  <a:lnTo>
                    <a:pt x="15748" y="16641"/>
                  </a:lnTo>
                  <a:lnTo>
                    <a:pt x="15595" y="16641"/>
                  </a:lnTo>
                  <a:lnTo>
                    <a:pt x="20997" y="12700"/>
                  </a:lnTo>
                  <a:lnTo>
                    <a:pt x="26947" y="8890"/>
                  </a:lnTo>
                  <a:lnTo>
                    <a:pt x="33403" y="6350"/>
                  </a:lnTo>
                  <a:lnTo>
                    <a:pt x="40195" y="6350"/>
                  </a:lnTo>
                  <a:lnTo>
                    <a:pt x="40195" y="0"/>
                  </a:lnTo>
                  <a:close/>
                </a:path>
                <a:path w="2315209" h="241300">
                  <a:moveTo>
                    <a:pt x="2274611" y="0"/>
                  </a:moveTo>
                  <a:lnTo>
                    <a:pt x="40195" y="0"/>
                  </a:lnTo>
                  <a:lnTo>
                    <a:pt x="40195" y="16641"/>
                  </a:lnTo>
                  <a:lnTo>
                    <a:pt x="2274611" y="16641"/>
                  </a:lnTo>
                  <a:lnTo>
                    <a:pt x="2274611" y="0"/>
                  </a:lnTo>
                  <a:close/>
                </a:path>
                <a:path w="2315209" h="241300">
                  <a:moveTo>
                    <a:pt x="2294595" y="6350"/>
                  </a:moveTo>
                  <a:lnTo>
                    <a:pt x="2281403" y="6350"/>
                  </a:lnTo>
                  <a:lnTo>
                    <a:pt x="2287859" y="8890"/>
                  </a:lnTo>
                  <a:lnTo>
                    <a:pt x="2293809" y="12700"/>
                  </a:lnTo>
                  <a:lnTo>
                    <a:pt x="2299254" y="16641"/>
                  </a:lnTo>
                  <a:lnTo>
                    <a:pt x="2298545" y="16641"/>
                  </a:lnTo>
                  <a:lnTo>
                    <a:pt x="2303019" y="12700"/>
                  </a:lnTo>
                  <a:lnTo>
                    <a:pt x="2296900" y="7620"/>
                  </a:lnTo>
                  <a:lnTo>
                    <a:pt x="2294595" y="635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2271876" y="3957994"/>
            <a:ext cx="582930" cy="594995"/>
            <a:chOff x="12271876" y="3957994"/>
            <a:chExt cx="582930" cy="594995"/>
          </a:xfrm>
        </p:grpSpPr>
        <p:sp>
          <p:nvSpPr>
            <p:cNvPr id="14" name="object 14"/>
            <p:cNvSpPr/>
            <p:nvPr/>
          </p:nvSpPr>
          <p:spPr>
            <a:xfrm>
              <a:off x="12271877" y="3957994"/>
              <a:ext cx="582930" cy="594995"/>
            </a:xfrm>
            <a:custGeom>
              <a:avLst/>
              <a:gdLst/>
              <a:ahLst/>
              <a:cxnLst/>
              <a:rect l="l" t="t" r="r" b="b"/>
              <a:pathLst>
                <a:path w="582929" h="594995">
                  <a:moveTo>
                    <a:pt x="536428" y="0"/>
                  </a:moveTo>
                  <a:lnTo>
                    <a:pt x="46189" y="0"/>
                  </a:lnTo>
                  <a:lnTo>
                    <a:pt x="37136" y="898"/>
                  </a:lnTo>
                  <a:lnTo>
                    <a:pt x="3516" y="28601"/>
                  </a:lnTo>
                  <a:lnTo>
                    <a:pt x="0" y="46332"/>
                  </a:lnTo>
                  <a:lnTo>
                    <a:pt x="0" y="548340"/>
                  </a:lnTo>
                  <a:lnTo>
                    <a:pt x="20563" y="586888"/>
                  </a:lnTo>
                  <a:lnTo>
                    <a:pt x="46189" y="594672"/>
                  </a:lnTo>
                  <a:lnTo>
                    <a:pt x="536428" y="594672"/>
                  </a:lnTo>
                  <a:lnTo>
                    <a:pt x="574857" y="574045"/>
                  </a:lnTo>
                  <a:lnTo>
                    <a:pt x="576212" y="571498"/>
                  </a:lnTo>
                  <a:lnTo>
                    <a:pt x="40066" y="571498"/>
                  </a:lnTo>
                  <a:lnTo>
                    <a:pt x="34196" y="569056"/>
                  </a:lnTo>
                  <a:lnTo>
                    <a:pt x="25537" y="560370"/>
                  </a:lnTo>
                  <a:lnTo>
                    <a:pt x="23102" y="554481"/>
                  </a:lnTo>
                  <a:lnTo>
                    <a:pt x="23102" y="40190"/>
                  </a:lnTo>
                  <a:lnTo>
                    <a:pt x="25537" y="34302"/>
                  </a:lnTo>
                  <a:lnTo>
                    <a:pt x="34196" y="25616"/>
                  </a:lnTo>
                  <a:lnTo>
                    <a:pt x="40066" y="23173"/>
                  </a:lnTo>
                  <a:lnTo>
                    <a:pt x="576212" y="23173"/>
                  </a:lnTo>
                  <a:lnTo>
                    <a:pt x="574857" y="20627"/>
                  </a:lnTo>
                  <a:lnTo>
                    <a:pt x="569089" y="13570"/>
                  </a:lnTo>
                  <a:lnTo>
                    <a:pt x="562054" y="7784"/>
                  </a:lnTo>
                  <a:lnTo>
                    <a:pt x="554104" y="3526"/>
                  </a:lnTo>
                  <a:lnTo>
                    <a:pt x="545481" y="898"/>
                  </a:lnTo>
                  <a:lnTo>
                    <a:pt x="536428" y="0"/>
                  </a:lnTo>
                  <a:close/>
                </a:path>
                <a:path w="582929" h="594995">
                  <a:moveTo>
                    <a:pt x="576212" y="23173"/>
                  </a:moveTo>
                  <a:lnTo>
                    <a:pt x="542551" y="23173"/>
                  </a:lnTo>
                  <a:lnTo>
                    <a:pt x="548421" y="25616"/>
                  </a:lnTo>
                  <a:lnTo>
                    <a:pt x="557080" y="34302"/>
                  </a:lnTo>
                  <a:lnTo>
                    <a:pt x="559515" y="40190"/>
                  </a:lnTo>
                  <a:lnTo>
                    <a:pt x="559515" y="554481"/>
                  </a:lnTo>
                  <a:lnTo>
                    <a:pt x="557080" y="560370"/>
                  </a:lnTo>
                  <a:lnTo>
                    <a:pt x="548421" y="569056"/>
                  </a:lnTo>
                  <a:lnTo>
                    <a:pt x="542550" y="571498"/>
                  </a:lnTo>
                  <a:lnTo>
                    <a:pt x="576212" y="571498"/>
                  </a:lnTo>
                  <a:lnTo>
                    <a:pt x="579101" y="566070"/>
                  </a:lnTo>
                  <a:lnTo>
                    <a:pt x="581721" y="557421"/>
                  </a:lnTo>
                  <a:lnTo>
                    <a:pt x="582617" y="548340"/>
                  </a:lnTo>
                  <a:lnTo>
                    <a:pt x="582617" y="46332"/>
                  </a:lnTo>
                  <a:lnTo>
                    <a:pt x="581722" y="37251"/>
                  </a:lnTo>
                  <a:lnTo>
                    <a:pt x="579101" y="28601"/>
                  </a:lnTo>
                  <a:lnTo>
                    <a:pt x="576212" y="2317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271876" y="3958306"/>
              <a:ext cx="582930" cy="594360"/>
            </a:xfrm>
            <a:custGeom>
              <a:avLst/>
              <a:gdLst/>
              <a:ahLst/>
              <a:cxnLst/>
              <a:rect l="l" t="t" r="r" b="b"/>
              <a:pathLst>
                <a:path w="582929" h="594360">
                  <a:moveTo>
                    <a:pt x="20944" y="574040"/>
                  </a:moveTo>
                  <a:lnTo>
                    <a:pt x="13528" y="581660"/>
                  </a:lnTo>
                  <a:lnTo>
                    <a:pt x="20563" y="586740"/>
                  </a:lnTo>
                  <a:lnTo>
                    <a:pt x="28513" y="591820"/>
                  </a:lnTo>
                  <a:lnTo>
                    <a:pt x="37136" y="594360"/>
                  </a:lnTo>
                  <a:lnTo>
                    <a:pt x="46189" y="594360"/>
                  </a:lnTo>
                  <a:lnTo>
                    <a:pt x="46189" y="584200"/>
                  </a:lnTo>
                  <a:lnTo>
                    <a:pt x="39195" y="584200"/>
                  </a:lnTo>
                  <a:lnTo>
                    <a:pt x="32531" y="581660"/>
                  </a:lnTo>
                  <a:lnTo>
                    <a:pt x="26385" y="579120"/>
                  </a:lnTo>
                  <a:lnTo>
                    <a:pt x="20944" y="574040"/>
                  </a:lnTo>
                  <a:close/>
                </a:path>
                <a:path w="582929" h="594360">
                  <a:moveTo>
                    <a:pt x="536428" y="584200"/>
                  </a:moveTo>
                  <a:lnTo>
                    <a:pt x="46189" y="584200"/>
                  </a:lnTo>
                  <a:lnTo>
                    <a:pt x="46189" y="594360"/>
                  </a:lnTo>
                  <a:lnTo>
                    <a:pt x="536428" y="594360"/>
                  </a:lnTo>
                  <a:lnTo>
                    <a:pt x="536428" y="584200"/>
                  </a:lnTo>
                  <a:close/>
                </a:path>
                <a:path w="582929" h="594360">
                  <a:moveTo>
                    <a:pt x="561673" y="574040"/>
                  </a:moveTo>
                  <a:lnTo>
                    <a:pt x="556232" y="579120"/>
                  </a:lnTo>
                  <a:lnTo>
                    <a:pt x="550086" y="581660"/>
                  </a:lnTo>
                  <a:lnTo>
                    <a:pt x="543422" y="584200"/>
                  </a:lnTo>
                  <a:lnTo>
                    <a:pt x="536428" y="584200"/>
                  </a:lnTo>
                  <a:lnTo>
                    <a:pt x="536428" y="594360"/>
                  </a:lnTo>
                  <a:lnTo>
                    <a:pt x="545481" y="594360"/>
                  </a:lnTo>
                  <a:lnTo>
                    <a:pt x="554103" y="591820"/>
                  </a:lnTo>
                  <a:lnTo>
                    <a:pt x="562053" y="586740"/>
                  </a:lnTo>
                  <a:lnTo>
                    <a:pt x="569088" y="581660"/>
                  </a:lnTo>
                  <a:lnTo>
                    <a:pt x="561673" y="574040"/>
                  </a:lnTo>
                  <a:close/>
                </a:path>
                <a:path w="582929" h="594360">
                  <a:moveTo>
                    <a:pt x="29867" y="565150"/>
                  </a:moveTo>
                  <a:lnTo>
                    <a:pt x="22451" y="572770"/>
                  </a:lnTo>
                  <a:lnTo>
                    <a:pt x="27559" y="576580"/>
                  </a:lnTo>
                  <a:lnTo>
                    <a:pt x="33333" y="579120"/>
                  </a:lnTo>
                  <a:lnTo>
                    <a:pt x="39597" y="581660"/>
                  </a:lnTo>
                  <a:lnTo>
                    <a:pt x="46177" y="582930"/>
                  </a:lnTo>
                  <a:lnTo>
                    <a:pt x="46189" y="571500"/>
                  </a:lnTo>
                  <a:lnTo>
                    <a:pt x="40067" y="571500"/>
                  </a:lnTo>
                  <a:lnTo>
                    <a:pt x="34196" y="568960"/>
                  </a:lnTo>
                  <a:lnTo>
                    <a:pt x="29867" y="565150"/>
                  </a:lnTo>
                  <a:close/>
                </a:path>
                <a:path w="582929" h="594360">
                  <a:moveTo>
                    <a:pt x="536428" y="571500"/>
                  </a:moveTo>
                  <a:lnTo>
                    <a:pt x="46189" y="571500"/>
                  </a:lnTo>
                  <a:lnTo>
                    <a:pt x="46189" y="582930"/>
                  </a:lnTo>
                  <a:lnTo>
                    <a:pt x="536428" y="582930"/>
                  </a:lnTo>
                  <a:lnTo>
                    <a:pt x="536428" y="571500"/>
                  </a:lnTo>
                  <a:close/>
                </a:path>
                <a:path w="582929" h="594360">
                  <a:moveTo>
                    <a:pt x="552750" y="565150"/>
                  </a:moveTo>
                  <a:lnTo>
                    <a:pt x="548421" y="568960"/>
                  </a:lnTo>
                  <a:lnTo>
                    <a:pt x="542550" y="571500"/>
                  </a:lnTo>
                  <a:lnTo>
                    <a:pt x="536428" y="571500"/>
                  </a:lnTo>
                  <a:lnTo>
                    <a:pt x="536440" y="582930"/>
                  </a:lnTo>
                  <a:lnTo>
                    <a:pt x="543020" y="581660"/>
                  </a:lnTo>
                  <a:lnTo>
                    <a:pt x="549284" y="579120"/>
                  </a:lnTo>
                  <a:lnTo>
                    <a:pt x="555058" y="576580"/>
                  </a:lnTo>
                  <a:lnTo>
                    <a:pt x="560166" y="572770"/>
                  </a:lnTo>
                  <a:lnTo>
                    <a:pt x="559557" y="571500"/>
                  </a:lnTo>
                  <a:lnTo>
                    <a:pt x="552750" y="565150"/>
                  </a:lnTo>
                  <a:close/>
                </a:path>
                <a:path w="582929" h="594360">
                  <a:moveTo>
                    <a:pt x="13528" y="13970"/>
                  </a:moveTo>
                  <a:lnTo>
                    <a:pt x="0" y="548640"/>
                  </a:lnTo>
                  <a:lnTo>
                    <a:pt x="895" y="557530"/>
                  </a:lnTo>
                  <a:lnTo>
                    <a:pt x="3515" y="566420"/>
                  </a:lnTo>
                  <a:lnTo>
                    <a:pt x="7760" y="574040"/>
                  </a:lnTo>
                  <a:lnTo>
                    <a:pt x="13528" y="581660"/>
                  </a:lnTo>
                  <a:lnTo>
                    <a:pt x="20944" y="574040"/>
                  </a:lnTo>
                  <a:lnTo>
                    <a:pt x="16480" y="568960"/>
                  </a:lnTo>
                  <a:lnTo>
                    <a:pt x="13194" y="562610"/>
                  </a:lnTo>
                  <a:lnTo>
                    <a:pt x="11164" y="556260"/>
                  </a:lnTo>
                  <a:lnTo>
                    <a:pt x="10470" y="548640"/>
                  </a:lnTo>
                  <a:lnTo>
                    <a:pt x="10470" y="46990"/>
                  </a:lnTo>
                  <a:lnTo>
                    <a:pt x="20944" y="21590"/>
                  </a:lnTo>
                  <a:lnTo>
                    <a:pt x="13528" y="13970"/>
                  </a:lnTo>
                  <a:close/>
                </a:path>
                <a:path w="582929" h="594360">
                  <a:moveTo>
                    <a:pt x="569088" y="13970"/>
                  </a:moveTo>
                  <a:lnTo>
                    <a:pt x="561673" y="21590"/>
                  </a:lnTo>
                  <a:lnTo>
                    <a:pt x="563480" y="24130"/>
                  </a:lnTo>
                  <a:lnTo>
                    <a:pt x="566137" y="26670"/>
                  </a:lnTo>
                  <a:lnTo>
                    <a:pt x="569423" y="33020"/>
                  </a:lnTo>
                  <a:lnTo>
                    <a:pt x="571452" y="39370"/>
                  </a:lnTo>
                  <a:lnTo>
                    <a:pt x="572146" y="46990"/>
                  </a:lnTo>
                  <a:lnTo>
                    <a:pt x="572146" y="548640"/>
                  </a:lnTo>
                  <a:lnTo>
                    <a:pt x="563480" y="571500"/>
                  </a:lnTo>
                  <a:lnTo>
                    <a:pt x="561673" y="574040"/>
                  </a:lnTo>
                  <a:lnTo>
                    <a:pt x="569088" y="581660"/>
                  </a:lnTo>
                  <a:lnTo>
                    <a:pt x="574856" y="574040"/>
                  </a:lnTo>
                  <a:lnTo>
                    <a:pt x="576212" y="571500"/>
                  </a:lnTo>
                  <a:lnTo>
                    <a:pt x="579101" y="566420"/>
                  </a:lnTo>
                  <a:lnTo>
                    <a:pt x="581722" y="557530"/>
                  </a:lnTo>
                  <a:lnTo>
                    <a:pt x="582618" y="548640"/>
                  </a:lnTo>
                  <a:lnTo>
                    <a:pt x="582618" y="46990"/>
                  </a:lnTo>
                  <a:lnTo>
                    <a:pt x="581722" y="38100"/>
                  </a:lnTo>
                  <a:lnTo>
                    <a:pt x="579101" y="29210"/>
                  </a:lnTo>
                  <a:lnTo>
                    <a:pt x="576212" y="24130"/>
                  </a:lnTo>
                  <a:lnTo>
                    <a:pt x="574856" y="20320"/>
                  </a:lnTo>
                  <a:lnTo>
                    <a:pt x="569088" y="13970"/>
                  </a:lnTo>
                  <a:close/>
                </a:path>
                <a:path w="582929" h="594360">
                  <a:moveTo>
                    <a:pt x="22451" y="22860"/>
                  </a:moveTo>
                  <a:lnTo>
                    <a:pt x="18265" y="27940"/>
                  </a:lnTo>
                  <a:lnTo>
                    <a:pt x="15184" y="34290"/>
                  </a:lnTo>
                  <a:lnTo>
                    <a:pt x="13280" y="40640"/>
                  </a:lnTo>
                  <a:lnTo>
                    <a:pt x="12624" y="46990"/>
                  </a:lnTo>
                  <a:lnTo>
                    <a:pt x="12624" y="548640"/>
                  </a:lnTo>
                  <a:lnTo>
                    <a:pt x="13280" y="554990"/>
                  </a:lnTo>
                  <a:lnTo>
                    <a:pt x="15184" y="561340"/>
                  </a:lnTo>
                  <a:lnTo>
                    <a:pt x="18265" y="567690"/>
                  </a:lnTo>
                  <a:lnTo>
                    <a:pt x="22451" y="572770"/>
                  </a:lnTo>
                  <a:lnTo>
                    <a:pt x="29867" y="565150"/>
                  </a:lnTo>
                  <a:lnTo>
                    <a:pt x="25538" y="560070"/>
                  </a:lnTo>
                  <a:lnTo>
                    <a:pt x="23101" y="554990"/>
                  </a:lnTo>
                  <a:lnTo>
                    <a:pt x="23101" y="40640"/>
                  </a:lnTo>
                  <a:lnTo>
                    <a:pt x="25538" y="34290"/>
                  </a:lnTo>
                  <a:lnTo>
                    <a:pt x="29867" y="30480"/>
                  </a:lnTo>
                  <a:lnTo>
                    <a:pt x="22451" y="22860"/>
                  </a:lnTo>
                  <a:close/>
                </a:path>
                <a:path w="582929" h="594360">
                  <a:moveTo>
                    <a:pt x="560166" y="22860"/>
                  </a:moveTo>
                  <a:lnTo>
                    <a:pt x="559557" y="24130"/>
                  </a:lnTo>
                  <a:lnTo>
                    <a:pt x="552750" y="30480"/>
                  </a:lnTo>
                  <a:lnTo>
                    <a:pt x="557080" y="34290"/>
                  </a:lnTo>
                  <a:lnTo>
                    <a:pt x="559514" y="40640"/>
                  </a:lnTo>
                  <a:lnTo>
                    <a:pt x="559514" y="554990"/>
                  </a:lnTo>
                  <a:lnTo>
                    <a:pt x="557079" y="560070"/>
                  </a:lnTo>
                  <a:lnTo>
                    <a:pt x="552750" y="565150"/>
                  </a:lnTo>
                  <a:lnTo>
                    <a:pt x="559557" y="571500"/>
                  </a:lnTo>
                  <a:lnTo>
                    <a:pt x="560166" y="572770"/>
                  </a:lnTo>
                  <a:lnTo>
                    <a:pt x="560662" y="571500"/>
                  </a:lnTo>
                  <a:lnTo>
                    <a:pt x="564352" y="567690"/>
                  </a:lnTo>
                  <a:lnTo>
                    <a:pt x="567433" y="561340"/>
                  </a:lnTo>
                  <a:lnTo>
                    <a:pt x="569337" y="554990"/>
                  </a:lnTo>
                  <a:lnTo>
                    <a:pt x="569993" y="548640"/>
                  </a:lnTo>
                  <a:lnTo>
                    <a:pt x="569993" y="46990"/>
                  </a:lnTo>
                  <a:lnTo>
                    <a:pt x="569337" y="40640"/>
                  </a:lnTo>
                  <a:lnTo>
                    <a:pt x="567433" y="34290"/>
                  </a:lnTo>
                  <a:lnTo>
                    <a:pt x="564352" y="27940"/>
                  </a:lnTo>
                  <a:lnTo>
                    <a:pt x="560662" y="24130"/>
                  </a:lnTo>
                  <a:lnTo>
                    <a:pt x="560166" y="22860"/>
                  </a:lnTo>
                  <a:close/>
                </a:path>
                <a:path w="582929" h="594360">
                  <a:moveTo>
                    <a:pt x="46177" y="12700"/>
                  </a:moveTo>
                  <a:lnTo>
                    <a:pt x="33332" y="15240"/>
                  </a:lnTo>
                  <a:lnTo>
                    <a:pt x="27559" y="19050"/>
                  </a:lnTo>
                  <a:lnTo>
                    <a:pt x="22451" y="22860"/>
                  </a:lnTo>
                  <a:lnTo>
                    <a:pt x="29867" y="30480"/>
                  </a:lnTo>
                  <a:lnTo>
                    <a:pt x="34196" y="25400"/>
                  </a:lnTo>
                  <a:lnTo>
                    <a:pt x="40067" y="24130"/>
                  </a:lnTo>
                  <a:lnTo>
                    <a:pt x="46189" y="24130"/>
                  </a:lnTo>
                  <a:lnTo>
                    <a:pt x="46177" y="12700"/>
                  </a:lnTo>
                  <a:close/>
                </a:path>
                <a:path w="582929" h="594360">
                  <a:moveTo>
                    <a:pt x="536440" y="12700"/>
                  </a:moveTo>
                  <a:lnTo>
                    <a:pt x="536428" y="24130"/>
                  </a:lnTo>
                  <a:lnTo>
                    <a:pt x="542550" y="24130"/>
                  </a:lnTo>
                  <a:lnTo>
                    <a:pt x="548422" y="25400"/>
                  </a:lnTo>
                  <a:lnTo>
                    <a:pt x="552750" y="30480"/>
                  </a:lnTo>
                  <a:lnTo>
                    <a:pt x="559557" y="24130"/>
                  </a:lnTo>
                  <a:lnTo>
                    <a:pt x="560166" y="22860"/>
                  </a:lnTo>
                  <a:lnTo>
                    <a:pt x="555058" y="19050"/>
                  </a:lnTo>
                  <a:lnTo>
                    <a:pt x="549285" y="15240"/>
                  </a:lnTo>
                  <a:lnTo>
                    <a:pt x="536440" y="12700"/>
                  </a:lnTo>
                  <a:close/>
                </a:path>
                <a:path w="582929" h="594360">
                  <a:moveTo>
                    <a:pt x="536428" y="12700"/>
                  </a:moveTo>
                  <a:lnTo>
                    <a:pt x="46189" y="12700"/>
                  </a:lnTo>
                  <a:lnTo>
                    <a:pt x="46189" y="24130"/>
                  </a:lnTo>
                  <a:lnTo>
                    <a:pt x="536428" y="24130"/>
                  </a:lnTo>
                  <a:lnTo>
                    <a:pt x="536428" y="12700"/>
                  </a:lnTo>
                  <a:close/>
                </a:path>
                <a:path w="582929" h="594360">
                  <a:moveTo>
                    <a:pt x="46189" y="0"/>
                  </a:moveTo>
                  <a:lnTo>
                    <a:pt x="37136" y="1270"/>
                  </a:lnTo>
                  <a:lnTo>
                    <a:pt x="28513" y="3810"/>
                  </a:lnTo>
                  <a:lnTo>
                    <a:pt x="20563" y="7620"/>
                  </a:lnTo>
                  <a:lnTo>
                    <a:pt x="13528" y="13970"/>
                  </a:lnTo>
                  <a:lnTo>
                    <a:pt x="20944" y="21590"/>
                  </a:lnTo>
                  <a:lnTo>
                    <a:pt x="26385" y="16510"/>
                  </a:lnTo>
                  <a:lnTo>
                    <a:pt x="32531" y="13970"/>
                  </a:lnTo>
                  <a:lnTo>
                    <a:pt x="39195" y="11430"/>
                  </a:lnTo>
                  <a:lnTo>
                    <a:pt x="46189" y="10160"/>
                  </a:lnTo>
                  <a:lnTo>
                    <a:pt x="46189" y="0"/>
                  </a:lnTo>
                  <a:close/>
                </a:path>
                <a:path w="582929" h="594360">
                  <a:moveTo>
                    <a:pt x="536428" y="0"/>
                  </a:moveTo>
                  <a:lnTo>
                    <a:pt x="536428" y="10160"/>
                  </a:lnTo>
                  <a:lnTo>
                    <a:pt x="543422" y="11430"/>
                  </a:lnTo>
                  <a:lnTo>
                    <a:pt x="550086" y="13970"/>
                  </a:lnTo>
                  <a:lnTo>
                    <a:pt x="556232" y="16510"/>
                  </a:lnTo>
                  <a:lnTo>
                    <a:pt x="561673" y="21590"/>
                  </a:lnTo>
                  <a:lnTo>
                    <a:pt x="569088" y="13970"/>
                  </a:lnTo>
                  <a:lnTo>
                    <a:pt x="562053" y="7620"/>
                  </a:lnTo>
                  <a:lnTo>
                    <a:pt x="554103" y="3810"/>
                  </a:lnTo>
                  <a:lnTo>
                    <a:pt x="545481" y="1270"/>
                  </a:lnTo>
                  <a:lnTo>
                    <a:pt x="536428" y="0"/>
                  </a:lnTo>
                  <a:close/>
                </a:path>
                <a:path w="582929" h="594360">
                  <a:moveTo>
                    <a:pt x="536428" y="0"/>
                  </a:moveTo>
                  <a:lnTo>
                    <a:pt x="46189" y="0"/>
                  </a:lnTo>
                  <a:lnTo>
                    <a:pt x="46189" y="10160"/>
                  </a:lnTo>
                  <a:lnTo>
                    <a:pt x="536428" y="10160"/>
                  </a:lnTo>
                  <a:lnTo>
                    <a:pt x="536428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393130" y="4089951"/>
              <a:ext cx="350520" cy="351790"/>
            </a:xfrm>
            <a:custGeom>
              <a:avLst/>
              <a:gdLst/>
              <a:ahLst/>
              <a:cxnLst/>
              <a:rect l="l" t="t" r="r" b="b"/>
              <a:pathLst>
                <a:path w="350520" h="351789">
                  <a:moveTo>
                    <a:pt x="350253" y="336613"/>
                  </a:moveTo>
                  <a:lnTo>
                    <a:pt x="349034" y="333667"/>
                  </a:lnTo>
                  <a:lnTo>
                    <a:pt x="344703" y="329323"/>
                  </a:lnTo>
                  <a:lnTo>
                    <a:pt x="341769" y="328104"/>
                  </a:lnTo>
                  <a:lnTo>
                    <a:pt x="8559" y="328104"/>
                  </a:lnTo>
                  <a:lnTo>
                    <a:pt x="5626" y="329323"/>
                  </a:lnTo>
                  <a:lnTo>
                    <a:pt x="1295" y="333667"/>
                  </a:lnTo>
                  <a:lnTo>
                    <a:pt x="76" y="336613"/>
                  </a:lnTo>
                  <a:lnTo>
                    <a:pt x="76" y="342760"/>
                  </a:lnTo>
                  <a:lnTo>
                    <a:pt x="1295" y="345706"/>
                  </a:lnTo>
                  <a:lnTo>
                    <a:pt x="5626" y="350050"/>
                  </a:lnTo>
                  <a:lnTo>
                    <a:pt x="8559" y="351269"/>
                  </a:lnTo>
                  <a:lnTo>
                    <a:pt x="338709" y="351269"/>
                  </a:lnTo>
                  <a:lnTo>
                    <a:pt x="341769" y="351269"/>
                  </a:lnTo>
                  <a:lnTo>
                    <a:pt x="344703" y="350050"/>
                  </a:lnTo>
                  <a:lnTo>
                    <a:pt x="349034" y="345706"/>
                  </a:lnTo>
                  <a:lnTo>
                    <a:pt x="350253" y="342760"/>
                  </a:lnTo>
                  <a:lnTo>
                    <a:pt x="350253" y="336613"/>
                  </a:lnTo>
                  <a:close/>
                </a:path>
                <a:path w="350520" h="351789">
                  <a:moveTo>
                    <a:pt x="350329" y="256133"/>
                  </a:moveTo>
                  <a:lnTo>
                    <a:pt x="340233" y="246075"/>
                  </a:lnTo>
                  <a:lnTo>
                    <a:pt x="10096" y="246075"/>
                  </a:lnTo>
                  <a:lnTo>
                    <a:pt x="0" y="256133"/>
                  </a:lnTo>
                  <a:lnTo>
                    <a:pt x="0" y="259194"/>
                  </a:lnTo>
                  <a:lnTo>
                    <a:pt x="10096" y="269252"/>
                  </a:lnTo>
                  <a:lnTo>
                    <a:pt x="338709" y="269240"/>
                  </a:lnTo>
                  <a:lnTo>
                    <a:pt x="340233" y="269252"/>
                  </a:lnTo>
                  <a:lnTo>
                    <a:pt x="350329" y="259194"/>
                  </a:lnTo>
                  <a:lnTo>
                    <a:pt x="350329" y="256133"/>
                  </a:lnTo>
                  <a:close/>
                </a:path>
                <a:path w="350520" h="351789">
                  <a:moveTo>
                    <a:pt x="350329" y="174104"/>
                  </a:moveTo>
                  <a:lnTo>
                    <a:pt x="340233" y="164045"/>
                  </a:lnTo>
                  <a:lnTo>
                    <a:pt x="10096" y="164045"/>
                  </a:lnTo>
                  <a:lnTo>
                    <a:pt x="0" y="174104"/>
                  </a:lnTo>
                  <a:lnTo>
                    <a:pt x="0" y="177165"/>
                  </a:lnTo>
                  <a:lnTo>
                    <a:pt x="10096" y="187223"/>
                  </a:lnTo>
                  <a:lnTo>
                    <a:pt x="338709" y="187223"/>
                  </a:lnTo>
                  <a:lnTo>
                    <a:pt x="340233" y="187223"/>
                  </a:lnTo>
                  <a:lnTo>
                    <a:pt x="350329" y="177165"/>
                  </a:lnTo>
                  <a:lnTo>
                    <a:pt x="350329" y="174104"/>
                  </a:lnTo>
                  <a:close/>
                </a:path>
                <a:path w="350520" h="351789">
                  <a:moveTo>
                    <a:pt x="350329" y="92087"/>
                  </a:moveTo>
                  <a:lnTo>
                    <a:pt x="340233" y="82016"/>
                  </a:lnTo>
                  <a:lnTo>
                    <a:pt x="10096" y="82016"/>
                  </a:lnTo>
                  <a:lnTo>
                    <a:pt x="0" y="92087"/>
                  </a:lnTo>
                  <a:lnTo>
                    <a:pt x="0" y="95135"/>
                  </a:lnTo>
                  <a:lnTo>
                    <a:pt x="10096" y="105206"/>
                  </a:lnTo>
                  <a:lnTo>
                    <a:pt x="338709" y="105194"/>
                  </a:lnTo>
                  <a:lnTo>
                    <a:pt x="340233" y="105206"/>
                  </a:lnTo>
                  <a:lnTo>
                    <a:pt x="350329" y="95135"/>
                  </a:lnTo>
                  <a:lnTo>
                    <a:pt x="350329" y="92087"/>
                  </a:lnTo>
                  <a:close/>
                </a:path>
                <a:path w="350520" h="351789">
                  <a:moveTo>
                    <a:pt x="350329" y="10058"/>
                  </a:moveTo>
                  <a:lnTo>
                    <a:pt x="340233" y="0"/>
                  </a:lnTo>
                  <a:lnTo>
                    <a:pt x="10096" y="0"/>
                  </a:lnTo>
                  <a:lnTo>
                    <a:pt x="0" y="10058"/>
                  </a:lnTo>
                  <a:lnTo>
                    <a:pt x="0" y="13119"/>
                  </a:lnTo>
                  <a:lnTo>
                    <a:pt x="10096" y="23177"/>
                  </a:lnTo>
                  <a:lnTo>
                    <a:pt x="338709" y="23164"/>
                  </a:lnTo>
                  <a:lnTo>
                    <a:pt x="340233" y="23177"/>
                  </a:lnTo>
                  <a:lnTo>
                    <a:pt x="350329" y="13119"/>
                  </a:lnTo>
                  <a:lnTo>
                    <a:pt x="350329" y="10058"/>
                  </a:lnTo>
                  <a:close/>
                </a:path>
              </a:pathLst>
            </a:custGeom>
            <a:solidFill>
              <a:srgbClr val="0098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3946257" y="3957994"/>
            <a:ext cx="582930" cy="594995"/>
            <a:chOff x="13946257" y="3957994"/>
            <a:chExt cx="582930" cy="594995"/>
          </a:xfrm>
        </p:grpSpPr>
        <p:sp>
          <p:nvSpPr>
            <p:cNvPr id="18" name="object 18"/>
            <p:cNvSpPr/>
            <p:nvPr/>
          </p:nvSpPr>
          <p:spPr>
            <a:xfrm>
              <a:off x="13946258" y="3957994"/>
              <a:ext cx="582930" cy="594995"/>
            </a:xfrm>
            <a:custGeom>
              <a:avLst/>
              <a:gdLst/>
              <a:ahLst/>
              <a:cxnLst/>
              <a:rect l="l" t="t" r="r" b="b"/>
              <a:pathLst>
                <a:path w="582930" h="594995">
                  <a:moveTo>
                    <a:pt x="536427" y="0"/>
                  </a:moveTo>
                  <a:lnTo>
                    <a:pt x="46189" y="0"/>
                  </a:lnTo>
                  <a:lnTo>
                    <a:pt x="37136" y="898"/>
                  </a:lnTo>
                  <a:lnTo>
                    <a:pt x="3516" y="28601"/>
                  </a:lnTo>
                  <a:lnTo>
                    <a:pt x="0" y="46332"/>
                  </a:lnTo>
                  <a:lnTo>
                    <a:pt x="0" y="548340"/>
                  </a:lnTo>
                  <a:lnTo>
                    <a:pt x="20563" y="586888"/>
                  </a:lnTo>
                  <a:lnTo>
                    <a:pt x="46189" y="594672"/>
                  </a:lnTo>
                  <a:lnTo>
                    <a:pt x="536427" y="594672"/>
                  </a:lnTo>
                  <a:lnTo>
                    <a:pt x="574857" y="574045"/>
                  </a:lnTo>
                  <a:lnTo>
                    <a:pt x="576212" y="571498"/>
                  </a:lnTo>
                  <a:lnTo>
                    <a:pt x="40066" y="571498"/>
                  </a:lnTo>
                  <a:lnTo>
                    <a:pt x="34196" y="569056"/>
                  </a:lnTo>
                  <a:lnTo>
                    <a:pt x="25537" y="560370"/>
                  </a:lnTo>
                  <a:lnTo>
                    <a:pt x="23102" y="554481"/>
                  </a:lnTo>
                  <a:lnTo>
                    <a:pt x="23102" y="40190"/>
                  </a:lnTo>
                  <a:lnTo>
                    <a:pt x="25537" y="34302"/>
                  </a:lnTo>
                  <a:lnTo>
                    <a:pt x="34196" y="25616"/>
                  </a:lnTo>
                  <a:lnTo>
                    <a:pt x="40066" y="23173"/>
                  </a:lnTo>
                  <a:lnTo>
                    <a:pt x="576212" y="23173"/>
                  </a:lnTo>
                  <a:lnTo>
                    <a:pt x="574857" y="20627"/>
                  </a:lnTo>
                  <a:lnTo>
                    <a:pt x="569089" y="13570"/>
                  </a:lnTo>
                  <a:lnTo>
                    <a:pt x="562054" y="7784"/>
                  </a:lnTo>
                  <a:lnTo>
                    <a:pt x="554104" y="3526"/>
                  </a:lnTo>
                  <a:lnTo>
                    <a:pt x="545481" y="898"/>
                  </a:lnTo>
                  <a:lnTo>
                    <a:pt x="536427" y="0"/>
                  </a:lnTo>
                  <a:close/>
                </a:path>
                <a:path w="582930" h="594995">
                  <a:moveTo>
                    <a:pt x="576212" y="23173"/>
                  </a:moveTo>
                  <a:lnTo>
                    <a:pt x="542551" y="23173"/>
                  </a:lnTo>
                  <a:lnTo>
                    <a:pt x="548421" y="25616"/>
                  </a:lnTo>
                  <a:lnTo>
                    <a:pt x="557080" y="34302"/>
                  </a:lnTo>
                  <a:lnTo>
                    <a:pt x="559515" y="40190"/>
                  </a:lnTo>
                  <a:lnTo>
                    <a:pt x="559515" y="554481"/>
                  </a:lnTo>
                  <a:lnTo>
                    <a:pt x="557080" y="560370"/>
                  </a:lnTo>
                  <a:lnTo>
                    <a:pt x="548421" y="569056"/>
                  </a:lnTo>
                  <a:lnTo>
                    <a:pt x="542550" y="571498"/>
                  </a:lnTo>
                  <a:lnTo>
                    <a:pt x="576212" y="571498"/>
                  </a:lnTo>
                  <a:lnTo>
                    <a:pt x="579101" y="566070"/>
                  </a:lnTo>
                  <a:lnTo>
                    <a:pt x="581721" y="557421"/>
                  </a:lnTo>
                  <a:lnTo>
                    <a:pt x="582617" y="548340"/>
                  </a:lnTo>
                  <a:lnTo>
                    <a:pt x="582617" y="46332"/>
                  </a:lnTo>
                  <a:lnTo>
                    <a:pt x="581722" y="37251"/>
                  </a:lnTo>
                  <a:lnTo>
                    <a:pt x="579101" y="28601"/>
                  </a:lnTo>
                  <a:lnTo>
                    <a:pt x="576212" y="23173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946257" y="3958307"/>
              <a:ext cx="582930" cy="594360"/>
            </a:xfrm>
            <a:custGeom>
              <a:avLst/>
              <a:gdLst/>
              <a:ahLst/>
              <a:cxnLst/>
              <a:rect l="l" t="t" r="r" b="b"/>
              <a:pathLst>
                <a:path w="582930" h="594360">
                  <a:moveTo>
                    <a:pt x="20944" y="574040"/>
                  </a:moveTo>
                  <a:lnTo>
                    <a:pt x="13528" y="581660"/>
                  </a:lnTo>
                  <a:lnTo>
                    <a:pt x="20563" y="586740"/>
                  </a:lnTo>
                  <a:lnTo>
                    <a:pt x="28513" y="591820"/>
                  </a:lnTo>
                  <a:lnTo>
                    <a:pt x="37136" y="594360"/>
                  </a:lnTo>
                  <a:lnTo>
                    <a:pt x="46189" y="594360"/>
                  </a:lnTo>
                  <a:lnTo>
                    <a:pt x="46189" y="584200"/>
                  </a:lnTo>
                  <a:lnTo>
                    <a:pt x="39195" y="584200"/>
                  </a:lnTo>
                  <a:lnTo>
                    <a:pt x="32531" y="581660"/>
                  </a:lnTo>
                  <a:lnTo>
                    <a:pt x="26385" y="579120"/>
                  </a:lnTo>
                  <a:lnTo>
                    <a:pt x="20944" y="574040"/>
                  </a:lnTo>
                  <a:close/>
                </a:path>
                <a:path w="582930" h="594360">
                  <a:moveTo>
                    <a:pt x="536427" y="584200"/>
                  </a:moveTo>
                  <a:lnTo>
                    <a:pt x="46189" y="584200"/>
                  </a:lnTo>
                  <a:lnTo>
                    <a:pt x="46189" y="594360"/>
                  </a:lnTo>
                  <a:lnTo>
                    <a:pt x="536427" y="594360"/>
                  </a:lnTo>
                  <a:lnTo>
                    <a:pt x="536427" y="584200"/>
                  </a:lnTo>
                  <a:close/>
                </a:path>
                <a:path w="582930" h="594360">
                  <a:moveTo>
                    <a:pt x="561673" y="574040"/>
                  </a:moveTo>
                  <a:lnTo>
                    <a:pt x="556232" y="579120"/>
                  </a:lnTo>
                  <a:lnTo>
                    <a:pt x="550086" y="581660"/>
                  </a:lnTo>
                  <a:lnTo>
                    <a:pt x="543422" y="584200"/>
                  </a:lnTo>
                  <a:lnTo>
                    <a:pt x="536427" y="584200"/>
                  </a:lnTo>
                  <a:lnTo>
                    <a:pt x="536427" y="594360"/>
                  </a:lnTo>
                  <a:lnTo>
                    <a:pt x="545481" y="594360"/>
                  </a:lnTo>
                  <a:lnTo>
                    <a:pt x="554103" y="591820"/>
                  </a:lnTo>
                  <a:lnTo>
                    <a:pt x="562053" y="586740"/>
                  </a:lnTo>
                  <a:lnTo>
                    <a:pt x="569088" y="581660"/>
                  </a:lnTo>
                  <a:lnTo>
                    <a:pt x="561673" y="574040"/>
                  </a:lnTo>
                  <a:close/>
                </a:path>
                <a:path w="582930" h="594360">
                  <a:moveTo>
                    <a:pt x="29867" y="565150"/>
                  </a:moveTo>
                  <a:lnTo>
                    <a:pt x="22451" y="572770"/>
                  </a:lnTo>
                  <a:lnTo>
                    <a:pt x="27559" y="576580"/>
                  </a:lnTo>
                  <a:lnTo>
                    <a:pt x="33332" y="579120"/>
                  </a:lnTo>
                  <a:lnTo>
                    <a:pt x="39597" y="581660"/>
                  </a:lnTo>
                  <a:lnTo>
                    <a:pt x="46177" y="582930"/>
                  </a:lnTo>
                  <a:lnTo>
                    <a:pt x="46189" y="571500"/>
                  </a:lnTo>
                  <a:lnTo>
                    <a:pt x="40067" y="571500"/>
                  </a:lnTo>
                  <a:lnTo>
                    <a:pt x="34196" y="568960"/>
                  </a:lnTo>
                  <a:lnTo>
                    <a:pt x="29867" y="565150"/>
                  </a:lnTo>
                  <a:close/>
                </a:path>
                <a:path w="582930" h="594360">
                  <a:moveTo>
                    <a:pt x="536427" y="571500"/>
                  </a:moveTo>
                  <a:lnTo>
                    <a:pt x="46189" y="571500"/>
                  </a:lnTo>
                  <a:lnTo>
                    <a:pt x="46189" y="582930"/>
                  </a:lnTo>
                  <a:lnTo>
                    <a:pt x="536427" y="582930"/>
                  </a:lnTo>
                  <a:lnTo>
                    <a:pt x="536427" y="571500"/>
                  </a:lnTo>
                  <a:close/>
                </a:path>
                <a:path w="582930" h="594360">
                  <a:moveTo>
                    <a:pt x="552750" y="565150"/>
                  </a:moveTo>
                  <a:lnTo>
                    <a:pt x="548421" y="568960"/>
                  </a:lnTo>
                  <a:lnTo>
                    <a:pt x="542550" y="571500"/>
                  </a:lnTo>
                  <a:lnTo>
                    <a:pt x="536427" y="571500"/>
                  </a:lnTo>
                  <a:lnTo>
                    <a:pt x="536439" y="582930"/>
                  </a:lnTo>
                  <a:lnTo>
                    <a:pt x="543020" y="581660"/>
                  </a:lnTo>
                  <a:lnTo>
                    <a:pt x="549284" y="579120"/>
                  </a:lnTo>
                  <a:lnTo>
                    <a:pt x="555058" y="576580"/>
                  </a:lnTo>
                  <a:lnTo>
                    <a:pt x="560166" y="572770"/>
                  </a:lnTo>
                  <a:lnTo>
                    <a:pt x="559557" y="571500"/>
                  </a:lnTo>
                  <a:lnTo>
                    <a:pt x="552750" y="565150"/>
                  </a:lnTo>
                  <a:close/>
                </a:path>
                <a:path w="582930" h="594360">
                  <a:moveTo>
                    <a:pt x="13528" y="13970"/>
                  </a:moveTo>
                  <a:lnTo>
                    <a:pt x="0" y="548640"/>
                  </a:lnTo>
                  <a:lnTo>
                    <a:pt x="895" y="557530"/>
                  </a:lnTo>
                  <a:lnTo>
                    <a:pt x="3515" y="566420"/>
                  </a:lnTo>
                  <a:lnTo>
                    <a:pt x="7760" y="574040"/>
                  </a:lnTo>
                  <a:lnTo>
                    <a:pt x="13528" y="581660"/>
                  </a:lnTo>
                  <a:lnTo>
                    <a:pt x="20944" y="574040"/>
                  </a:lnTo>
                  <a:lnTo>
                    <a:pt x="16480" y="568960"/>
                  </a:lnTo>
                  <a:lnTo>
                    <a:pt x="13194" y="562610"/>
                  </a:lnTo>
                  <a:lnTo>
                    <a:pt x="11164" y="556260"/>
                  </a:lnTo>
                  <a:lnTo>
                    <a:pt x="10470" y="548640"/>
                  </a:lnTo>
                  <a:lnTo>
                    <a:pt x="10470" y="46990"/>
                  </a:lnTo>
                  <a:lnTo>
                    <a:pt x="11049" y="40640"/>
                  </a:lnTo>
                  <a:lnTo>
                    <a:pt x="11164" y="39370"/>
                  </a:lnTo>
                  <a:lnTo>
                    <a:pt x="13194" y="33020"/>
                  </a:lnTo>
                  <a:lnTo>
                    <a:pt x="16480" y="26670"/>
                  </a:lnTo>
                  <a:lnTo>
                    <a:pt x="20944" y="21590"/>
                  </a:lnTo>
                  <a:lnTo>
                    <a:pt x="13528" y="13970"/>
                  </a:lnTo>
                  <a:close/>
                </a:path>
                <a:path w="582930" h="594360">
                  <a:moveTo>
                    <a:pt x="569088" y="13970"/>
                  </a:moveTo>
                  <a:lnTo>
                    <a:pt x="561673" y="21590"/>
                  </a:lnTo>
                  <a:lnTo>
                    <a:pt x="563480" y="24130"/>
                  </a:lnTo>
                  <a:lnTo>
                    <a:pt x="566137" y="26670"/>
                  </a:lnTo>
                  <a:lnTo>
                    <a:pt x="569423" y="33020"/>
                  </a:lnTo>
                  <a:lnTo>
                    <a:pt x="571452" y="39370"/>
                  </a:lnTo>
                  <a:lnTo>
                    <a:pt x="572146" y="46990"/>
                  </a:lnTo>
                  <a:lnTo>
                    <a:pt x="572146" y="548640"/>
                  </a:lnTo>
                  <a:lnTo>
                    <a:pt x="563480" y="571500"/>
                  </a:lnTo>
                  <a:lnTo>
                    <a:pt x="561673" y="574040"/>
                  </a:lnTo>
                  <a:lnTo>
                    <a:pt x="569088" y="581660"/>
                  </a:lnTo>
                  <a:lnTo>
                    <a:pt x="574856" y="574040"/>
                  </a:lnTo>
                  <a:lnTo>
                    <a:pt x="576212" y="571500"/>
                  </a:lnTo>
                  <a:lnTo>
                    <a:pt x="579101" y="566420"/>
                  </a:lnTo>
                  <a:lnTo>
                    <a:pt x="581722" y="557530"/>
                  </a:lnTo>
                  <a:lnTo>
                    <a:pt x="582618" y="548640"/>
                  </a:lnTo>
                  <a:lnTo>
                    <a:pt x="582618" y="46990"/>
                  </a:lnTo>
                  <a:lnTo>
                    <a:pt x="581722" y="38100"/>
                  </a:lnTo>
                  <a:lnTo>
                    <a:pt x="579101" y="29210"/>
                  </a:lnTo>
                  <a:lnTo>
                    <a:pt x="576212" y="24130"/>
                  </a:lnTo>
                  <a:lnTo>
                    <a:pt x="574856" y="20320"/>
                  </a:lnTo>
                  <a:lnTo>
                    <a:pt x="569088" y="13970"/>
                  </a:lnTo>
                  <a:close/>
                </a:path>
                <a:path w="582930" h="594360">
                  <a:moveTo>
                    <a:pt x="22451" y="22860"/>
                  </a:moveTo>
                  <a:lnTo>
                    <a:pt x="18265" y="27940"/>
                  </a:lnTo>
                  <a:lnTo>
                    <a:pt x="15184" y="34290"/>
                  </a:lnTo>
                  <a:lnTo>
                    <a:pt x="13280" y="40640"/>
                  </a:lnTo>
                  <a:lnTo>
                    <a:pt x="12624" y="46990"/>
                  </a:lnTo>
                  <a:lnTo>
                    <a:pt x="12624" y="548640"/>
                  </a:lnTo>
                  <a:lnTo>
                    <a:pt x="13280" y="554990"/>
                  </a:lnTo>
                  <a:lnTo>
                    <a:pt x="15184" y="561340"/>
                  </a:lnTo>
                  <a:lnTo>
                    <a:pt x="18265" y="567690"/>
                  </a:lnTo>
                  <a:lnTo>
                    <a:pt x="22451" y="572770"/>
                  </a:lnTo>
                  <a:lnTo>
                    <a:pt x="29867" y="565150"/>
                  </a:lnTo>
                  <a:lnTo>
                    <a:pt x="25538" y="560070"/>
                  </a:lnTo>
                  <a:lnTo>
                    <a:pt x="23101" y="554990"/>
                  </a:lnTo>
                  <a:lnTo>
                    <a:pt x="23101" y="40640"/>
                  </a:lnTo>
                  <a:lnTo>
                    <a:pt x="25538" y="34290"/>
                  </a:lnTo>
                  <a:lnTo>
                    <a:pt x="29867" y="30480"/>
                  </a:lnTo>
                  <a:lnTo>
                    <a:pt x="22451" y="22860"/>
                  </a:lnTo>
                  <a:close/>
                </a:path>
                <a:path w="582930" h="594360">
                  <a:moveTo>
                    <a:pt x="560166" y="22860"/>
                  </a:moveTo>
                  <a:lnTo>
                    <a:pt x="559557" y="24130"/>
                  </a:lnTo>
                  <a:lnTo>
                    <a:pt x="552750" y="30480"/>
                  </a:lnTo>
                  <a:lnTo>
                    <a:pt x="557080" y="34290"/>
                  </a:lnTo>
                  <a:lnTo>
                    <a:pt x="559514" y="40640"/>
                  </a:lnTo>
                  <a:lnTo>
                    <a:pt x="559514" y="554990"/>
                  </a:lnTo>
                  <a:lnTo>
                    <a:pt x="557079" y="560070"/>
                  </a:lnTo>
                  <a:lnTo>
                    <a:pt x="552750" y="565150"/>
                  </a:lnTo>
                  <a:lnTo>
                    <a:pt x="559557" y="571500"/>
                  </a:lnTo>
                  <a:lnTo>
                    <a:pt x="560166" y="572770"/>
                  </a:lnTo>
                  <a:lnTo>
                    <a:pt x="560662" y="571500"/>
                  </a:lnTo>
                  <a:lnTo>
                    <a:pt x="564352" y="567690"/>
                  </a:lnTo>
                  <a:lnTo>
                    <a:pt x="567433" y="561340"/>
                  </a:lnTo>
                  <a:lnTo>
                    <a:pt x="569337" y="554990"/>
                  </a:lnTo>
                  <a:lnTo>
                    <a:pt x="569993" y="548640"/>
                  </a:lnTo>
                  <a:lnTo>
                    <a:pt x="569993" y="46990"/>
                  </a:lnTo>
                  <a:lnTo>
                    <a:pt x="569337" y="40640"/>
                  </a:lnTo>
                  <a:lnTo>
                    <a:pt x="567433" y="34290"/>
                  </a:lnTo>
                  <a:lnTo>
                    <a:pt x="564352" y="27940"/>
                  </a:lnTo>
                  <a:lnTo>
                    <a:pt x="560662" y="24130"/>
                  </a:lnTo>
                  <a:lnTo>
                    <a:pt x="560166" y="22860"/>
                  </a:lnTo>
                  <a:close/>
                </a:path>
                <a:path w="582930" h="594360">
                  <a:moveTo>
                    <a:pt x="46177" y="12700"/>
                  </a:moveTo>
                  <a:lnTo>
                    <a:pt x="33332" y="15240"/>
                  </a:lnTo>
                  <a:lnTo>
                    <a:pt x="27559" y="19050"/>
                  </a:lnTo>
                  <a:lnTo>
                    <a:pt x="22451" y="22860"/>
                  </a:lnTo>
                  <a:lnTo>
                    <a:pt x="29867" y="30480"/>
                  </a:lnTo>
                  <a:lnTo>
                    <a:pt x="34196" y="25400"/>
                  </a:lnTo>
                  <a:lnTo>
                    <a:pt x="40067" y="24130"/>
                  </a:lnTo>
                  <a:lnTo>
                    <a:pt x="46189" y="24130"/>
                  </a:lnTo>
                  <a:lnTo>
                    <a:pt x="46177" y="12700"/>
                  </a:lnTo>
                  <a:close/>
                </a:path>
                <a:path w="582930" h="594360">
                  <a:moveTo>
                    <a:pt x="536439" y="12700"/>
                  </a:moveTo>
                  <a:lnTo>
                    <a:pt x="536427" y="24130"/>
                  </a:lnTo>
                  <a:lnTo>
                    <a:pt x="542550" y="24130"/>
                  </a:lnTo>
                  <a:lnTo>
                    <a:pt x="548422" y="25400"/>
                  </a:lnTo>
                  <a:lnTo>
                    <a:pt x="552750" y="30480"/>
                  </a:lnTo>
                  <a:lnTo>
                    <a:pt x="559557" y="24130"/>
                  </a:lnTo>
                  <a:lnTo>
                    <a:pt x="560166" y="22860"/>
                  </a:lnTo>
                  <a:lnTo>
                    <a:pt x="555058" y="19050"/>
                  </a:lnTo>
                  <a:lnTo>
                    <a:pt x="549284" y="15240"/>
                  </a:lnTo>
                  <a:lnTo>
                    <a:pt x="536439" y="12700"/>
                  </a:lnTo>
                  <a:close/>
                </a:path>
                <a:path w="582930" h="594360">
                  <a:moveTo>
                    <a:pt x="536427" y="12700"/>
                  </a:moveTo>
                  <a:lnTo>
                    <a:pt x="46189" y="12700"/>
                  </a:lnTo>
                  <a:lnTo>
                    <a:pt x="46189" y="24130"/>
                  </a:lnTo>
                  <a:lnTo>
                    <a:pt x="536427" y="24130"/>
                  </a:lnTo>
                  <a:lnTo>
                    <a:pt x="536427" y="12700"/>
                  </a:lnTo>
                  <a:close/>
                </a:path>
                <a:path w="582930" h="594360">
                  <a:moveTo>
                    <a:pt x="46189" y="0"/>
                  </a:moveTo>
                  <a:lnTo>
                    <a:pt x="37136" y="1270"/>
                  </a:lnTo>
                  <a:lnTo>
                    <a:pt x="28513" y="3810"/>
                  </a:lnTo>
                  <a:lnTo>
                    <a:pt x="20563" y="7620"/>
                  </a:lnTo>
                  <a:lnTo>
                    <a:pt x="13528" y="13970"/>
                  </a:lnTo>
                  <a:lnTo>
                    <a:pt x="20944" y="21590"/>
                  </a:lnTo>
                  <a:lnTo>
                    <a:pt x="26385" y="16510"/>
                  </a:lnTo>
                  <a:lnTo>
                    <a:pt x="32531" y="13970"/>
                  </a:lnTo>
                  <a:lnTo>
                    <a:pt x="39195" y="11430"/>
                  </a:lnTo>
                  <a:lnTo>
                    <a:pt x="46189" y="10160"/>
                  </a:lnTo>
                  <a:lnTo>
                    <a:pt x="46189" y="0"/>
                  </a:lnTo>
                  <a:close/>
                </a:path>
                <a:path w="582930" h="594360">
                  <a:moveTo>
                    <a:pt x="536427" y="0"/>
                  </a:moveTo>
                  <a:lnTo>
                    <a:pt x="536427" y="10160"/>
                  </a:lnTo>
                  <a:lnTo>
                    <a:pt x="543422" y="11430"/>
                  </a:lnTo>
                  <a:lnTo>
                    <a:pt x="550086" y="13970"/>
                  </a:lnTo>
                  <a:lnTo>
                    <a:pt x="556232" y="16510"/>
                  </a:lnTo>
                  <a:lnTo>
                    <a:pt x="561673" y="21590"/>
                  </a:lnTo>
                  <a:lnTo>
                    <a:pt x="569088" y="13970"/>
                  </a:lnTo>
                  <a:lnTo>
                    <a:pt x="562053" y="7620"/>
                  </a:lnTo>
                  <a:lnTo>
                    <a:pt x="554103" y="3810"/>
                  </a:lnTo>
                  <a:lnTo>
                    <a:pt x="545481" y="1270"/>
                  </a:lnTo>
                  <a:lnTo>
                    <a:pt x="536427" y="0"/>
                  </a:lnTo>
                  <a:close/>
                </a:path>
                <a:path w="582930" h="594360">
                  <a:moveTo>
                    <a:pt x="536427" y="0"/>
                  </a:moveTo>
                  <a:lnTo>
                    <a:pt x="46189" y="0"/>
                  </a:lnTo>
                  <a:lnTo>
                    <a:pt x="46189" y="10160"/>
                  </a:lnTo>
                  <a:lnTo>
                    <a:pt x="536427" y="10160"/>
                  </a:lnTo>
                  <a:lnTo>
                    <a:pt x="536427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067511" y="4089951"/>
              <a:ext cx="350520" cy="351790"/>
            </a:xfrm>
            <a:custGeom>
              <a:avLst/>
              <a:gdLst/>
              <a:ahLst/>
              <a:cxnLst/>
              <a:rect l="l" t="t" r="r" b="b"/>
              <a:pathLst>
                <a:path w="350519" h="351789">
                  <a:moveTo>
                    <a:pt x="350177" y="254596"/>
                  </a:moveTo>
                  <a:lnTo>
                    <a:pt x="348970" y="251663"/>
                  </a:lnTo>
                  <a:lnTo>
                    <a:pt x="344665" y="247332"/>
                  </a:lnTo>
                  <a:lnTo>
                    <a:pt x="341744" y="246100"/>
                  </a:lnTo>
                  <a:lnTo>
                    <a:pt x="10096" y="246075"/>
                  </a:lnTo>
                  <a:lnTo>
                    <a:pt x="8585" y="246367"/>
                  </a:lnTo>
                  <a:lnTo>
                    <a:pt x="0" y="256133"/>
                  </a:lnTo>
                  <a:lnTo>
                    <a:pt x="0" y="259194"/>
                  </a:lnTo>
                  <a:lnTo>
                    <a:pt x="10096" y="269252"/>
                  </a:lnTo>
                  <a:lnTo>
                    <a:pt x="338696" y="269240"/>
                  </a:lnTo>
                  <a:lnTo>
                    <a:pt x="341744" y="269227"/>
                  </a:lnTo>
                  <a:lnTo>
                    <a:pt x="344665" y="267995"/>
                  </a:lnTo>
                  <a:lnTo>
                    <a:pt x="348970" y="263652"/>
                  </a:lnTo>
                  <a:lnTo>
                    <a:pt x="350177" y="260718"/>
                  </a:lnTo>
                  <a:lnTo>
                    <a:pt x="350177" y="254596"/>
                  </a:lnTo>
                  <a:close/>
                </a:path>
                <a:path w="350519" h="351789">
                  <a:moveTo>
                    <a:pt x="350177" y="172580"/>
                  </a:moveTo>
                  <a:lnTo>
                    <a:pt x="348970" y="169646"/>
                  </a:lnTo>
                  <a:lnTo>
                    <a:pt x="344665" y="165303"/>
                  </a:lnTo>
                  <a:lnTo>
                    <a:pt x="341744" y="164071"/>
                  </a:lnTo>
                  <a:lnTo>
                    <a:pt x="10096" y="164045"/>
                  </a:lnTo>
                  <a:lnTo>
                    <a:pt x="8585" y="164338"/>
                  </a:lnTo>
                  <a:lnTo>
                    <a:pt x="0" y="174104"/>
                  </a:lnTo>
                  <a:lnTo>
                    <a:pt x="0" y="177165"/>
                  </a:lnTo>
                  <a:lnTo>
                    <a:pt x="10096" y="187223"/>
                  </a:lnTo>
                  <a:lnTo>
                    <a:pt x="338696" y="187223"/>
                  </a:lnTo>
                  <a:lnTo>
                    <a:pt x="341744" y="187198"/>
                  </a:lnTo>
                  <a:lnTo>
                    <a:pt x="344665" y="185966"/>
                  </a:lnTo>
                  <a:lnTo>
                    <a:pt x="348970" y="181635"/>
                  </a:lnTo>
                  <a:lnTo>
                    <a:pt x="350177" y="178689"/>
                  </a:lnTo>
                  <a:lnTo>
                    <a:pt x="350177" y="172580"/>
                  </a:lnTo>
                  <a:close/>
                </a:path>
                <a:path w="350519" h="351789">
                  <a:moveTo>
                    <a:pt x="350177" y="90551"/>
                  </a:moveTo>
                  <a:lnTo>
                    <a:pt x="348970" y="87617"/>
                  </a:lnTo>
                  <a:lnTo>
                    <a:pt x="344665" y="83273"/>
                  </a:lnTo>
                  <a:lnTo>
                    <a:pt x="341744" y="82054"/>
                  </a:lnTo>
                  <a:lnTo>
                    <a:pt x="10096" y="82016"/>
                  </a:lnTo>
                  <a:lnTo>
                    <a:pt x="8585" y="82308"/>
                  </a:lnTo>
                  <a:lnTo>
                    <a:pt x="0" y="92087"/>
                  </a:lnTo>
                  <a:lnTo>
                    <a:pt x="0" y="95135"/>
                  </a:lnTo>
                  <a:lnTo>
                    <a:pt x="10096" y="105206"/>
                  </a:lnTo>
                  <a:lnTo>
                    <a:pt x="338696" y="105194"/>
                  </a:lnTo>
                  <a:lnTo>
                    <a:pt x="341744" y="105181"/>
                  </a:lnTo>
                  <a:lnTo>
                    <a:pt x="344665" y="103949"/>
                  </a:lnTo>
                  <a:lnTo>
                    <a:pt x="348970" y="99606"/>
                  </a:lnTo>
                  <a:lnTo>
                    <a:pt x="350177" y="96672"/>
                  </a:lnTo>
                  <a:lnTo>
                    <a:pt x="350177" y="90551"/>
                  </a:lnTo>
                  <a:close/>
                </a:path>
                <a:path w="350519" h="351789">
                  <a:moveTo>
                    <a:pt x="350177" y="8521"/>
                  </a:moveTo>
                  <a:lnTo>
                    <a:pt x="348970" y="5588"/>
                  </a:lnTo>
                  <a:lnTo>
                    <a:pt x="344665" y="1257"/>
                  </a:lnTo>
                  <a:lnTo>
                    <a:pt x="341744" y="25"/>
                  </a:lnTo>
                  <a:lnTo>
                    <a:pt x="10096" y="0"/>
                  </a:lnTo>
                  <a:lnTo>
                    <a:pt x="8585" y="292"/>
                  </a:lnTo>
                  <a:lnTo>
                    <a:pt x="0" y="10058"/>
                  </a:lnTo>
                  <a:lnTo>
                    <a:pt x="0" y="13119"/>
                  </a:lnTo>
                  <a:lnTo>
                    <a:pt x="10096" y="23177"/>
                  </a:lnTo>
                  <a:lnTo>
                    <a:pt x="338696" y="23164"/>
                  </a:lnTo>
                  <a:lnTo>
                    <a:pt x="341744" y="23152"/>
                  </a:lnTo>
                  <a:lnTo>
                    <a:pt x="344665" y="21920"/>
                  </a:lnTo>
                  <a:lnTo>
                    <a:pt x="348970" y="17576"/>
                  </a:lnTo>
                  <a:lnTo>
                    <a:pt x="350177" y="14643"/>
                  </a:lnTo>
                  <a:lnTo>
                    <a:pt x="350177" y="8521"/>
                  </a:lnTo>
                  <a:close/>
                </a:path>
                <a:path w="350519" h="351789">
                  <a:moveTo>
                    <a:pt x="350240" y="336613"/>
                  </a:moveTo>
                  <a:lnTo>
                    <a:pt x="349034" y="333667"/>
                  </a:lnTo>
                  <a:lnTo>
                    <a:pt x="344703" y="329323"/>
                  </a:lnTo>
                  <a:lnTo>
                    <a:pt x="341757" y="328104"/>
                  </a:lnTo>
                  <a:lnTo>
                    <a:pt x="8547" y="328104"/>
                  </a:lnTo>
                  <a:lnTo>
                    <a:pt x="5613" y="329323"/>
                  </a:lnTo>
                  <a:lnTo>
                    <a:pt x="1282" y="333667"/>
                  </a:lnTo>
                  <a:lnTo>
                    <a:pt x="63" y="336613"/>
                  </a:lnTo>
                  <a:lnTo>
                    <a:pt x="63" y="342760"/>
                  </a:lnTo>
                  <a:lnTo>
                    <a:pt x="1282" y="345706"/>
                  </a:lnTo>
                  <a:lnTo>
                    <a:pt x="5613" y="350050"/>
                  </a:lnTo>
                  <a:lnTo>
                    <a:pt x="8547" y="351269"/>
                  </a:lnTo>
                  <a:lnTo>
                    <a:pt x="338696" y="351269"/>
                  </a:lnTo>
                  <a:lnTo>
                    <a:pt x="341757" y="351269"/>
                  </a:lnTo>
                  <a:lnTo>
                    <a:pt x="344703" y="350050"/>
                  </a:lnTo>
                  <a:lnTo>
                    <a:pt x="349034" y="345706"/>
                  </a:lnTo>
                  <a:lnTo>
                    <a:pt x="350240" y="342760"/>
                  </a:lnTo>
                  <a:lnTo>
                    <a:pt x="350240" y="336613"/>
                  </a:lnTo>
                  <a:close/>
                </a:path>
              </a:pathLst>
            </a:custGeom>
            <a:solidFill>
              <a:srgbClr val="0098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5612491" y="4923249"/>
            <a:ext cx="582930" cy="594995"/>
          </a:xfrm>
          <a:custGeom>
            <a:avLst/>
            <a:gdLst/>
            <a:ahLst/>
            <a:cxnLst/>
            <a:rect l="l" t="t" r="r" b="b"/>
            <a:pathLst>
              <a:path w="582930" h="594995">
                <a:moveTo>
                  <a:pt x="471436" y="304520"/>
                </a:moveTo>
                <a:lnTo>
                  <a:pt x="470230" y="301586"/>
                </a:lnTo>
                <a:lnTo>
                  <a:pt x="465937" y="297243"/>
                </a:lnTo>
                <a:lnTo>
                  <a:pt x="463016" y="296024"/>
                </a:lnTo>
                <a:lnTo>
                  <a:pt x="131356" y="295986"/>
                </a:lnTo>
                <a:lnTo>
                  <a:pt x="129857" y="296291"/>
                </a:lnTo>
                <a:lnTo>
                  <a:pt x="121272" y="306057"/>
                </a:lnTo>
                <a:lnTo>
                  <a:pt x="121272" y="309105"/>
                </a:lnTo>
                <a:lnTo>
                  <a:pt x="131356" y="319176"/>
                </a:lnTo>
                <a:lnTo>
                  <a:pt x="459968" y="319163"/>
                </a:lnTo>
                <a:lnTo>
                  <a:pt x="463016" y="319151"/>
                </a:lnTo>
                <a:lnTo>
                  <a:pt x="465937" y="317919"/>
                </a:lnTo>
                <a:lnTo>
                  <a:pt x="470230" y="313575"/>
                </a:lnTo>
                <a:lnTo>
                  <a:pt x="471436" y="310642"/>
                </a:lnTo>
                <a:lnTo>
                  <a:pt x="471436" y="304520"/>
                </a:lnTo>
                <a:close/>
              </a:path>
              <a:path w="582930" h="594995">
                <a:moveTo>
                  <a:pt x="471449" y="468579"/>
                </a:moveTo>
                <a:lnTo>
                  <a:pt x="470242" y="465645"/>
                </a:lnTo>
                <a:lnTo>
                  <a:pt x="465937" y="461302"/>
                </a:lnTo>
                <a:lnTo>
                  <a:pt x="463016" y="460070"/>
                </a:lnTo>
                <a:lnTo>
                  <a:pt x="131356" y="460044"/>
                </a:lnTo>
                <a:lnTo>
                  <a:pt x="129857" y="460336"/>
                </a:lnTo>
                <a:lnTo>
                  <a:pt x="121259" y="470103"/>
                </a:lnTo>
                <a:lnTo>
                  <a:pt x="121259" y="473163"/>
                </a:lnTo>
                <a:lnTo>
                  <a:pt x="131356" y="483222"/>
                </a:lnTo>
                <a:lnTo>
                  <a:pt x="459968" y="483222"/>
                </a:lnTo>
                <a:lnTo>
                  <a:pt x="463016" y="483196"/>
                </a:lnTo>
                <a:lnTo>
                  <a:pt x="465937" y="481977"/>
                </a:lnTo>
                <a:lnTo>
                  <a:pt x="470242" y="477634"/>
                </a:lnTo>
                <a:lnTo>
                  <a:pt x="471449" y="474700"/>
                </a:lnTo>
                <a:lnTo>
                  <a:pt x="471449" y="468579"/>
                </a:lnTo>
                <a:close/>
              </a:path>
              <a:path w="582930" h="594995">
                <a:moveTo>
                  <a:pt x="471449" y="386549"/>
                </a:moveTo>
                <a:lnTo>
                  <a:pt x="470242" y="383616"/>
                </a:lnTo>
                <a:lnTo>
                  <a:pt x="465937" y="379272"/>
                </a:lnTo>
                <a:lnTo>
                  <a:pt x="463016" y="378040"/>
                </a:lnTo>
                <a:lnTo>
                  <a:pt x="131356" y="378015"/>
                </a:lnTo>
                <a:lnTo>
                  <a:pt x="129857" y="378307"/>
                </a:lnTo>
                <a:lnTo>
                  <a:pt x="121259" y="388086"/>
                </a:lnTo>
                <a:lnTo>
                  <a:pt x="121259" y="391134"/>
                </a:lnTo>
                <a:lnTo>
                  <a:pt x="131356" y="401205"/>
                </a:lnTo>
                <a:lnTo>
                  <a:pt x="459968" y="401193"/>
                </a:lnTo>
                <a:lnTo>
                  <a:pt x="463016" y="401167"/>
                </a:lnTo>
                <a:lnTo>
                  <a:pt x="465937" y="399948"/>
                </a:lnTo>
                <a:lnTo>
                  <a:pt x="470242" y="395605"/>
                </a:lnTo>
                <a:lnTo>
                  <a:pt x="471449" y="392671"/>
                </a:lnTo>
                <a:lnTo>
                  <a:pt x="471449" y="386549"/>
                </a:lnTo>
                <a:close/>
              </a:path>
              <a:path w="582930" h="594995">
                <a:moveTo>
                  <a:pt x="471449" y="140474"/>
                </a:moveTo>
                <a:lnTo>
                  <a:pt x="470242" y="137541"/>
                </a:lnTo>
                <a:lnTo>
                  <a:pt x="465937" y="133197"/>
                </a:lnTo>
                <a:lnTo>
                  <a:pt x="463016" y="131965"/>
                </a:lnTo>
                <a:lnTo>
                  <a:pt x="131356" y="131940"/>
                </a:lnTo>
                <a:lnTo>
                  <a:pt x="129857" y="132232"/>
                </a:lnTo>
                <a:lnTo>
                  <a:pt x="121259" y="142011"/>
                </a:lnTo>
                <a:lnTo>
                  <a:pt x="121259" y="145059"/>
                </a:lnTo>
                <a:lnTo>
                  <a:pt x="131356" y="155130"/>
                </a:lnTo>
                <a:lnTo>
                  <a:pt x="459968" y="155117"/>
                </a:lnTo>
                <a:lnTo>
                  <a:pt x="463016" y="155105"/>
                </a:lnTo>
                <a:lnTo>
                  <a:pt x="465937" y="153873"/>
                </a:lnTo>
                <a:lnTo>
                  <a:pt x="470242" y="149529"/>
                </a:lnTo>
                <a:lnTo>
                  <a:pt x="471449" y="146596"/>
                </a:lnTo>
                <a:lnTo>
                  <a:pt x="471449" y="140474"/>
                </a:lnTo>
                <a:close/>
              </a:path>
              <a:path w="582930" h="594995">
                <a:moveTo>
                  <a:pt x="471512" y="222491"/>
                </a:moveTo>
                <a:lnTo>
                  <a:pt x="470293" y="219544"/>
                </a:lnTo>
                <a:lnTo>
                  <a:pt x="465963" y="215201"/>
                </a:lnTo>
                <a:lnTo>
                  <a:pt x="463029" y="213982"/>
                </a:lnTo>
                <a:lnTo>
                  <a:pt x="129819" y="213982"/>
                </a:lnTo>
                <a:lnTo>
                  <a:pt x="126885" y="215201"/>
                </a:lnTo>
                <a:lnTo>
                  <a:pt x="122555" y="219544"/>
                </a:lnTo>
                <a:lnTo>
                  <a:pt x="121335" y="222491"/>
                </a:lnTo>
                <a:lnTo>
                  <a:pt x="121335" y="228638"/>
                </a:lnTo>
                <a:lnTo>
                  <a:pt x="122555" y="231584"/>
                </a:lnTo>
                <a:lnTo>
                  <a:pt x="126885" y="235927"/>
                </a:lnTo>
                <a:lnTo>
                  <a:pt x="129819" y="237147"/>
                </a:lnTo>
                <a:lnTo>
                  <a:pt x="459968" y="237147"/>
                </a:lnTo>
                <a:lnTo>
                  <a:pt x="463029" y="237147"/>
                </a:lnTo>
                <a:lnTo>
                  <a:pt x="465963" y="235927"/>
                </a:lnTo>
                <a:lnTo>
                  <a:pt x="470293" y="231584"/>
                </a:lnTo>
                <a:lnTo>
                  <a:pt x="471512" y="228638"/>
                </a:lnTo>
                <a:lnTo>
                  <a:pt x="471512" y="222491"/>
                </a:lnTo>
                <a:close/>
              </a:path>
              <a:path w="582930" h="594995">
                <a:moveTo>
                  <a:pt x="582625" y="46329"/>
                </a:moveTo>
                <a:lnTo>
                  <a:pt x="581723" y="37249"/>
                </a:lnTo>
                <a:lnTo>
                  <a:pt x="579107" y="28600"/>
                </a:lnTo>
                <a:lnTo>
                  <a:pt x="576211" y="23164"/>
                </a:lnTo>
                <a:lnTo>
                  <a:pt x="574865" y="20624"/>
                </a:lnTo>
                <a:lnTo>
                  <a:pt x="569087" y="13563"/>
                </a:lnTo>
                <a:lnTo>
                  <a:pt x="562051" y="7785"/>
                </a:lnTo>
                <a:lnTo>
                  <a:pt x="559511" y="6426"/>
                </a:lnTo>
                <a:lnTo>
                  <a:pt x="559511" y="40182"/>
                </a:lnTo>
                <a:lnTo>
                  <a:pt x="559511" y="554482"/>
                </a:lnTo>
                <a:lnTo>
                  <a:pt x="557085" y="560362"/>
                </a:lnTo>
                <a:lnTo>
                  <a:pt x="548424" y="569048"/>
                </a:lnTo>
                <a:lnTo>
                  <a:pt x="542556" y="571500"/>
                </a:lnTo>
                <a:lnTo>
                  <a:pt x="40068" y="571500"/>
                </a:lnTo>
                <a:lnTo>
                  <a:pt x="34201" y="569048"/>
                </a:lnTo>
                <a:lnTo>
                  <a:pt x="25539" y="560362"/>
                </a:lnTo>
                <a:lnTo>
                  <a:pt x="23101" y="554482"/>
                </a:lnTo>
                <a:lnTo>
                  <a:pt x="23101" y="40182"/>
                </a:lnTo>
                <a:lnTo>
                  <a:pt x="25539" y="34302"/>
                </a:lnTo>
                <a:lnTo>
                  <a:pt x="34201" y="25615"/>
                </a:lnTo>
                <a:lnTo>
                  <a:pt x="40068" y="23164"/>
                </a:lnTo>
                <a:lnTo>
                  <a:pt x="542556" y="23164"/>
                </a:lnTo>
                <a:lnTo>
                  <a:pt x="548424" y="25615"/>
                </a:lnTo>
                <a:lnTo>
                  <a:pt x="557085" y="34302"/>
                </a:lnTo>
                <a:lnTo>
                  <a:pt x="559511" y="40182"/>
                </a:lnTo>
                <a:lnTo>
                  <a:pt x="559511" y="6426"/>
                </a:lnTo>
                <a:lnTo>
                  <a:pt x="554101" y="3517"/>
                </a:lnTo>
                <a:lnTo>
                  <a:pt x="545477" y="889"/>
                </a:lnTo>
                <a:lnTo>
                  <a:pt x="536435" y="0"/>
                </a:lnTo>
                <a:lnTo>
                  <a:pt x="46189" y="0"/>
                </a:lnTo>
                <a:lnTo>
                  <a:pt x="7759" y="20624"/>
                </a:lnTo>
                <a:lnTo>
                  <a:pt x="0" y="46329"/>
                </a:lnTo>
                <a:lnTo>
                  <a:pt x="0" y="548335"/>
                </a:lnTo>
                <a:lnTo>
                  <a:pt x="20561" y="586879"/>
                </a:lnTo>
                <a:lnTo>
                  <a:pt x="46189" y="594664"/>
                </a:lnTo>
                <a:lnTo>
                  <a:pt x="536435" y="594664"/>
                </a:lnTo>
                <a:lnTo>
                  <a:pt x="574852" y="574040"/>
                </a:lnTo>
                <a:lnTo>
                  <a:pt x="582625" y="548335"/>
                </a:lnTo>
                <a:lnTo>
                  <a:pt x="582625" y="46329"/>
                </a:lnTo>
                <a:close/>
              </a:path>
            </a:pathLst>
          </a:custGeom>
          <a:solidFill>
            <a:srgbClr val="0098C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13097523" y="4088623"/>
            <a:ext cx="605790" cy="464184"/>
            <a:chOff x="13097523" y="4088623"/>
            <a:chExt cx="605790" cy="464184"/>
          </a:xfrm>
        </p:grpSpPr>
        <p:sp>
          <p:nvSpPr>
            <p:cNvPr id="23" name="object 23"/>
            <p:cNvSpPr/>
            <p:nvPr/>
          </p:nvSpPr>
          <p:spPr>
            <a:xfrm>
              <a:off x="13097523" y="4088623"/>
              <a:ext cx="605790" cy="464184"/>
            </a:xfrm>
            <a:custGeom>
              <a:avLst/>
              <a:gdLst/>
              <a:ahLst/>
              <a:cxnLst/>
              <a:rect l="l" t="t" r="r" b="b"/>
              <a:pathLst>
                <a:path w="605790" h="464185">
                  <a:moveTo>
                    <a:pt x="554389" y="0"/>
                  </a:moveTo>
                  <a:lnTo>
                    <a:pt x="51315" y="0"/>
                  </a:lnTo>
                  <a:lnTo>
                    <a:pt x="41261" y="1008"/>
                  </a:lnTo>
                  <a:lnTo>
                    <a:pt x="8638" y="22933"/>
                  </a:lnTo>
                  <a:lnTo>
                    <a:pt x="0" y="51479"/>
                  </a:lnTo>
                  <a:lnTo>
                    <a:pt x="0" y="412570"/>
                  </a:lnTo>
                  <a:lnTo>
                    <a:pt x="15049" y="448951"/>
                  </a:lnTo>
                  <a:lnTo>
                    <a:pt x="51315" y="464044"/>
                  </a:lnTo>
                  <a:lnTo>
                    <a:pt x="554389" y="464044"/>
                  </a:lnTo>
                  <a:lnTo>
                    <a:pt x="590660" y="448951"/>
                  </a:lnTo>
                  <a:lnTo>
                    <a:pt x="597199" y="440870"/>
                  </a:lnTo>
                  <a:lnTo>
                    <a:pt x="43833" y="440870"/>
                  </a:lnTo>
                  <a:lnTo>
                    <a:pt x="36661" y="437885"/>
                  </a:lnTo>
                  <a:lnTo>
                    <a:pt x="26079" y="427271"/>
                  </a:lnTo>
                  <a:lnTo>
                    <a:pt x="23103" y="420076"/>
                  </a:lnTo>
                  <a:lnTo>
                    <a:pt x="23102" y="43973"/>
                  </a:lnTo>
                  <a:lnTo>
                    <a:pt x="26078" y="36777"/>
                  </a:lnTo>
                  <a:lnTo>
                    <a:pt x="36659" y="26161"/>
                  </a:lnTo>
                  <a:lnTo>
                    <a:pt x="43832" y="23175"/>
                  </a:lnTo>
                  <a:lnTo>
                    <a:pt x="597200" y="23175"/>
                  </a:lnTo>
                  <a:lnTo>
                    <a:pt x="597071" y="22933"/>
                  </a:lnTo>
                  <a:lnTo>
                    <a:pt x="590663" y="15096"/>
                  </a:lnTo>
                  <a:lnTo>
                    <a:pt x="582851" y="8668"/>
                  </a:lnTo>
                  <a:lnTo>
                    <a:pt x="574023" y="3935"/>
                  </a:lnTo>
                  <a:lnTo>
                    <a:pt x="564447" y="1008"/>
                  </a:lnTo>
                  <a:lnTo>
                    <a:pt x="554389" y="0"/>
                  </a:lnTo>
                  <a:close/>
                </a:path>
                <a:path w="605790" h="464185">
                  <a:moveTo>
                    <a:pt x="597200" y="23175"/>
                  </a:moveTo>
                  <a:lnTo>
                    <a:pt x="561873" y="23175"/>
                  </a:lnTo>
                  <a:lnTo>
                    <a:pt x="569047" y="26161"/>
                  </a:lnTo>
                  <a:lnTo>
                    <a:pt x="579629" y="36777"/>
                  </a:lnTo>
                  <a:lnTo>
                    <a:pt x="582606" y="43973"/>
                  </a:lnTo>
                  <a:lnTo>
                    <a:pt x="582606" y="420076"/>
                  </a:lnTo>
                  <a:lnTo>
                    <a:pt x="579629" y="427271"/>
                  </a:lnTo>
                  <a:lnTo>
                    <a:pt x="569046" y="437885"/>
                  </a:lnTo>
                  <a:lnTo>
                    <a:pt x="561872" y="440870"/>
                  </a:lnTo>
                  <a:lnTo>
                    <a:pt x="597199" y="440870"/>
                  </a:lnTo>
                  <a:lnTo>
                    <a:pt x="601787" y="432260"/>
                  </a:lnTo>
                  <a:lnTo>
                    <a:pt x="604705" y="422655"/>
                  </a:lnTo>
                  <a:lnTo>
                    <a:pt x="605710" y="412570"/>
                  </a:lnTo>
                  <a:lnTo>
                    <a:pt x="605710" y="51479"/>
                  </a:lnTo>
                  <a:lnTo>
                    <a:pt x="604705" y="41394"/>
                  </a:lnTo>
                  <a:lnTo>
                    <a:pt x="601789" y="31789"/>
                  </a:lnTo>
                  <a:lnTo>
                    <a:pt x="597200" y="23175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097523" y="4088623"/>
              <a:ext cx="605790" cy="464184"/>
            </a:xfrm>
            <a:custGeom>
              <a:avLst/>
              <a:gdLst/>
              <a:ahLst/>
              <a:cxnLst/>
              <a:rect l="l" t="t" r="r" b="b"/>
              <a:pathLst>
                <a:path w="605790" h="464185">
                  <a:moveTo>
                    <a:pt x="22464" y="441558"/>
                  </a:moveTo>
                  <a:lnTo>
                    <a:pt x="51315" y="464044"/>
                  </a:lnTo>
                  <a:lnTo>
                    <a:pt x="51315" y="453573"/>
                  </a:lnTo>
                  <a:lnTo>
                    <a:pt x="43335" y="452771"/>
                  </a:lnTo>
                  <a:lnTo>
                    <a:pt x="35713" y="450443"/>
                  </a:lnTo>
                  <a:lnTo>
                    <a:pt x="28686" y="446676"/>
                  </a:lnTo>
                  <a:lnTo>
                    <a:pt x="22464" y="441558"/>
                  </a:lnTo>
                  <a:close/>
                </a:path>
                <a:path w="605790" h="464185">
                  <a:moveTo>
                    <a:pt x="554378" y="453573"/>
                  </a:moveTo>
                  <a:lnTo>
                    <a:pt x="51327" y="453573"/>
                  </a:lnTo>
                  <a:lnTo>
                    <a:pt x="51315" y="464044"/>
                  </a:lnTo>
                  <a:lnTo>
                    <a:pt x="554389" y="464044"/>
                  </a:lnTo>
                  <a:lnTo>
                    <a:pt x="554378" y="453573"/>
                  </a:lnTo>
                  <a:close/>
                </a:path>
                <a:path w="605790" h="464185">
                  <a:moveTo>
                    <a:pt x="583245" y="441558"/>
                  </a:moveTo>
                  <a:lnTo>
                    <a:pt x="577024" y="446676"/>
                  </a:lnTo>
                  <a:lnTo>
                    <a:pt x="569996" y="450443"/>
                  </a:lnTo>
                  <a:lnTo>
                    <a:pt x="562376" y="452771"/>
                  </a:lnTo>
                  <a:lnTo>
                    <a:pt x="554389" y="453573"/>
                  </a:lnTo>
                  <a:lnTo>
                    <a:pt x="554389" y="464044"/>
                  </a:lnTo>
                  <a:lnTo>
                    <a:pt x="564443" y="463036"/>
                  </a:lnTo>
                  <a:lnTo>
                    <a:pt x="574019" y="460111"/>
                  </a:lnTo>
                  <a:lnTo>
                    <a:pt x="582847" y="455378"/>
                  </a:lnTo>
                  <a:lnTo>
                    <a:pt x="590660" y="448951"/>
                  </a:lnTo>
                  <a:lnTo>
                    <a:pt x="583245" y="441558"/>
                  </a:lnTo>
                  <a:close/>
                </a:path>
                <a:path w="605790" h="464185">
                  <a:moveTo>
                    <a:pt x="31370" y="432578"/>
                  </a:moveTo>
                  <a:lnTo>
                    <a:pt x="23955" y="439972"/>
                  </a:lnTo>
                  <a:lnTo>
                    <a:pt x="29843" y="444815"/>
                  </a:lnTo>
                  <a:lnTo>
                    <a:pt x="36499" y="448382"/>
                  </a:lnTo>
                  <a:lnTo>
                    <a:pt x="43721" y="450589"/>
                  </a:lnTo>
                  <a:lnTo>
                    <a:pt x="51304" y="451348"/>
                  </a:lnTo>
                  <a:lnTo>
                    <a:pt x="51315" y="440869"/>
                  </a:lnTo>
                  <a:lnTo>
                    <a:pt x="43832" y="440869"/>
                  </a:lnTo>
                  <a:lnTo>
                    <a:pt x="36661" y="437885"/>
                  </a:lnTo>
                  <a:lnTo>
                    <a:pt x="31370" y="432578"/>
                  </a:lnTo>
                  <a:close/>
                </a:path>
                <a:path w="605790" h="464185">
                  <a:moveTo>
                    <a:pt x="554389" y="440869"/>
                  </a:moveTo>
                  <a:lnTo>
                    <a:pt x="51315" y="440869"/>
                  </a:lnTo>
                  <a:lnTo>
                    <a:pt x="51315" y="451348"/>
                  </a:lnTo>
                  <a:lnTo>
                    <a:pt x="554389" y="451348"/>
                  </a:lnTo>
                  <a:lnTo>
                    <a:pt x="554389" y="440869"/>
                  </a:lnTo>
                  <a:close/>
                </a:path>
                <a:path w="605790" h="464185">
                  <a:moveTo>
                    <a:pt x="574337" y="432578"/>
                  </a:moveTo>
                  <a:lnTo>
                    <a:pt x="569046" y="437885"/>
                  </a:lnTo>
                  <a:lnTo>
                    <a:pt x="561871" y="440869"/>
                  </a:lnTo>
                  <a:lnTo>
                    <a:pt x="554389" y="440869"/>
                  </a:lnTo>
                  <a:lnTo>
                    <a:pt x="554400" y="451348"/>
                  </a:lnTo>
                  <a:lnTo>
                    <a:pt x="561985" y="450589"/>
                  </a:lnTo>
                  <a:lnTo>
                    <a:pt x="569207" y="448382"/>
                  </a:lnTo>
                  <a:lnTo>
                    <a:pt x="575863" y="444815"/>
                  </a:lnTo>
                  <a:lnTo>
                    <a:pt x="581752" y="439972"/>
                  </a:lnTo>
                  <a:lnTo>
                    <a:pt x="574337" y="432578"/>
                  </a:lnTo>
                  <a:close/>
                </a:path>
                <a:path w="605790" h="464185">
                  <a:moveTo>
                    <a:pt x="15045" y="15095"/>
                  </a:moveTo>
                  <a:lnTo>
                    <a:pt x="8638" y="22933"/>
                  </a:lnTo>
                  <a:lnTo>
                    <a:pt x="3921" y="31789"/>
                  </a:lnTo>
                  <a:lnTo>
                    <a:pt x="1004" y="41394"/>
                  </a:lnTo>
                  <a:lnTo>
                    <a:pt x="0" y="51490"/>
                  </a:lnTo>
                  <a:lnTo>
                    <a:pt x="1" y="412583"/>
                  </a:lnTo>
                  <a:lnTo>
                    <a:pt x="1005" y="422655"/>
                  </a:lnTo>
                  <a:lnTo>
                    <a:pt x="3922" y="432260"/>
                  </a:lnTo>
                  <a:lnTo>
                    <a:pt x="8641" y="441115"/>
                  </a:lnTo>
                  <a:lnTo>
                    <a:pt x="15050" y="448951"/>
                  </a:lnTo>
                  <a:lnTo>
                    <a:pt x="22461" y="441558"/>
                  </a:lnTo>
                  <a:lnTo>
                    <a:pt x="17359" y="435315"/>
                  </a:lnTo>
                  <a:lnTo>
                    <a:pt x="13598" y="428257"/>
                  </a:lnTo>
                  <a:lnTo>
                    <a:pt x="11272" y="420600"/>
                  </a:lnTo>
                  <a:lnTo>
                    <a:pt x="10473" y="412583"/>
                  </a:lnTo>
                  <a:lnTo>
                    <a:pt x="10470" y="51490"/>
                  </a:lnTo>
                  <a:lnTo>
                    <a:pt x="11219" y="43973"/>
                  </a:lnTo>
                  <a:lnTo>
                    <a:pt x="11271" y="43447"/>
                  </a:lnTo>
                  <a:lnTo>
                    <a:pt x="13597" y="35790"/>
                  </a:lnTo>
                  <a:lnTo>
                    <a:pt x="17357" y="28732"/>
                  </a:lnTo>
                  <a:lnTo>
                    <a:pt x="22461" y="22488"/>
                  </a:lnTo>
                  <a:lnTo>
                    <a:pt x="15045" y="15095"/>
                  </a:lnTo>
                  <a:close/>
                </a:path>
                <a:path w="605790" h="464185">
                  <a:moveTo>
                    <a:pt x="590662" y="15095"/>
                  </a:moveTo>
                  <a:lnTo>
                    <a:pt x="583248" y="22488"/>
                  </a:lnTo>
                  <a:lnTo>
                    <a:pt x="588352" y="28732"/>
                  </a:lnTo>
                  <a:lnTo>
                    <a:pt x="592113" y="35790"/>
                  </a:lnTo>
                  <a:lnTo>
                    <a:pt x="594438" y="43447"/>
                  </a:lnTo>
                  <a:lnTo>
                    <a:pt x="595239" y="51490"/>
                  </a:lnTo>
                  <a:lnTo>
                    <a:pt x="595237" y="412583"/>
                  </a:lnTo>
                  <a:lnTo>
                    <a:pt x="594480" y="420172"/>
                  </a:lnTo>
                  <a:lnTo>
                    <a:pt x="594437" y="420600"/>
                  </a:lnTo>
                  <a:lnTo>
                    <a:pt x="592111" y="428257"/>
                  </a:lnTo>
                  <a:lnTo>
                    <a:pt x="588350" y="435315"/>
                  </a:lnTo>
                  <a:lnTo>
                    <a:pt x="583245" y="441558"/>
                  </a:lnTo>
                  <a:lnTo>
                    <a:pt x="590660" y="448951"/>
                  </a:lnTo>
                  <a:lnTo>
                    <a:pt x="605709" y="412583"/>
                  </a:lnTo>
                  <a:lnTo>
                    <a:pt x="605711" y="51490"/>
                  </a:lnTo>
                  <a:lnTo>
                    <a:pt x="604706" y="41394"/>
                  </a:lnTo>
                  <a:lnTo>
                    <a:pt x="601789" y="31789"/>
                  </a:lnTo>
                  <a:lnTo>
                    <a:pt x="597071" y="22933"/>
                  </a:lnTo>
                  <a:lnTo>
                    <a:pt x="590662" y="15095"/>
                  </a:lnTo>
                  <a:close/>
                </a:path>
                <a:path w="605790" h="464185">
                  <a:moveTo>
                    <a:pt x="23952" y="24077"/>
                  </a:moveTo>
                  <a:lnTo>
                    <a:pt x="12624" y="51490"/>
                  </a:lnTo>
                  <a:lnTo>
                    <a:pt x="12624" y="412583"/>
                  </a:lnTo>
                  <a:lnTo>
                    <a:pt x="23955" y="439972"/>
                  </a:lnTo>
                  <a:lnTo>
                    <a:pt x="31368" y="432578"/>
                  </a:lnTo>
                  <a:lnTo>
                    <a:pt x="26080" y="427272"/>
                  </a:lnTo>
                  <a:lnTo>
                    <a:pt x="23143" y="420172"/>
                  </a:lnTo>
                  <a:lnTo>
                    <a:pt x="23103" y="43973"/>
                  </a:lnTo>
                  <a:lnTo>
                    <a:pt x="26078" y="36777"/>
                  </a:lnTo>
                  <a:lnTo>
                    <a:pt x="31369" y="31469"/>
                  </a:lnTo>
                  <a:lnTo>
                    <a:pt x="23952" y="24077"/>
                  </a:lnTo>
                  <a:close/>
                </a:path>
                <a:path w="605790" h="464185">
                  <a:moveTo>
                    <a:pt x="581754" y="24077"/>
                  </a:moveTo>
                  <a:lnTo>
                    <a:pt x="574338" y="31469"/>
                  </a:lnTo>
                  <a:lnTo>
                    <a:pt x="579630" y="36777"/>
                  </a:lnTo>
                  <a:lnTo>
                    <a:pt x="582606" y="43973"/>
                  </a:lnTo>
                  <a:lnTo>
                    <a:pt x="582566" y="420172"/>
                  </a:lnTo>
                  <a:lnTo>
                    <a:pt x="579629" y="427272"/>
                  </a:lnTo>
                  <a:lnTo>
                    <a:pt x="574337" y="432578"/>
                  </a:lnTo>
                  <a:lnTo>
                    <a:pt x="581752" y="439972"/>
                  </a:lnTo>
                  <a:lnTo>
                    <a:pt x="593086" y="51490"/>
                  </a:lnTo>
                  <a:lnTo>
                    <a:pt x="592339" y="43973"/>
                  </a:lnTo>
                  <a:lnTo>
                    <a:pt x="592199" y="43447"/>
                  </a:lnTo>
                  <a:lnTo>
                    <a:pt x="590173" y="36777"/>
                  </a:lnTo>
                  <a:lnTo>
                    <a:pt x="590134" y="36649"/>
                  </a:lnTo>
                  <a:lnTo>
                    <a:pt x="586581" y="29981"/>
                  </a:lnTo>
                  <a:lnTo>
                    <a:pt x="581754" y="24077"/>
                  </a:lnTo>
                  <a:close/>
                </a:path>
                <a:path w="605790" h="464185">
                  <a:moveTo>
                    <a:pt x="51302" y="12695"/>
                  </a:moveTo>
                  <a:lnTo>
                    <a:pt x="43717" y="13456"/>
                  </a:lnTo>
                  <a:lnTo>
                    <a:pt x="36495" y="15664"/>
                  </a:lnTo>
                  <a:lnTo>
                    <a:pt x="29840" y="19232"/>
                  </a:lnTo>
                  <a:lnTo>
                    <a:pt x="23952" y="24077"/>
                  </a:lnTo>
                  <a:lnTo>
                    <a:pt x="31369" y="31469"/>
                  </a:lnTo>
                  <a:lnTo>
                    <a:pt x="36659" y="26161"/>
                  </a:lnTo>
                  <a:lnTo>
                    <a:pt x="43832" y="23175"/>
                  </a:lnTo>
                  <a:lnTo>
                    <a:pt x="51315" y="23175"/>
                  </a:lnTo>
                  <a:lnTo>
                    <a:pt x="51302" y="12695"/>
                  </a:lnTo>
                  <a:close/>
                </a:path>
                <a:path w="605790" h="464185">
                  <a:moveTo>
                    <a:pt x="554402" y="12695"/>
                  </a:moveTo>
                  <a:lnTo>
                    <a:pt x="554389" y="23175"/>
                  </a:lnTo>
                  <a:lnTo>
                    <a:pt x="561873" y="23175"/>
                  </a:lnTo>
                  <a:lnTo>
                    <a:pt x="569046" y="26161"/>
                  </a:lnTo>
                  <a:lnTo>
                    <a:pt x="574338" y="31469"/>
                  </a:lnTo>
                  <a:lnTo>
                    <a:pt x="581752" y="24077"/>
                  </a:lnTo>
                  <a:lnTo>
                    <a:pt x="575866" y="19232"/>
                  </a:lnTo>
                  <a:lnTo>
                    <a:pt x="569210" y="15664"/>
                  </a:lnTo>
                  <a:lnTo>
                    <a:pt x="561988" y="13456"/>
                  </a:lnTo>
                  <a:lnTo>
                    <a:pt x="554402" y="12695"/>
                  </a:lnTo>
                  <a:close/>
                </a:path>
                <a:path w="605790" h="464185">
                  <a:moveTo>
                    <a:pt x="554389" y="12695"/>
                  </a:moveTo>
                  <a:lnTo>
                    <a:pt x="51315" y="12695"/>
                  </a:lnTo>
                  <a:lnTo>
                    <a:pt x="51315" y="23175"/>
                  </a:lnTo>
                  <a:lnTo>
                    <a:pt x="554389" y="23175"/>
                  </a:lnTo>
                  <a:lnTo>
                    <a:pt x="554389" y="12695"/>
                  </a:lnTo>
                  <a:close/>
                </a:path>
                <a:path w="605790" h="464185">
                  <a:moveTo>
                    <a:pt x="51315" y="0"/>
                  </a:moveTo>
                  <a:lnTo>
                    <a:pt x="41260" y="1008"/>
                  </a:lnTo>
                  <a:lnTo>
                    <a:pt x="31685" y="3935"/>
                  </a:lnTo>
                  <a:lnTo>
                    <a:pt x="22858" y="8668"/>
                  </a:lnTo>
                  <a:lnTo>
                    <a:pt x="15045" y="15095"/>
                  </a:lnTo>
                  <a:lnTo>
                    <a:pt x="22461" y="22488"/>
                  </a:lnTo>
                  <a:lnTo>
                    <a:pt x="28682" y="17369"/>
                  </a:lnTo>
                  <a:lnTo>
                    <a:pt x="35709" y="13602"/>
                  </a:lnTo>
                  <a:lnTo>
                    <a:pt x="43329" y="11273"/>
                  </a:lnTo>
                  <a:lnTo>
                    <a:pt x="51327" y="10470"/>
                  </a:lnTo>
                  <a:lnTo>
                    <a:pt x="51315" y="0"/>
                  </a:lnTo>
                  <a:close/>
                </a:path>
                <a:path w="605790" h="464185">
                  <a:moveTo>
                    <a:pt x="554389" y="0"/>
                  </a:moveTo>
                  <a:lnTo>
                    <a:pt x="554378" y="10470"/>
                  </a:lnTo>
                  <a:lnTo>
                    <a:pt x="562379" y="11273"/>
                  </a:lnTo>
                  <a:lnTo>
                    <a:pt x="569999" y="13602"/>
                  </a:lnTo>
                  <a:lnTo>
                    <a:pt x="577026" y="17369"/>
                  </a:lnTo>
                  <a:lnTo>
                    <a:pt x="583248" y="22488"/>
                  </a:lnTo>
                  <a:lnTo>
                    <a:pt x="590660" y="15095"/>
                  </a:lnTo>
                  <a:lnTo>
                    <a:pt x="582850" y="8668"/>
                  </a:lnTo>
                  <a:lnTo>
                    <a:pt x="574023" y="3935"/>
                  </a:lnTo>
                  <a:lnTo>
                    <a:pt x="564447" y="1008"/>
                  </a:lnTo>
                  <a:lnTo>
                    <a:pt x="554389" y="0"/>
                  </a:lnTo>
                  <a:close/>
                </a:path>
                <a:path w="605790" h="464185">
                  <a:moveTo>
                    <a:pt x="554389" y="0"/>
                  </a:moveTo>
                  <a:lnTo>
                    <a:pt x="51315" y="0"/>
                  </a:lnTo>
                  <a:lnTo>
                    <a:pt x="51327" y="10470"/>
                  </a:lnTo>
                  <a:lnTo>
                    <a:pt x="554378" y="10470"/>
                  </a:lnTo>
                  <a:lnTo>
                    <a:pt x="554389" y="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225361" y="4227036"/>
              <a:ext cx="350520" cy="187325"/>
            </a:xfrm>
            <a:custGeom>
              <a:avLst/>
              <a:gdLst/>
              <a:ahLst/>
              <a:cxnLst/>
              <a:rect l="l" t="t" r="r" b="b"/>
              <a:pathLst>
                <a:path w="350519" h="187325">
                  <a:moveTo>
                    <a:pt x="350177" y="174117"/>
                  </a:moveTo>
                  <a:lnTo>
                    <a:pt x="340080" y="164045"/>
                  </a:lnTo>
                  <a:lnTo>
                    <a:pt x="8420" y="164071"/>
                  </a:lnTo>
                  <a:lnTo>
                    <a:pt x="5499" y="165303"/>
                  </a:lnTo>
                  <a:lnTo>
                    <a:pt x="1206" y="169646"/>
                  </a:lnTo>
                  <a:lnTo>
                    <a:pt x="0" y="172580"/>
                  </a:lnTo>
                  <a:lnTo>
                    <a:pt x="0" y="178701"/>
                  </a:lnTo>
                  <a:lnTo>
                    <a:pt x="1206" y="181635"/>
                  </a:lnTo>
                  <a:lnTo>
                    <a:pt x="5499" y="185978"/>
                  </a:lnTo>
                  <a:lnTo>
                    <a:pt x="8420" y="187198"/>
                  </a:lnTo>
                  <a:lnTo>
                    <a:pt x="338556" y="187223"/>
                  </a:lnTo>
                  <a:lnTo>
                    <a:pt x="340080" y="187236"/>
                  </a:lnTo>
                  <a:lnTo>
                    <a:pt x="350177" y="177165"/>
                  </a:lnTo>
                  <a:lnTo>
                    <a:pt x="350177" y="174117"/>
                  </a:lnTo>
                  <a:close/>
                </a:path>
                <a:path w="350519" h="187325">
                  <a:moveTo>
                    <a:pt x="350177" y="92087"/>
                  </a:moveTo>
                  <a:lnTo>
                    <a:pt x="340080" y="82029"/>
                  </a:lnTo>
                  <a:lnTo>
                    <a:pt x="8420" y="82054"/>
                  </a:lnTo>
                  <a:lnTo>
                    <a:pt x="5499" y="83286"/>
                  </a:lnTo>
                  <a:lnTo>
                    <a:pt x="1206" y="87617"/>
                  </a:lnTo>
                  <a:lnTo>
                    <a:pt x="0" y="90563"/>
                  </a:lnTo>
                  <a:lnTo>
                    <a:pt x="0" y="96672"/>
                  </a:lnTo>
                  <a:lnTo>
                    <a:pt x="1206" y="99618"/>
                  </a:lnTo>
                  <a:lnTo>
                    <a:pt x="5499" y="103949"/>
                  </a:lnTo>
                  <a:lnTo>
                    <a:pt x="8420" y="105181"/>
                  </a:lnTo>
                  <a:lnTo>
                    <a:pt x="338556" y="105206"/>
                  </a:lnTo>
                  <a:lnTo>
                    <a:pt x="340080" y="105206"/>
                  </a:lnTo>
                  <a:lnTo>
                    <a:pt x="350177" y="95148"/>
                  </a:lnTo>
                  <a:lnTo>
                    <a:pt x="350177" y="92087"/>
                  </a:lnTo>
                  <a:close/>
                </a:path>
                <a:path w="350519" h="187325">
                  <a:moveTo>
                    <a:pt x="350177" y="10058"/>
                  </a:moveTo>
                  <a:lnTo>
                    <a:pt x="340080" y="0"/>
                  </a:lnTo>
                  <a:lnTo>
                    <a:pt x="8420" y="25"/>
                  </a:lnTo>
                  <a:lnTo>
                    <a:pt x="5499" y="1257"/>
                  </a:lnTo>
                  <a:lnTo>
                    <a:pt x="1206" y="5600"/>
                  </a:lnTo>
                  <a:lnTo>
                    <a:pt x="0" y="8534"/>
                  </a:lnTo>
                  <a:lnTo>
                    <a:pt x="0" y="14655"/>
                  </a:lnTo>
                  <a:lnTo>
                    <a:pt x="1206" y="17589"/>
                  </a:lnTo>
                  <a:lnTo>
                    <a:pt x="5499" y="21932"/>
                  </a:lnTo>
                  <a:lnTo>
                    <a:pt x="8420" y="23152"/>
                  </a:lnTo>
                  <a:lnTo>
                    <a:pt x="338556" y="23177"/>
                  </a:lnTo>
                  <a:lnTo>
                    <a:pt x="340080" y="23190"/>
                  </a:lnTo>
                  <a:lnTo>
                    <a:pt x="350177" y="13119"/>
                  </a:lnTo>
                  <a:lnTo>
                    <a:pt x="350177" y="10058"/>
                  </a:lnTo>
                  <a:close/>
                </a:path>
              </a:pathLst>
            </a:custGeom>
            <a:solidFill>
              <a:srgbClr val="0098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4801197" y="4164685"/>
            <a:ext cx="685800" cy="589915"/>
            <a:chOff x="14801197" y="4164685"/>
            <a:chExt cx="685800" cy="589915"/>
          </a:xfrm>
        </p:grpSpPr>
        <p:sp>
          <p:nvSpPr>
            <p:cNvPr id="27" name="object 27"/>
            <p:cNvSpPr/>
            <p:nvPr/>
          </p:nvSpPr>
          <p:spPr>
            <a:xfrm>
              <a:off x="14801197" y="4164685"/>
              <a:ext cx="685800" cy="589915"/>
            </a:xfrm>
            <a:custGeom>
              <a:avLst/>
              <a:gdLst/>
              <a:ahLst/>
              <a:cxnLst/>
              <a:rect l="l" t="t" r="r" b="b"/>
              <a:pathLst>
                <a:path w="685800" h="589914">
                  <a:moveTo>
                    <a:pt x="155739" y="0"/>
                  </a:moveTo>
                  <a:lnTo>
                    <a:pt x="118320" y="11943"/>
                  </a:lnTo>
                  <a:lnTo>
                    <a:pt x="1834" y="383748"/>
                  </a:lnTo>
                  <a:lnTo>
                    <a:pt x="0" y="393714"/>
                  </a:lnTo>
                  <a:lnTo>
                    <a:pt x="49" y="397411"/>
                  </a:lnTo>
                  <a:lnTo>
                    <a:pt x="134" y="403753"/>
                  </a:lnTo>
                  <a:lnTo>
                    <a:pt x="19067" y="438259"/>
                  </a:lnTo>
                  <a:lnTo>
                    <a:pt x="519994" y="588074"/>
                  </a:lnTo>
                  <a:lnTo>
                    <a:pt x="529930" y="589915"/>
                  </a:lnTo>
                  <a:lnTo>
                    <a:pt x="539939" y="589781"/>
                  </a:lnTo>
                  <a:lnTo>
                    <a:pt x="574341" y="570790"/>
                  </a:lnTo>
                  <a:lnTo>
                    <a:pt x="576216" y="567907"/>
                  </a:lnTo>
                  <a:lnTo>
                    <a:pt x="533615" y="567907"/>
                  </a:lnTo>
                  <a:lnTo>
                    <a:pt x="36075" y="423174"/>
                  </a:lnTo>
                  <a:lnTo>
                    <a:pt x="30015" y="418303"/>
                  </a:lnTo>
                  <a:lnTo>
                    <a:pt x="22799" y="405153"/>
                  </a:lnTo>
                  <a:lnTo>
                    <a:pt x="21939" y="397411"/>
                  </a:lnTo>
                  <a:lnTo>
                    <a:pt x="126369" y="36191"/>
                  </a:lnTo>
                  <a:lnTo>
                    <a:pt x="131226" y="30111"/>
                  </a:lnTo>
                  <a:lnTo>
                    <a:pt x="144335" y="22872"/>
                  </a:lnTo>
                  <a:lnTo>
                    <a:pt x="152054" y="22008"/>
                  </a:lnTo>
                  <a:lnTo>
                    <a:pt x="235006" y="22008"/>
                  </a:lnTo>
                  <a:lnTo>
                    <a:pt x="165676" y="1840"/>
                  </a:lnTo>
                  <a:lnTo>
                    <a:pt x="155739" y="0"/>
                  </a:lnTo>
                  <a:close/>
                </a:path>
                <a:path w="685800" h="589914">
                  <a:moveTo>
                    <a:pt x="235006" y="22008"/>
                  </a:moveTo>
                  <a:lnTo>
                    <a:pt x="152054" y="22008"/>
                  </a:lnTo>
                  <a:lnTo>
                    <a:pt x="649595" y="166741"/>
                  </a:lnTo>
                  <a:lnTo>
                    <a:pt x="655656" y="171613"/>
                  </a:lnTo>
                  <a:lnTo>
                    <a:pt x="662873" y="184765"/>
                  </a:lnTo>
                  <a:lnTo>
                    <a:pt x="663734" y="192508"/>
                  </a:lnTo>
                  <a:lnTo>
                    <a:pt x="559302" y="553729"/>
                  </a:lnTo>
                  <a:lnTo>
                    <a:pt x="554445" y="559808"/>
                  </a:lnTo>
                  <a:lnTo>
                    <a:pt x="541334" y="567045"/>
                  </a:lnTo>
                  <a:lnTo>
                    <a:pt x="533615" y="567907"/>
                  </a:lnTo>
                  <a:lnTo>
                    <a:pt x="576216" y="567907"/>
                  </a:lnTo>
                  <a:lnTo>
                    <a:pt x="579810" y="562380"/>
                  </a:lnTo>
                  <a:lnTo>
                    <a:pt x="583576" y="552975"/>
                  </a:lnTo>
                  <a:lnTo>
                    <a:pt x="683839" y="206173"/>
                  </a:lnTo>
                  <a:lnTo>
                    <a:pt x="685674" y="196205"/>
                  </a:lnTo>
                  <a:lnTo>
                    <a:pt x="685625" y="192508"/>
                  </a:lnTo>
                  <a:lnTo>
                    <a:pt x="666605" y="151655"/>
                  </a:lnTo>
                  <a:lnTo>
                    <a:pt x="648843" y="142392"/>
                  </a:lnTo>
                  <a:lnTo>
                    <a:pt x="235006" y="22008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801197" y="4165320"/>
              <a:ext cx="685800" cy="589280"/>
            </a:xfrm>
            <a:custGeom>
              <a:avLst/>
              <a:gdLst/>
              <a:ahLst/>
              <a:cxnLst/>
              <a:rect l="l" t="t" r="r" b="b"/>
              <a:pathLst>
                <a:path w="685800" h="589279">
                  <a:moveTo>
                    <a:pt x="553959" y="574040"/>
                  </a:moveTo>
                  <a:lnTo>
                    <a:pt x="546568" y="577850"/>
                  </a:lnTo>
                  <a:lnTo>
                    <a:pt x="538775" y="579120"/>
                  </a:lnTo>
                  <a:lnTo>
                    <a:pt x="522553" y="579120"/>
                  </a:lnTo>
                  <a:lnTo>
                    <a:pt x="519994" y="588010"/>
                  </a:lnTo>
                  <a:lnTo>
                    <a:pt x="529930" y="589280"/>
                  </a:lnTo>
                  <a:lnTo>
                    <a:pt x="539939" y="589280"/>
                  </a:lnTo>
                  <a:lnTo>
                    <a:pt x="549731" y="588010"/>
                  </a:lnTo>
                  <a:lnTo>
                    <a:pt x="559020" y="584200"/>
                  </a:lnTo>
                  <a:lnTo>
                    <a:pt x="556490" y="579120"/>
                  </a:lnTo>
                  <a:lnTo>
                    <a:pt x="530812" y="579120"/>
                  </a:lnTo>
                  <a:lnTo>
                    <a:pt x="522907" y="577850"/>
                  </a:lnTo>
                  <a:lnTo>
                    <a:pt x="555857" y="577850"/>
                  </a:lnTo>
                  <a:lnTo>
                    <a:pt x="553959" y="574040"/>
                  </a:lnTo>
                  <a:close/>
                </a:path>
                <a:path w="685800" h="589279">
                  <a:moveTo>
                    <a:pt x="39751" y="436880"/>
                  </a:moveTo>
                  <a:lnTo>
                    <a:pt x="36826" y="447040"/>
                  </a:lnTo>
                  <a:lnTo>
                    <a:pt x="519994" y="588010"/>
                  </a:lnTo>
                  <a:lnTo>
                    <a:pt x="522907" y="577850"/>
                  </a:lnTo>
                  <a:lnTo>
                    <a:pt x="39751" y="436880"/>
                  </a:lnTo>
                  <a:close/>
                </a:path>
                <a:path w="685800" h="589279">
                  <a:moveTo>
                    <a:pt x="573517" y="549910"/>
                  </a:moveTo>
                  <a:lnTo>
                    <a:pt x="570518" y="557530"/>
                  </a:lnTo>
                  <a:lnTo>
                    <a:pt x="566160" y="563880"/>
                  </a:lnTo>
                  <a:lnTo>
                    <a:pt x="562607" y="567690"/>
                  </a:lnTo>
                  <a:lnTo>
                    <a:pt x="560592" y="570230"/>
                  </a:lnTo>
                  <a:lnTo>
                    <a:pt x="553959" y="574040"/>
                  </a:lnTo>
                  <a:lnTo>
                    <a:pt x="559020" y="584200"/>
                  </a:lnTo>
                  <a:lnTo>
                    <a:pt x="567350" y="577850"/>
                  </a:lnTo>
                  <a:lnTo>
                    <a:pt x="574341" y="570230"/>
                  </a:lnTo>
                  <a:lnTo>
                    <a:pt x="576216" y="567690"/>
                  </a:lnTo>
                  <a:lnTo>
                    <a:pt x="579810" y="562610"/>
                  </a:lnTo>
                  <a:lnTo>
                    <a:pt x="583576" y="552450"/>
                  </a:lnTo>
                  <a:lnTo>
                    <a:pt x="573517" y="549910"/>
                  </a:lnTo>
                  <a:close/>
                </a:path>
                <a:path w="685800" h="589279">
                  <a:moveTo>
                    <a:pt x="526428" y="566420"/>
                  </a:moveTo>
                  <a:lnTo>
                    <a:pt x="523512" y="575310"/>
                  </a:lnTo>
                  <a:lnTo>
                    <a:pt x="531008" y="577850"/>
                  </a:lnTo>
                  <a:lnTo>
                    <a:pt x="545944" y="575310"/>
                  </a:lnTo>
                  <a:lnTo>
                    <a:pt x="552949" y="572770"/>
                  </a:lnTo>
                  <a:lnTo>
                    <a:pt x="550362" y="567690"/>
                  </a:lnTo>
                  <a:lnTo>
                    <a:pt x="533614" y="567690"/>
                  </a:lnTo>
                  <a:lnTo>
                    <a:pt x="526428" y="566420"/>
                  </a:lnTo>
                  <a:close/>
                </a:path>
                <a:path w="685800" h="589279">
                  <a:moveTo>
                    <a:pt x="43261" y="425450"/>
                  </a:moveTo>
                  <a:lnTo>
                    <a:pt x="40334" y="435610"/>
                  </a:lnTo>
                  <a:lnTo>
                    <a:pt x="523501" y="575310"/>
                  </a:lnTo>
                  <a:lnTo>
                    <a:pt x="526428" y="566420"/>
                  </a:lnTo>
                  <a:lnTo>
                    <a:pt x="43261" y="425450"/>
                  </a:lnTo>
                  <a:close/>
                </a:path>
                <a:path w="685800" h="589279">
                  <a:moveTo>
                    <a:pt x="561386" y="546100"/>
                  </a:moveTo>
                  <a:lnTo>
                    <a:pt x="559302" y="553720"/>
                  </a:lnTo>
                  <a:lnTo>
                    <a:pt x="554445" y="560070"/>
                  </a:lnTo>
                  <a:lnTo>
                    <a:pt x="547889" y="563880"/>
                  </a:lnTo>
                  <a:lnTo>
                    <a:pt x="550362" y="567690"/>
                  </a:lnTo>
                  <a:lnTo>
                    <a:pt x="552949" y="572770"/>
                  </a:lnTo>
                  <a:lnTo>
                    <a:pt x="559229" y="567690"/>
                  </a:lnTo>
                  <a:lnTo>
                    <a:pt x="559582" y="567690"/>
                  </a:lnTo>
                  <a:lnTo>
                    <a:pt x="564496" y="562610"/>
                  </a:lnTo>
                  <a:lnTo>
                    <a:pt x="568615" y="556260"/>
                  </a:lnTo>
                  <a:lnTo>
                    <a:pt x="571450" y="549910"/>
                  </a:lnTo>
                  <a:lnTo>
                    <a:pt x="561386" y="546100"/>
                  </a:lnTo>
                  <a:close/>
                </a:path>
                <a:path w="685800" h="589279">
                  <a:moveTo>
                    <a:pt x="547889" y="563880"/>
                  </a:moveTo>
                  <a:lnTo>
                    <a:pt x="541333" y="566420"/>
                  </a:lnTo>
                  <a:lnTo>
                    <a:pt x="533614" y="567690"/>
                  </a:lnTo>
                  <a:lnTo>
                    <a:pt x="550362" y="567690"/>
                  </a:lnTo>
                  <a:lnTo>
                    <a:pt x="547889" y="563880"/>
                  </a:lnTo>
                  <a:close/>
                </a:path>
                <a:path w="685800" h="589279">
                  <a:moveTo>
                    <a:pt x="673776" y="203200"/>
                  </a:moveTo>
                  <a:lnTo>
                    <a:pt x="573520" y="549910"/>
                  </a:lnTo>
                  <a:lnTo>
                    <a:pt x="583576" y="552450"/>
                  </a:lnTo>
                  <a:lnTo>
                    <a:pt x="683838" y="205740"/>
                  </a:lnTo>
                  <a:lnTo>
                    <a:pt x="673776" y="203200"/>
                  </a:lnTo>
                  <a:close/>
                </a:path>
                <a:path w="685800" h="589279">
                  <a:moveTo>
                    <a:pt x="661649" y="199390"/>
                  </a:moveTo>
                  <a:lnTo>
                    <a:pt x="561386" y="546100"/>
                  </a:lnTo>
                  <a:lnTo>
                    <a:pt x="571454" y="549910"/>
                  </a:lnTo>
                  <a:lnTo>
                    <a:pt x="671717" y="203200"/>
                  </a:lnTo>
                  <a:lnTo>
                    <a:pt x="661649" y="199390"/>
                  </a:lnTo>
                  <a:close/>
                </a:path>
                <a:path w="685800" h="589279">
                  <a:moveTo>
                    <a:pt x="15364" y="417830"/>
                  </a:moveTo>
                  <a:lnTo>
                    <a:pt x="6184" y="422910"/>
                  </a:lnTo>
                  <a:lnTo>
                    <a:pt x="11903" y="431800"/>
                  </a:lnTo>
                  <a:lnTo>
                    <a:pt x="19067" y="438150"/>
                  </a:lnTo>
                  <a:lnTo>
                    <a:pt x="27450" y="443230"/>
                  </a:lnTo>
                  <a:lnTo>
                    <a:pt x="36826" y="447040"/>
                  </a:lnTo>
                  <a:lnTo>
                    <a:pt x="39751" y="436880"/>
                  </a:lnTo>
                  <a:lnTo>
                    <a:pt x="32301" y="434340"/>
                  </a:lnTo>
                  <a:lnTo>
                    <a:pt x="25627" y="430530"/>
                  </a:lnTo>
                  <a:lnTo>
                    <a:pt x="19921" y="424180"/>
                  </a:lnTo>
                  <a:lnTo>
                    <a:pt x="15364" y="417830"/>
                  </a:lnTo>
                  <a:close/>
                </a:path>
                <a:path w="685800" h="589279">
                  <a:moveTo>
                    <a:pt x="26407" y="411480"/>
                  </a:moveTo>
                  <a:lnTo>
                    <a:pt x="17227" y="416560"/>
                  </a:lnTo>
                  <a:lnTo>
                    <a:pt x="21534" y="422910"/>
                  </a:lnTo>
                  <a:lnTo>
                    <a:pt x="26932" y="427990"/>
                  </a:lnTo>
                  <a:lnTo>
                    <a:pt x="33252" y="433070"/>
                  </a:lnTo>
                  <a:lnTo>
                    <a:pt x="40323" y="435610"/>
                  </a:lnTo>
                  <a:lnTo>
                    <a:pt x="43261" y="425450"/>
                  </a:lnTo>
                  <a:lnTo>
                    <a:pt x="36075" y="422910"/>
                  </a:lnTo>
                  <a:lnTo>
                    <a:pt x="30015" y="417830"/>
                  </a:lnTo>
                  <a:lnTo>
                    <a:pt x="26407" y="411480"/>
                  </a:lnTo>
                  <a:close/>
                </a:path>
                <a:path w="685800" h="589279">
                  <a:moveTo>
                    <a:pt x="1835" y="383540"/>
                  </a:moveTo>
                  <a:lnTo>
                    <a:pt x="0" y="393700"/>
                  </a:lnTo>
                  <a:lnTo>
                    <a:pt x="16" y="394970"/>
                  </a:lnTo>
                  <a:lnTo>
                    <a:pt x="134" y="403860"/>
                  </a:lnTo>
                  <a:lnTo>
                    <a:pt x="2207" y="414020"/>
                  </a:lnTo>
                  <a:lnTo>
                    <a:pt x="6184" y="422910"/>
                  </a:lnTo>
                  <a:lnTo>
                    <a:pt x="15364" y="417830"/>
                  </a:lnTo>
                  <a:lnTo>
                    <a:pt x="12193" y="410210"/>
                  </a:lnTo>
                  <a:lnTo>
                    <a:pt x="10541" y="402590"/>
                  </a:lnTo>
                  <a:lnTo>
                    <a:pt x="10433" y="394970"/>
                  </a:lnTo>
                  <a:lnTo>
                    <a:pt x="11896" y="386080"/>
                  </a:lnTo>
                  <a:lnTo>
                    <a:pt x="1835" y="383540"/>
                  </a:lnTo>
                  <a:close/>
                </a:path>
                <a:path w="685800" h="589279">
                  <a:moveTo>
                    <a:pt x="13956" y="387350"/>
                  </a:moveTo>
                  <a:lnTo>
                    <a:pt x="12571" y="394970"/>
                  </a:lnTo>
                  <a:lnTo>
                    <a:pt x="12673" y="402590"/>
                  </a:lnTo>
                  <a:lnTo>
                    <a:pt x="14233" y="410210"/>
                  </a:lnTo>
                  <a:lnTo>
                    <a:pt x="17227" y="416560"/>
                  </a:lnTo>
                  <a:lnTo>
                    <a:pt x="26407" y="411480"/>
                  </a:lnTo>
                  <a:lnTo>
                    <a:pt x="22799" y="405130"/>
                  </a:lnTo>
                  <a:lnTo>
                    <a:pt x="21939" y="397510"/>
                  </a:lnTo>
                  <a:lnTo>
                    <a:pt x="24023" y="389890"/>
                  </a:lnTo>
                  <a:lnTo>
                    <a:pt x="13956" y="387350"/>
                  </a:lnTo>
                  <a:close/>
                </a:path>
                <a:path w="685800" h="589279">
                  <a:moveTo>
                    <a:pt x="114222" y="40640"/>
                  </a:moveTo>
                  <a:lnTo>
                    <a:pt x="13953" y="387350"/>
                  </a:lnTo>
                  <a:lnTo>
                    <a:pt x="24023" y="389890"/>
                  </a:lnTo>
                  <a:lnTo>
                    <a:pt x="124285" y="43180"/>
                  </a:lnTo>
                  <a:lnTo>
                    <a:pt x="114222" y="40640"/>
                  </a:lnTo>
                  <a:close/>
                </a:path>
                <a:path w="685800" h="589279">
                  <a:moveTo>
                    <a:pt x="102097" y="36830"/>
                  </a:moveTo>
                  <a:lnTo>
                    <a:pt x="1835" y="383540"/>
                  </a:lnTo>
                  <a:lnTo>
                    <a:pt x="11896" y="386080"/>
                  </a:lnTo>
                  <a:lnTo>
                    <a:pt x="112156" y="39370"/>
                  </a:lnTo>
                  <a:lnTo>
                    <a:pt x="102097" y="36830"/>
                  </a:lnTo>
                  <a:close/>
                </a:path>
                <a:path w="685800" h="589279">
                  <a:moveTo>
                    <a:pt x="679488" y="167640"/>
                  </a:moveTo>
                  <a:lnTo>
                    <a:pt x="670309" y="171450"/>
                  </a:lnTo>
                  <a:lnTo>
                    <a:pt x="673480" y="179070"/>
                  </a:lnTo>
                  <a:lnTo>
                    <a:pt x="675133" y="186690"/>
                  </a:lnTo>
                  <a:lnTo>
                    <a:pt x="675240" y="195580"/>
                  </a:lnTo>
                  <a:lnTo>
                    <a:pt x="673779" y="203200"/>
                  </a:lnTo>
                  <a:lnTo>
                    <a:pt x="683838" y="205740"/>
                  </a:lnTo>
                  <a:lnTo>
                    <a:pt x="685674" y="195580"/>
                  </a:lnTo>
                  <a:lnTo>
                    <a:pt x="685556" y="187960"/>
                  </a:lnTo>
                  <a:lnTo>
                    <a:pt x="685539" y="186690"/>
                  </a:lnTo>
                  <a:lnTo>
                    <a:pt x="683467" y="176530"/>
                  </a:lnTo>
                  <a:lnTo>
                    <a:pt x="679488" y="167640"/>
                  </a:lnTo>
                  <a:close/>
                </a:path>
                <a:path w="685800" h="589279">
                  <a:moveTo>
                    <a:pt x="668444" y="172720"/>
                  </a:moveTo>
                  <a:lnTo>
                    <a:pt x="659264" y="177800"/>
                  </a:lnTo>
                  <a:lnTo>
                    <a:pt x="662872" y="184150"/>
                  </a:lnTo>
                  <a:lnTo>
                    <a:pt x="663733" y="193040"/>
                  </a:lnTo>
                  <a:lnTo>
                    <a:pt x="661649" y="199390"/>
                  </a:lnTo>
                  <a:lnTo>
                    <a:pt x="671720" y="203200"/>
                  </a:lnTo>
                  <a:lnTo>
                    <a:pt x="673101" y="195580"/>
                  </a:lnTo>
                  <a:lnTo>
                    <a:pt x="672999" y="187960"/>
                  </a:lnTo>
                  <a:lnTo>
                    <a:pt x="671439" y="180340"/>
                  </a:lnTo>
                  <a:lnTo>
                    <a:pt x="668444" y="172720"/>
                  </a:lnTo>
                  <a:close/>
                </a:path>
                <a:path w="685800" h="589279">
                  <a:moveTo>
                    <a:pt x="645347" y="154940"/>
                  </a:moveTo>
                  <a:lnTo>
                    <a:pt x="642408" y="165100"/>
                  </a:lnTo>
                  <a:lnTo>
                    <a:pt x="649595" y="166370"/>
                  </a:lnTo>
                  <a:lnTo>
                    <a:pt x="655657" y="171450"/>
                  </a:lnTo>
                  <a:lnTo>
                    <a:pt x="659264" y="177800"/>
                  </a:lnTo>
                  <a:lnTo>
                    <a:pt x="668444" y="172720"/>
                  </a:lnTo>
                  <a:lnTo>
                    <a:pt x="664137" y="166370"/>
                  </a:lnTo>
                  <a:lnTo>
                    <a:pt x="658739" y="161290"/>
                  </a:lnTo>
                  <a:lnTo>
                    <a:pt x="652419" y="157480"/>
                  </a:lnTo>
                  <a:lnTo>
                    <a:pt x="645347" y="154940"/>
                  </a:lnTo>
                  <a:close/>
                </a:path>
                <a:path w="685800" h="589279">
                  <a:moveTo>
                    <a:pt x="648843" y="142240"/>
                  </a:moveTo>
                  <a:lnTo>
                    <a:pt x="645907" y="152400"/>
                  </a:lnTo>
                  <a:lnTo>
                    <a:pt x="653369" y="154940"/>
                  </a:lnTo>
                  <a:lnTo>
                    <a:pt x="660045" y="160020"/>
                  </a:lnTo>
                  <a:lnTo>
                    <a:pt x="665752" y="165100"/>
                  </a:lnTo>
                  <a:lnTo>
                    <a:pt x="670309" y="171450"/>
                  </a:lnTo>
                  <a:lnTo>
                    <a:pt x="679488" y="167640"/>
                  </a:lnTo>
                  <a:lnTo>
                    <a:pt x="673769" y="158750"/>
                  </a:lnTo>
                  <a:lnTo>
                    <a:pt x="666604" y="151130"/>
                  </a:lnTo>
                  <a:lnTo>
                    <a:pt x="658220" y="146050"/>
                  </a:lnTo>
                  <a:lnTo>
                    <a:pt x="648843" y="142240"/>
                  </a:lnTo>
                  <a:close/>
                </a:path>
                <a:path w="685800" h="589279">
                  <a:moveTo>
                    <a:pt x="162167" y="13970"/>
                  </a:moveTo>
                  <a:lnTo>
                    <a:pt x="159848" y="21590"/>
                  </a:lnTo>
                  <a:lnTo>
                    <a:pt x="159240" y="24130"/>
                  </a:lnTo>
                  <a:lnTo>
                    <a:pt x="642408" y="165100"/>
                  </a:lnTo>
                  <a:lnTo>
                    <a:pt x="645335" y="154940"/>
                  </a:lnTo>
                  <a:lnTo>
                    <a:pt x="189575" y="21590"/>
                  </a:lnTo>
                  <a:lnTo>
                    <a:pt x="162167" y="13970"/>
                  </a:lnTo>
                  <a:close/>
                </a:path>
                <a:path w="685800" h="589279">
                  <a:moveTo>
                    <a:pt x="165675" y="1270"/>
                  </a:moveTo>
                  <a:lnTo>
                    <a:pt x="162751" y="11430"/>
                  </a:lnTo>
                  <a:lnTo>
                    <a:pt x="645918" y="152400"/>
                  </a:lnTo>
                  <a:lnTo>
                    <a:pt x="648843" y="142240"/>
                  </a:lnTo>
                  <a:lnTo>
                    <a:pt x="165675" y="1270"/>
                  </a:lnTo>
                  <a:close/>
                </a:path>
                <a:path w="685800" h="589279">
                  <a:moveTo>
                    <a:pt x="132718" y="17780"/>
                  </a:moveTo>
                  <a:lnTo>
                    <a:pt x="126440" y="21590"/>
                  </a:lnTo>
                  <a:lnTo>
                    <a:pt x="121173" y="26670"/>
                  </a:lnTo>
                  <a:lnTo>
                    <a:pt x="117056" y="33020"/>
                  </a:lnTo>
                  <a:lnTo>
                    <a:pt x="114219" y="40640"/>
                  </a:lnTo>
                  <a:lnTo>
                    <a:pt x="124285" y="43180"/>
                  </a:lnTo>
                  <a:lnTo>
                    <a:pt x="126369" y="35560"/>
                  </a:lnTo>
                  <a:lnTo>
                    <a:pt x="131225" y="30480"/>
                  </a:lnTo>
                  <a:lnTo>
                    <a:pt x="137780" y="26670"/>
                  </a:lnTo>
                  <a:lnTo>
                    <a:pt x="132718" y="17780"/>
                  </a:lnTo>
                  <a:close/>
                </a:path>
                <a:path w="685800" h="589279">
                  <a:moveTo>
                    <a:pt x="126650" y="6350"/>
                  </a:moveTo>
                  <a:lnTo>
                    <a:pt x="118320" y="11430"/>
                  </a:lnTo>
                  <a:lnTo>
                    <a:pt x="111330" y="19050"/>
                  </a:lnTo>
                  <a:lnTo>
                    <a:pt x="105862" y="27940"/>
                  </a:lnTo>
                  <a:lnTo>
                    <a:pt x="102097" y="36830"/>
                  </a:lnTo>
                  <a:lnTo>
                    <a:pt x="112156" y="39370"/>
                  </a:lnTo>
                  <a:lnTo>
                    <a:pt x="115154" y="31750"/>
                  </a:lnTo>
                  <a:lnTo>
                    <a:pt x="119511" y="25400"/>
                  </a:lnTo>
                  <a:lnTo>
                    <a:pt x="125079" y="20320"/>
                  </a:lnTo>
                  <a:lnTo>
                    <a:pt x="131711" y="15240"/>
                  </a:lnTo>
                  <a:lnTo>
                    <a:pt x="126650" y="6350"/>
                  </a:lnTo>
                  <a:close/>
                </a:path>
                <a:path w="685800" h="589279">
                  <a:moveTo>
                    <a:pt x="154659" y="12700"/>
                  </a:moveTo>
                  <a:lnTo>
                    <a:pt x="147109" y="12700"/>
                  </a:lnTo>
                  <a:lnTo>
                    <a:pt x="139723" y="13970"/>
                  </a:lnTo>
                  <a:lnTo>
                    <a:pt x="132718" y="17780"/>
                  </a:lnTo>
                  <a:lnTo>
                    <a:pt x="137780" y="26670"/>
                  </a:lnTo>
                  <a:lnTo>
                    <a:pt x="144336" y="22860"/>
                  </a:lnTo>
                  <a:lnTo>
                    <a:pt x="152053" y="21590"/>
                  </a:lnTo>
                  <a:lnTo>
                    <a:pt x="159845" y="21590"/>
                  </a:lnTo>
                  <a:lnTo>
                    <a:pt x="162155" y="13970"/>
                  </a:lnTo>
                  <a:lnTo>
                    <a:pt x="154659" y="12700"/>
                  </a:lnTo>
                  <a:close/>
                </a:path>
                <a:path w="685800" h="589279">
                  <a:moveTo>
                    <a:pt x="159845" y="21590"/>
                  </a:moveTo>
                  <a:lnTo>
                    <a:pt x="152053" y="21590"/>
                  </a:lnTo>
                  <a:lnTo>
                    <a:pt x="159240" y="24130"/>
                  </a:lnTo>
                  <a:lnTo>
                    <a:pt x="159845" y="21590"/>
                  </a:lnTo>
                  <a:close/>
                </a:path>
                <a:path w="685800" h="589279">
                  <a:moveTo>
                    <a:pt x="155739" y="0"/>
                  </a:moveTo>
                  <a:lnTo>
                    <a:pt x="145730" y="0"/>
                  </a:lnTo>
                  <a:lnTo>
                    <a:pt x="135937" y="2540"/>
                  </a:lnTo>
                  <a:lnTo>
                    <a:pt x="126650" y="6350"/>
                  </a:lnTo>
                  <a:lnTo>
                    <a:pt x="131711" y="15240"/>
                  </a:lnTo>
                  <a:lnTo>
                    <a:pt x="139102" y="12700"/>
                  </a:lnTo>
                  <a:lnTo>
                    <a:pt x="146894" y="10160"/>
                  </a:lnTo>
                  <a:lnTo>
                    <a:pt x="163116" y="10160"/>
                  </a:lnTo>
                  <a:lnTo>
                    <a:pt x="165675" y="1270"/>
                  </a:lnTo>
                  <a:lnTo>
                    <a:pt x="155739" y="0"/>
                  </a:lnTo>
                  <a:close/>
                </a:path>
                <a:path w="685800" h="589279">
                  <a:moveTo>
                    <a:pt x="163116" y="10160"/>
                  </a:moveTo>
                  <a:lnTo>
                    <a:pt x="154858" y="10160"/>
                  </a:lnTo>
                  <a:lnTo>
                    <a:pt x="162763" y="11430"/>
                  </a:lnTo>
                  <a:lnTo>
                    <a:pt x="163116" y="10160"/>
                  </a:ln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4952270" y="4323200"/>
              <a:ext cx="384175" cy="273050"/>
            </a:xfrm>
            <a:custGeom>
              <a:avLst/>
              <a:gdLst/>
              <a:ahLst/>
              <a:cxnLst/>
              <a:rect l="l" t="t" r="r" b="b"/>
              <a:pathLst>
                <a:path w="384175" h="273050">
                  <a:moveTo>
                    <a:pt x="338010" y="261188"/>
                  </a:moveTo>
                  <a:lnTo>
                    <a:pt x="337654" y="258025"/>
                  </a:lnTo>
                  <a:lnTo>
                    <a:pt x="334695" y="252641"/>
                  </a:lnTo>
                  <a:lnTo>
                    <a:pt x="332219" y="250647"/>
                  </a:lnTo>
                  <a:lnTo>
                    <a:pt x="12192" y="157556"/>
                  </a:lnTo>
                  <a:lnTo>
                    <a:pt x="9042" y="157911"/>
                  </a:lnTo>
                  <a:lnTo>
                    <a:pt x="3683" y="160883"/>
                  </a:lnTo>
                  <a:lnTo>
                    <a:pt x="1701" y="163372"/>
                  </a:lnTo>
                  <a:lnTo>
                    <a:pt x="0" y="169265"/>
                  </a:lnTo>
                  <a:lnTo>
                    <a:pt x="342" y="172427"/>
                  </a:lnTo>
                  <a:lnTo>
                    <a:pt x="3289" y="177800"/>
                  </a:lnTo>
                  <a:lnTo>
                    <a:pt x="5765" y="179793"/>
                  </a:lnTo>
                  <a:lnTo>
                    <a:pt x="322846" y="272046"/>
                  </a:lnTo>
                  <a:lnTo>
                    <a:pt x="325780" y="272897"/>
                  </a:lnTo>
                  <a:lnTo>
                    <a:pt x="328942" y="272542"/>
                  </a:lnTo>
                  <a:lnTo>
                    <a:pt x="334314" y="269582"/>
                  </a:lnTo>
                  <a:lnTo>
                    <a:pt x="336296" y="267093"/>
                  </a:lnTo>
                  <a:lnTo>
                    <a:pt x="338010" y="261188"/>
                  </a:lnTo>
                  <a:close/>
                </a:path>
                <a:path w="384175" h="273050">
                  <a:moveTo>
                    <a:pt x="360756" y="182410"/>
                  </a:moveTo>
                  <a:lnTo>
                    <a:pt x="36449" y="79209"/>
                  </a:lnTo>
                  <a:lnTo>
                    <a:pt x="34925" y="79082"/>
                  </a:lnTo>
                  <a:lnTo>
                    <a:pt x="31915" y="79413"/>
                  </a:lnTo>
                  <a:lnTo>
                    <a:pt x="23050" y="90525"/>
                  </a:lnTo>
                  <a:lnTo>
                    <a:pt x="23380" y="93548"/>
                  </a:lnTo>
                  <a:lnTo>
                    <a:pt x="345617" y="193268"/>
                  </a:lnTo>
                  <a:lnTo>
                    <a:pt x="348551" y="194119"/>
                  </a:lnTo>
                  <a:lnTo>
                    <a:pt x="351713" y="193763"/>
                  </a:lnTo>
                  <a:lnTo>
                    <a:pt x="357073" y="190792"/>
                  </a:lnTo>
                  <a:lnTo>
                    <a:pt x="359054" y="188315"/>
                  </a:lnTo>
                  <a:lnTo>
                    <a:pt x="360756" y="182410"/>
                  </a:lnTo>
                  <a:close/>
                </a:path>
                <a:path w="384175" h="273050">
                  <a:moveTo>
                    <a:pt x="383552" y="103632"/>
                  </a:moveTo>
                  <a:lnTo>
                    <a:pt x="383197" y="100469"/>
                  </a:lnTo>
                  <a:lnTo>
                    <a:pt x="380250" y="95084"/>
                  </a:lnTo>
                  <a:lnTo>
                    <a:pt x="377761" y="93091"/>
                  </a:lnTo>
                  <a:lnTo>
                    <a:pt x="57746" y="0"/>
                  </a:lnTo>
                  <a:lnTo>
                    <a:pt x="54584" y="355"/>
                  </a:lnTo>
                  <a:lnTo>
                    <a:pt x="49225" y="3327"/>
                  </a:lnTo>
                  <a:lnTo>
                    <a:pt x="47244" y="5816"/>
                  </a:lnTo>
                  <a:lnTo>
                    <a:pt x="45542" y="11709"/>
                  </a:lnTo>
                  <a:lnTo>
                    <a:pt x="45897" y="14871"/>
                  </a:lnTo>
                  <a:lnTo>
                    <a:pt x="48831" y="20256"/>
                  </a:lnTo>
                  <a:lnTo>
                    <a:pt x="51308" y="22237"/>
                  </a:lnTo>
                  <a:lnTo>
                    <a:pt x="368388" y="114490"/>
                  </a:lnTo>
                  <a:lnTo>
                    <a:pt x="371335" y="115341"/>
                  </a:lnTo>
                  <a:lnTo>
                    <a:pt x="374484" y="114985"/>
                  </a:lnTo>
                  <a:lnTo>
                    <a:pt x="379857" y="112026"/>
                  </a:lnTo>
                  <a:lnTo>
                    <a:pt x="381838" y="109537"/>
                  </a:lnTo>
                  <a:lnTo>
                    <a:pt x="383552" y="103632"/>
                  </a:lnTo>
                  <a:close/>
                </a:path>
              </a:pathLst>
            </a:custGeom>
            <a:solidFill>
              <a:srgbClr val="0098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13403085" y="7977498"/>
            <a:ext cx="5067935" cy="420370"/>
          </a:xfrm>
          <a:custGeom>
            <a:avLst/>
            <a:gdLst/>
            <a:ahLst/>
            <a:cxnLst/>
            <a:rect l="l" t="t" r="r" b="b"/>
            <a:pathLst>
              <a:path w="5067934" h="420370">
                <a:moveTo>
                  <a:pt x="5067554" y="398348"/>
                </a:moveTo>
                <a:lnTo>
                  <a:pt x="2998178" y="398348"/>
                </a:lnTo>
                <a:lnTo>
                  <a:pt x="2998178" y="322237"/>
                </a:lnTo>
                <a:lnTo>
                  <a:pt x="2939097" y="322237"/>
                </a:lnTo>
                <a:lnTo>
                  <a:pt x="2914383" y="0"/>
                </a:lnTo>
                <a:lnTo>
                  <a:pt x="2146198" y="0"/>
                </a:lnTo>
                <a:lnTo>
                  <a:pt x="2121471" y="322237"/>
                </a:lnTo>
                <a:lnTo>
                  <a:pt x="2076348" y="322237"/>
                </a:lnTo>
                <a:lnTo>
                  <a:pt x="2076348" y="398348"/>
                </a:lnTo>
                <a:lnTo>
                  <a:pt x="0" y="398348"/>
                </a:lnTo>
                <a:lnTo>
                  <a:pt x="0" y="420154"/>
                </a:lnTo>
                <a:lnTo>
                  <a:pt x="5067554" y="420154"/>
                </a:lnTo>
                <a:lnTo>
                  <a:pt x="5067554" y="398348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14278278" y="5630767"/>
            <a:ext cx="3317240" cy="2409825"/>
            <a:chOff x="14278278" y="5630767"/>
            <a:chExt cx="3317240" cy="2409825"/>
          </a:xfrm>
        </p:grpSpPr>
        <p:sp>
          <p:nvSpPr>
            <p:cNvPr id="32" name="object 32"/>
            <p:cNvSpPr/>
            <p:nvPr/>
          </p:nvSpPr>
          <p:spPr>
            <a:xfrm>
              <a:off x="14278278" y="5630767"/>
              <a:ext cx="3317240" cy="2011045"/>
            </a:xfrm>
            <a:custGeom>
              <a:avLst/>
              <a:gdLst/>
              <a:ahLst/>
              <a:cxnLst/>
              <a:rect l="l" t="t" r="r" b="b"/>
              <a:pathLst>
                <a:path w="3317240" h="2011045">
                  <a:moveTo>
                    <a:pt x="3233376" y="0"/>
                  </a:moveTo>
                  <a:lnTo>
                    <a:pt x="83802" y="0"/>
                  </a:lnTo>
                  <a:lnTo>
                    <a:pt x="67376" y="1630"/>
                  </a:lnTo>
                  <a:lnTo>
                    <a:pt x="24545" y="24621"/>
                  </a:lnTo>
                  <a:lnTo>
                    <a:pt x="1625" y="67585"/>
                  </a:lnTo>
                  <a:lnTo>
                    <a:pt x="0" y="84061"/>
                  </a:lnTo>
                  <a:lnTo>
                    <a:pt x="0" y="2010473"/>
                  </a:lnTo>
                  <a:lnTo>
                    <a:pt x="3317178" y="2010473"/>
                  </a:lnTo>
                  <a:lnTo>
                    <a:pt x="3317178" y="84061"/>
                  </a:lnTo>
                  <a:lnTo>
                    <a:pt x="3307279" y="44426"/>
                  </a:lnTo>
                  <a:lnTo>
                    <a:pt x="3279934" y="14166"/>
                  </a:lnTo>
                  <a:lnTo>
                    <a:pt x="3241600" y="405"/>
                  </a:lnTo>
                  <a:lnTo>
                    <a:pt x="3233376" y="0"/>
                  </a:lnTo>
                  <a:close/>
                </a:path>
              </a:pathLst>
            </a:custGeom>
            <a:solidFill>
              <a:srgbClr val="3F3D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278278" y="7641241"/>
              <a:ext cx="3317240" cy="399415"/>
            </a:xfrm>
            <a:custGeom>
              <a:avLst/>
              <a:gdLst/>
              <a:ahLst/>
              <a:cxnLst/>
              <a:rect l="l" t="t" r="r" b="b"/>
              <a:pathLst>
                <a:path w="3317240" h="399415">
                  <a:moveTo>
                    <a:pt x="3317178" y="0"/>
                  </a:moveTo>
                  <a:lnTo>
                    <a:pt x="0" y="0"/>
                  </a:lnTo>
                  <a:lnTo>
                    <a:pt x="0" y="315231"/>
                  </a:lnTo>
                  <a:lnTo>
                    <a:pt x="9899" y="354866"/>
                  </a:lnTo>
                  <a:lnTo>
                    <a:pt x="37244" y="385126"/>
                  </a:lnTo>
                  <a:lnTo>
                    <a:pt x="75578" y="398886"/>
                  </a:lnTo>
                  <a:lnTo>
                    <a:pt x="83802" y="399292"/>
                  </a:lnTo>
                  <a:lnTo>
                    <a:pt x="3233376" y="399292"/>
                  </a:lnTo>
                  <a:lnTo>
                    <a:pt x="3279870" y="385169"/>
                  </a:lnTo>
                  <a:lnTo>
                    <a:pt x="3310799" y="347400"/>
                  </a:lnTo>
                  <a:lnTo>
                    <a:pt x="3317178" y="315231"/>
                  </a:lnTo>
                  <a:lnTo>
                    <a:pt x="331717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856560" y="7753323"/>
              <a:ext cx="167604" cy="16812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4523174" y="5845003"/>
              <a:ext cx="153035" cy="32384"/>
            </a:xfrm>
            <a:custGeom>
              <a:avLst/>
              <a:gdLst/>
              <a:ahLst/>
              <a:cxnLst/>
              <a:rect l="l" t="t" r="r" b="b"/>
              <a:pathLst>
                <a:path w="153034" h="32385">
                  <a:moveTo>
                    <a:pt x="31800" y="7150"/>
                  </a:moveTo>
                  <a:lnTo>
                    <a:pt x="24688" y="0"/>
                  </a:lnTo>
                  <a:lnTo>
                    <a:pt x="7124" y="0"/>
                  </a:lnTo>
                  <a:lnTo>
                    <a:pt x="0" y="7150"/>
                  </a:lnTo>
                  <a:lnTo>
                    <a:pt x="0" y="24765"/>
                  </a:lnTo>
                  <a:lnTo>
                    <a:pt x="7124" y="31915"/>
                  </a:lnTo>
                  <a:lnTo>
                    <a:pt x="15900" y="31915"/>
                  </a:lnTo>
                  <a:lnTo>
                    <a:pt x="24688" y="31915"/>
                  </a:lnTo>
                  <a:lnTo>
                    <a:pt x="31800" y="24765"/>
                  </a:lnTo>
                  <a:lnTo>
                    <a:pt x="31800" y="7150"/>
                  </a:lnTo>
                  <a:close/>
                </a:path>
                <a:path w="153034" h="32385">
                  <a:moveTo>
                    <a:pt x="92163" y="7150"/>
                  </a:moveTo>
                  <a:lnTo>
                    <a:pt x="85051" y="0"/>
                  </a:lnTo>
                  <a:lnTo>
                    <a:pt x="67475" y="0"/>
                  </a:lnTo>
                  <a:lnTo>
                    <a:pt x="60363" y="7150"/>
                  </a:lnTo>
                  <a:lnTo>
                    <a:pt x="60363" y="24765"/>
                  </a:lnTo>
                  <a:lnTo>
                    <a:pt x="67475" y="31915"/>
                  </a:lnTo>
                  <a:lnTo>
                    <a:pt x="76263" y="31915"/>
                  </a:lnTo>
                  <a:lnTo>
                    <a:pt x="85051" y="31915"/>
                  </a:lnTo>
                  <a:lnTo>
                    <a:pt x="92163" y="24765"/>
                  </a:lnTo>
                  <a:lnTo>
                    <a:pt x="92163" y="7150"/>
                  </a:lnTo>
                  <a:close/>
                </a:path>
                <a:path w="153034" h="32385">
                  <a:moveTo>
                    <a:pt x="152539" y="7150"/>
                  </a:moveTo>
                  <a:lnTo>
                    <a:pt x="145415" y="0"/>
                  </a:lnTo>
                  <a:lnTo>
                    <a:pt x="127850" y="0"/>
                  </a:lnTo>
                  <a:lnTo>
                    <a:pt x="120726" y="7150"/>
                  </a:lnTo>
                  <a:lnTo>
                    <a:pt x="120726" y="24765"/>
                  </a:lnTo>
                  <a:lnTo>
                    <a:pt x="127850" y="31915"/>
                  </a:lnTo>
                  <a:lnTo>
                    <a:pt x="136639" y="31915"/>
                  </a:lnTo>
                  <a:lnTo>
                    <a:pt x="145415" y="31915"/>
                  </a:lnTo>
                  <a:lnTo>
                    <a:pt x="152539" y="24765"/>
                  </a:lnTo>
                  <a:lnTo>
                    <a:pt x="152539" y="71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701012" y="6126270"/>
              <a:ext cx="2470150" cy="822325"/>
            </a:xfrm>
            <a:custGeom>
              <a:avLst/>
              <a:gdLst/>
              <a:ahLst/>
              <a:cxnLst/>
              <a:rect l="l" t="t" r="r" b="b"/>
              <a:pathLst>
                <a:path w="2470150" h="822325">
                  <a:moveTo>
                    <a:pt x="589457" y="796099"/>
                  </a:moveTo>
                  <a:lnTo>
                    <a:pt x="587286" y="790829"/>
                  </a:lnTo>
                  <a:lnTo>
                    <a:pt x="579564" y="783069"/>
                  </a:lnTo>
                  <a:lnTo>
                    <a:pt x="574319" y="780872"/>
                  </a:lnTo>
                  <a:lnTo>
                    <a:pt x="20637" y="780872"/>
                  </a:lnTo>
                  <a:lnTo>
                    <a:pt x="15163" y="780872"/>
                  </a:lnTo>
                  <a:lnTo>
                    <a:pt x="9918" y="783069"/>
                  </a:lnTo>
                  <a:lnTo>
                    <a:pt x="2197" y="790829"/>
                  </a:lnTo>
                  <a:lnTo>
                    <a:pt x="25" y="796099"/>
                  </a:lnTo>
                  <a:lnTo>
                    <a:pt x="25" y="807072"/>
                  </a:lnTo>
                  <a:lnTo>
                    <a:pt x="2197" y="812330"/>
                  </a:lnTo>
                  <a:lnTo>
                    <a:pt x="9918" y="820102"/>
                  </a:lnTo>
                  <a:lnTo>
                    <a:pt x="15163" y="822286"/>
                  </a:lnTo>
                  <a:lnTo>
                    <a:pt x="574319" y="822286"/>
                  </a:lnTo>
                  <a:lnTo>
                    <a:pt x="579564" y="820102"/>
                  </a:lnTo>
                  <a:lnTo>
                    <a:pt x="587286" y="812330"/>
                  </a:lnTo>
                  <a:lnTo>
                    <a:pt x="589457" y="807072"/>
                  </a:lnTo>
                  <a:lnTo>
                    <a:pt x="589457" y="796099"/>
                  </a:lnTo>
                  <a:close/>
                </a:path>
                <a:path w="2470150" h="822325">
                  <a:moveTo>
                    <a:pt x="603046" y="11023"/>
                  </a:moveTo>
                  <a:lnTo>
                    <a:pt x="601992" y="8483"/>
                  </a:lnTo>
                  <a:lnTo>
                    <a:pt x="598246" y="4724"/>
                  </a:lnTo>
                  <a:lnTo>
                    <a:pt x="595706" y="3670"/>
                  </a:lnTo>
                  <a:lnTo>
                    <a:pt x="9982" y="3670"/>
                  </a:lnTo>
                  <a:lnTo>
                    <a:pt x="7327" y="3670"/>
                  </a:lnTo>
                  <a:lnTo>
                    <a:pt x="4787" y="4724"/>
                  </a:lnTo>
                  <a:lnTo>
                    <a:pt x="1054" y="8483"/>
                  </a:lnTo>
                  <a:lnTo>
                    <a:pt x="0" y="11023"/>
                  </a:lnTo>
                  <a:lnTo>
                    <a:pt x="0" y="522808"/>
                  </a:lnTo>
                  <a:lnTo>
                    <a:pt x="1054" y="525348"/>
                  </a:lnTo>
                  <a:lnTo>
                    <a:pt x="4787" y="529107"/>
                  </a:lnTo>
                  <a:lnTo>
                    <a:pt x="7327" y="530161"/>
                  </a:lnTo>
                  <a:lnTo>
                    <a:pt x="595706" y="530161"/>
                  </a:lnTo>
                  <a:lnTo>
                    <a:pt x="598246" y="529107"/>
                  </a:lnTo>
                  <a:lnTo>
                    <a:pt x="601992" y="525348"/>
                  </a:lnTo>
                  <a:lnTo>
                    <a:pt x="603046" y="522808"/>
                  </a:lnTo>
                  <a:lnTo>
                    <a:pt x="603046" y="11023"/>
                  </a:lnTo>
                  <a:close/>
                </a:path>
                <a:path w="2470150" h="822325">
                  <a:moveTo>
                    <a:pt x="1537398" y="12661"/>
                  </a:moveTo>
                  <a:lnTo>
                    <a:pt x="1536344" y="10109"/>
                  </a:lnTo>
                  <a:lnTo>
                    <a:pt x="1532597" y="6350"/>
                  </a:lnTo>
                  <a:lnTo>
                    <a:pt x="1530057" y="5295"/>
                  </a:lnTo>
                  <a:lnTo>
                    <a:pt x="946188" y="5295"/>
                  </a:lnTo>
                  <a:lnTo>
                    <a:pt x="943533" y="5295"/>
                  </a:lnTo>
                  <a:lnTo>
                    <a:pt x="940993" y="6350"/>
                  </a:lnTo>
                  <a:lnTo>
                    <a:pt x="937247" y="10109"/>
                  </a:lnTo>
                  <a:lnTo>
                    <a:pt x="936193" y="12649"/>
                  </a:lnTo>
                  <a:lnTo>
                    <a:pt x="936193" y="522808"/>
                  </a:lnTo>
                  <a:lnTo>
                    <a:pt x="937247" y="525348"/>
                  </a:lnTo>
                  <a:lnTo>
                    <a:pt x="940993" y="529107"/>
                  </a:lnTo>
                  <a:lnTo>
                    <a:pt x="943533" y="530161"/>
                  </a:lnTo>
                  <a:lnTo>
                    <a:pt x="1530057" y="530161"/>
                  </a:lnTo>
                  <a:lnTo>
                    <a:pt x="1532597" y="529107"/>
                  </a:lnTo>
                  <a:lnTo>
                    <a:pt x="1536344" y="525348"/>
                  </a:lnTo>
                  <a:lnTo>
                    <a:pt x="1537398" y="522808"/>
                  </a:lnTo>
                  <a:lnTo>
                    <a:pt x="1537398" y="12661"/>
                  </a:lnTo>
                  <a:close/>
                </a:path>
                <a:path w="2470150" h="822325">
                  <a:moveTo>
                    <a:pt x="2469845" y="7366"/>
                  </a:moveTo>
                  <a:lnTo>
                    <a:pt x="2468791" y="4813"/>
                  </a:lnTo>
                  <a:lnTo>
                    <a:pt x="2465044" y="1066"/>
                  </a:lnTo>
                  <a:lnTo>
                    <a:pt x="2462504" y="0"/>
                  </a:lnTo>
                  <a:lnTo>
                    <a:pt x="1872589" y="0"/>
                  </a:lnTo>
                  <a:lnTo>
                    <a:pt x="1869935" y="0"/>
                  </a:lnTo>
                  <a:lnTo>
                    <a:pt x="1867408" y="1066"/>
                  </a:lnTo>
                  <a:lnTo>
                    <a:pt x="1863661" y="4813"/>
                  </a:lnTo>
                  <a:lnTo>
                    <a:pt x="1862607" y="7366"/>
                  </a:lnTo>
                  <a:lnTo>
                    <a:pt x="1862607" y="522808"/>
                  </a:lnTo>
                  <a:lnTo>
                    <a:pt x="1863661" y="525348"/>
                  </a:lnTo>
                  <a:lnTo>
                    <a:pt x="1867408" y="529107"/>
                  </a:lnTo>
                  <a:lnTo>
                    <a:pt x="1869935" y="530161"/>
                  </a:lnTo>
                  <a:lnTo>
                    <a:pt x="2462504" y="530161"/>
                  </a:lnTo>
                  <a:lnTo>
                    <a:pt x="2465044" y="529107"/>
                  </a:lnTo>
                  <a:lnTo>
                    <a:pt x="2468791" y="525348"/>
                  </a:lnTo>
                  <a:lnTo>
                    <a:pt x="2469845" y="522808"/>
                  </a:lnTo>
                  <a:lnTo>
                    <a:pt x="2469845" y="7366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701040" y="7005666"/>
              <a:ext cx="288290" cy="41910"/>
            </a:xfrm>
            <a:custGeom>
              <a:avLst/>
              <a:gdLst/>
              <a:ahLst/>
              <a:cxnLst/>
              <a:rect l="l" t="t" r="r" b="b"/>
              <a:pathLst>
                <a:path w="288290" h="41909">
                  <a:moveTo>
                    <a:pt x="272914" y="10"/>
                  </a:moveTo>
                  <a:lnTo>
                    <a:pt x="20614" y="0"/>
                  </a:lnTo>
                  <a:lnTo>
                    <a:pt x="15143" y="10"/>
                  </a:lnTo>
                  <a:lnTo>
                    <a:pt x="9900" y="2197"/>
                  </a:lnTo>
                  <a:lnTo>
                    <a:pt x="2170" y="9965"/>
                  </a:lnTo>
                  <a:lnTo>
                    <a:pt x="0" y="15229"/>
                  </a:lnTo>
                  <a:lnTo>
                    <a:pt x="0" y="26204"/>
                  </a:lnTo>
                  <a:lnTo>
                    <a:pt x="2170" y="31468"/>
                  </a:lnTo>
                  <a:lnTo>
                    <a:pt x="9900" y="39236"/>
                  </a:lnTo>
                  <a:lnTo>
                    <a:pt x="15143" y="41423"/>
                  </a:lnTo>
                  <a:lnTo>
                    <a:pt x="272914" y="41423"/>
                  </a:lnTo>
                  <a:lnTo>
                    <a:pt x="278157" y="39236"/>
                  </a:lnTo>
                  <a:lnTo>
                    <a:pt x="285887" y="31468"/>
                  </a:lnTo>
                  <a:lnTo>
                    <a:pt x="288058" y="26204"/>
                  </a:lnTo>
                  <a:lnTo>
                    <a:pt x="288058" y="15229"/>
                  </a:lnTo>
                  <a:lnTo>
                    <a:pt x="285887" y="9965"/>
                  </a:lnTo>
                  <a:lnTo>
                    <a:pt x="278157" y="2197"/>
                  </a:lnTo>
                  <a:lnTo>
                    <a:pt x="272914" y="10"/>
                  </a:lnTo>
                  <a:close/>
                </a:path>
              </a:pathLst>
            </a:custGeom>
            <a:solidFill>
              <a:srgbClr val="0098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5647316" y="6907131"/>
              <a:ext cx="589915" cy="41910"/>
            </a:xfrm>
            <a:custGeom>
              <a:avLst/>
              <a:gdLst/>
              <a:ahLst/>
              <a:cxnLst/>
              <a:rect l="l" t="t" r="r" b="b"/>
              <a:pathLst>
                <a:path w="589915" h="41909">
                  <a:moveTo>
                    <a:pt x="574295" y="10"/>
                  </a:moveTo>
                  <a:lnTo>
                    <a:pt x="20612" y="0"/>
                  </a:lnTo>
                  <a:lnTo>
                    <a:pt x="15142" y="10"/>
                  </a:lnTo>
                  <a:lnTo>
                    <a:pt x="9899" y="2197"/>
                  </a:lnTo>
                  <a:lnTo>
                    <a:pt x="2170" y="9964"/>
                  </a:lnTo>
                  <a:lnTo>
                    <a:pt x="0" y="15227"/>
                  </a:lnTo>
                  <a:lnTo>
                    <a:pt x="0" y="26202"/>
                  </a:lnTo>
                  <a:lnTo>
                    <a:pt x="2170" y="31465"/>
                  </a:lnTo>
                  <a:lnTo>
                    <a:pt x="9899" y="39233"/>
                  </a:lnTo>
                  <a:lnTo>
                    <a:pt x="15142" y="41420"/>
                  </a:lnTo>
                  <a:lnTo>
                    <a:pt x="574295" y="41420"/>
                  </a:lnTo>
                  <a:lnTo>
                    <a:pt x="579538" y="39233"/>
                  </a:lnTo>
                  <a:lnTo>
                    <a:pt x="587267" y="31465"/>
                  </a:lnTo>
                  <a:lnTo>
                    <a:pt x="589438" y="26202"/>
                  </a:lnTo>
                  <a:lnTo>
                    <a:pt x="589438" y="15227"/>
                  </a:lnTo>
                  <a:lnTo>
                    <a:pt x="587267" y="9964"/>
                  </a:lnTo>
                  <a:lnTo>
                    <a:pt x="579538" y="2197"/>
                  </a:lnTo>
                  <a:lnTo>
                    <a:pt x="574295" y="1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5647316" y="7005666"/>
              <a:ext cx="288290" cy="41910"/>
            </a:xfrm>
            <a:custGeom>
              <a:avLst/>
              <a:gdLst/>
              <a:ahLst/>
              <a:cxnLst/>
              <a:rect l="l" t="t" r="r" b="b"/>
              <a:pathLst>
                <a:path w="288290" h="41909">
                  <a:moveTo>
                    <a:pt x="272918" y="10"/>
                  </a:moveTo>
                  <a:lnTo>
                    <a:pt x="20614" y="0"/>
                  </a:lnTo>
                  <a:lnTo>
                    <a:pt x="15143" y="10"/>
                  </a:lnTo>
                  <a:lnTo>
                    <a:pt x="9900" y="2197"/>
                  </a:lnTo>
                  <a:lnTo>
                    <a:pt x="2170" y="9965"/>
                  </a:lnTo>
                  <a:lnTo>
                    <a:pt x="0" y="15229"/>
                  </a:lnTo>
                  <a:lnTo>
                    <a:pt x="0" y="26204"/>
                  </a:lnTo>
                  <a:lnTo>
                    <a:pt x="2170" y="31468"/>
                  </a:lnTo>
                  <a:lnTo>
                    <a:pt x="9900" y="39236"/>
                  </a:lnTo>
                  <a:lnTo>
                    <a:pt x="15143" y="41423"/>
                  </a:lnTo>
                  <a:lnTo>
                    <a:pt x="272918" y="41423"/>
                  </a:lnTo>
                  <a:lnTo>
                    <a:pt x="278161" y="39236"/>
                  </a:lnTo>
                  <a:lnTo>
                    <a:pt x="285891" y="31468"/>
                  </a:lnTo>
                  <a:lnTo>
                    <a:pt x="288061" y="26204"/>
                  </a:lnTo>
                  <a:lnTo>
                    <a:pt x="288061" y="15229"/>
                  </a:lnTo>
                  <a:lnTo>
                    <a:pt x="285891" y="9965"/>
                  </a:lnTo>
                  <a:lnTo>
                    <a:pt x="278161" y="2197"/>
                  </a:lnTo>
                  <a:lnTo>
                    <a:pt x="272918" y="10"/>
                  </a:lnTo>
                  <a:close/>
                </a:path>
              </a:pathLst>
            </a:custGeom>
            <a:solidFill>
              <a:srgbClr val="0098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701037" y="6805377"/>
              <a:ext cx="2458720" cy="143510"/>
            </a:xfrm>
            <a:custGeom>
              <a:avLst/>
              <a:gdLst/>
              <a:ahLst/>
              <a:cxnLst/>
              <a:rect l="l" t="t" r="r" b="b"/>
              <a:pathLst>
                <a:path w="2458719" h="143509">
                  <a:moveTo>
                    <a:pt x="589432" y="15227"/>
                  </a:moveTo>
                  <a:lnTo>
                    <a:pt x="587260" y="9956"/>
                  </a:lnTo>
                  <a:lnTo>
                    <a:pt x="579539" y="2197"/>
                  </a:lnTo>
                  <a:lnTo>
                    <a:pt x="574294" y="0"/>
                  </a:lnTo>
                  <a:lnTo>
                    <a:pt x="20612" y="0"/>
                  </a:lnTo>
                  <a:lnTo>
                    <a:pt x="15138" y="0"/>
                  </a:lnTo>
                  <a:lnTo>
                    <a:pt x="9893" y="2197"/>
                  </a:lnTo>
                  <a:lnTo>
                    <a:pt x="2171" y="9956"/>
                  </a:lnTo>
                  <a:lnTo>
                    <a:pt x="0" y="15227"/>
                  </a:lnTo>
                  <a:lnTo>
                    <a:pt x="0" y="26200"/>
                  </a:lnTo>
                  <a:lnTo>
                    <a:pt x="2171" y="31457"/>
                  </a:lnTo>
                  <a:lnTo>
                    <a:pt x="9893" y="39230"/>
                  </a:lnTo>
                  <a:lnTo>
                    <a:pt x="15138" y="41414"/>
                  </a:lnTo>
                  <a:lnTo>
                    <a:pt x="574294" y="41414"/>
                  </a:lnTo>
                  <a:lnTo>
                    <a:pt x="579539" y="39230"/>
                  </a:lnTo>
                  <a:lnTo>
                    <a:pt x="587260" y="31457"/>
                  </a:lnTo>
                  <a:lnTo>
                    <a:pt x="589432" y="26200"/>
                  </a:lnTo>
                  <a:lnTo>
                    <a:pt x="589432" y="15227"/>
                  </a:lnTo>
                  <a:close/>
                </a:path>
                <a:path w="2458719" h="143509">
                  <a:moveTo>
                    <a:pt x="1535709" y="15227"/>
                  </a:moveTo>
                  <a:lnTo>
                    <a:pt x="1533537" y="9956"/>
                  </a:lnTo>
                  <a:lnTo>
                    <a:pt x="1525816" y="2197"/>
                  </a:lnTo>
                  <a:lnTo>
                    <a:pt x="1520571" y="0"/>
                  </a:lnTo>
                  <a:lnTo>
                    <a:pt x="966889" y="0"/>
                  </a:lnTo>
                  <a:lnTo>
                    <a:pt x="961415" y="0"/>
                  </a:lnTo>
                  <a:lnTo>
                    <a:pt x="956170" y="2197"/>
                  </a:lnTo>
                  <a:lnTo>
                    <a:pt x="948448" y="9956"/>
                  </a:lnTo>
                  <a:lnTo>
                    <a:pt x="946277" y="15227"/>
                  </a:lnTo>
                  <a:lnTo>
                    <a:pt x="946277" y="26200"/>
                  </a:lnTo>
                  <a:lnTo>
                    <a:pt x="948448" y="31457"/>
                  </a:lnTo>
                  <a:lnTo>
                    <a:pt x="956170" y="39230"/>
                  </a:lnTo>
                  <a:lnTo>
                    <a:pt x="961415" y="41414"/>
                  </a:lnTo>
                  <a:lnTo>
                    <a:pt x="1520571" y="41414"/>
                  </a:lnTo>
                  <a:lnTo>
                    <a:pt x="1525816" y="39230"/>
                  </a:lnTo>
                  <a:lnTo>
                    <a:pt x="1533537" y="31457"/>
                  </a:lnTo>
                  <a:lnTo>
                    <a:pt x="1535709" y="26200"/>
                  </a:lnTo>
                  <a:lnTo>
                    <a:pt x="1535709" y="15227"/>
                  </a:lnTo>
                  <a:close/>
                </a:path>
                <a:path w="2458719" h="143509">
                  <a:moveTo>
                    <a:pt x="2458339" y="116992"/>
                  </a:moveTo>
                  <a:lnTo>
                    <a:pt x="2456167" y="111721"/>
                  </a:lnTo>
                  <a:lnTo>
                    <a:pt x="2448433" y="103962"/>
                  </a:lnTo>
                  <a:lnTo>
                    <a:pt x="2443188" y="101765"/>
                  </a:lnTo>
                  <a:lnTo>
                    <a:pt x="1889506" y="101765"/>
                  </a:lnTo>
                  <a:lnTo>
                    <a:pt x="1884045" y="101765"/>
                  </a:lnTo>
                  <a:lnTo>
                    <a:pt x="1878799" y="103962"/>
                  </a:lnTo>
                  <a:lnTo>
                    <a:pt x="1871065" y="111721"/>
                  </a:lnTo>
                  <a:lnTo>
                    <a:pt x="1868893" y="116992"/>
                  </a:lnTo>
                  <a:lnTo>
                    <a:pt x="1868893" y="127965"/>
                  </a:lnTo>
                  <a:lnTo>
                    <a:pt x="1871065" y="133223"/>
                  </a:lnTo>
                  <a:lnTo>
                    <a:pt x="1878799" y="140995"/>
                  </a:lnTo>
                  <a:lnTo>
                    <a:pt x="1884045" y="143179"/>
                  </a:lnTo>
                  <a:lnTo>
                    <a:pt x="2443188" y="143179"/>
                  </a:lnTo>
                  <a:lnTo>
                    <a:pt x="2448433" y="140995"/>
                  </a:lnTo>
                  <a:lnTo>
                    <a:pt x="2456167" y="133223"/>
                  </a:lnTo>
                  <a:lnTo>
                    <a:pt x="2458339" y="127965"/>
                  </a:lnTo>
                  <a:lnTo>
                    <a:pt x="2458339" y="116992"/>
                  </a:lnTo>
                  <a:close/>
                </a:path>
                <a:path w="2458719" h="143509">
                  <a:moveTo>
                    <a:pt x="2458339" y="15227"/>
                  </a:moveTo>
                  <a:lnTo>
                    <a:pt x="2456167" y="9956"/>
                  </a:lnTo>
                  <a:lnTo>
                    <a:pt x="2448433" y="2197"/>
                  </a:lnTo>
                  <a:lnTo>
                    <a:pt x="2443188" y="0"/>
                  </a:lnTo>
                  <a:lnTo>
                    <a:pt x="1889506" y="0"/>
                  </a:lnTo>
                  <a:lnTo>
                    <a:pt x="1884045" y="0"/>
                  </a:lnTo>
                  <a:lnTo>
                    <a:pt x="1878799" y="2197"/>
                  </a:lnTo>
                  <a:lnTo>
                    <a:pt x="1871065" y="9956"/>
                  </a:lnTo>
                  <a:lnTo>
                    <a:pt x="1868893" y="15227"/>
                  </a:lnTo>
                  <a:lnTo>
                    <a:pt x="1868893" y="26200"/>
                  </a:lnTo>
                  <a:lnTo>
                    <a:pt x="1871065" y="31457"/>
                  </a:lnTo>
                  <a:lnTo>
                    <a:pt x="1878799" y="39230"/>
                  </a:lnTo>
                  <a:lnTo>
                    <a:pt x="1884045" y="41414"/>
                  </a:lnTo>
                  <a:lnTo>
                    <a:pt x="2443188" y="41414"/>
                  </a:lnTo>
                  <a:lnTo>
                    <a:pt x="2448433" y="39230"/>
                  </a:lnTo>
                  <a:lnTo>
                    <a:pt x="2456167" y="31457"/>
                  </a:lnTo>
                  <a:lnTo>
                    <a:pt x="2458339" y="26200"/>
                  </a:lnTo>
                  <a:lnTo>
                    <a:pt x="2458339" y="15227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569940" y="7005666"/>
              <a:ext cx="288290" cy="41910"/>
            </a:xfrm>
            <a:custGeom>
              <a:avLst/>
              <a:gdLst/>
              <a:ahLst/>
              <a:cxnLst/>
              <a:rect l="l" t="t" r="r" b="b"/>
              <a:pathLst>
                <a:path w="288290" h="41909">
                  <a:moveTo>
                    <a:pt x="272911" y="10"/>
                  </a:moveTo>
                  <a:lnTo>
                    <a:pt x="20614" y="0"/>
                  </a:lnTo>
                  <a:lnTo>
                    <a:pt x="15143" y="10"/>
                  </a:lnTo>
                  <a:lnTo>
                    <a:pt x="9900" y="2197"/>
                  </a:lnTo>
                  <a:lnTo>
                    <a:pt x="2171" y="9965"/>
                  </a:lnTo>
                  <a:lnTo>
                    <a:pt x="0" y="15229"/>
                  </a:lnTo>
                  <a:lnTo>
                    <a:pt x="0" y="26204"/>
                  </a:lnTo>
                  <a:lnTo>
                    <a:pt x="2171" y="31468"/>
                  </a:lnTo>
                  <a:lnTo>
                    <a:pt x="9900" y="39236"/>
                  </a:lnTo>
                  <a:lnTo>
                    <a:pt x="15143" y="41423"/>
                  </a:lnTo>
                  <a:lnTo>
                    <a:pt x="272911" y="41423"/>
                  </a:lnTo>
                  <a:lnTo>
                    <a:pt x="278154" y="39236"/>
                  </a:lnTo>
                  <a:lnTo>
                    <a:pt x="285884" y="31468"/>
                  </a:lnTo>
                  <a:lnTo>
                    <a:pt x="288055" y="26204"/>
                  </a:lnTo>
                  <a:lnTo>
                    <a:pt x="288055" y="15229"/>
                  </a:lnTo>
                  <a:lnTo>
                    <a:pt x="285884" y="9965"/>
                  </a:lnTo>
                  <a:lnTo>
                    <a:pt x="278154" y="2197"/>
                  </a:lnTo>
                  <a:lnTo>
                    <a:pt x="272911" y="10"/>
                  </a:lnTo>
                  <a:close/>
                </a:path>
              </a:pathLst>
            </a:custGeom>
            <a:solidFill>
              <a:srgbClr val="0098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3967" y="2226253"/>
            <a:ext cx="9973184" cy="78924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0061" y="4168364"/>
            <a:ext cx="9098744" cy="499121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8033268" y="8232883"/>
            <a:ext cx="1035050" cy="741045"/>
            <a:chOff x="18033268" y="8232883"/>
            <a:chExt cx="1035050" cy="741045"/>
          </a:xfrm>
        </p:grpSpPr>
        <p:sp>
          <p:nvSpPr>
            <p:cNvPr id="5" name="object 5"/>
            <p:cNvSpPr/>
            <p:nvPr/>
          </p:nvSpPr>
          <p:spPr>
            <a:xfrm>
              <a:off x="18219832" y="8370905"/>
              <a:ext cx="184785" cy="481965"/>
            </a:xfrm>
            <a:custGeom>
              <a:avLst/>
              <a:gdLst/>
              <a:ahLst/>
              <a:cxnLst/>
              <a:rect l="l" t="t" r="r" b="b"/>
              <a:pathLst>
                <a:path w="184784" h="481965">
                  <a:moveTo>
                    <a:pt x="184339" y="8"/>
                  </a:moveTo>
                  <a:lnTo>
                    <a:pt x="0" y="0"/>
                  </a:lnTo>
                  <a:lnTo>
                    <a:pt x="59417" y="481753"/>
                  </a:lnTo>
                  <a:lnTo>
                    <a:pt x="184321" y="481761"/>
                  </a:lnTo>
                  <a:lnTo>
                    <a:pt x="184339" y="8"/>
                  </a:lnTo>
                  <a:close/>
                </a:path>
              </a:pathLst>
            </a:custGeom>
            <a:solidFill>
              <a:srgbClr val="FF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033268" y="8811877"/>
              <a:ext cx="403225" cy="161925"/>
            </a:xfrm>
            <a:custGeom>
              <a:avLst/>
              <a:gdLst/>
              <a:ahLst/>
              <a:cxnLst/>
              <a:rect l="l" t="t" r="r" b="b"/>
              <a:pathLst>
                <a:path w="403225" h="161925">
                  <a:moveTo>
                    <a:pt x="402741" y="10"/>
                  </a:moveTo>
                  <a:lnTo>
                    <a:pt x="156765" y="0"/>
                  </a:lnTo>
                  <a:lnTo>
                    <a:pt x="96770" y="11934"/>
                  </a:lnTo>
                  <a:lnTo>
                    <a:pt x="45916" y="45913"/>
                  </a:lnTo>
                  <a:lnTo>
                    <a:pt x="11935" y="96766"/>
                  </a:lnTo>
                  <a:lnTo>
                    <a:pt x="0" y="156751"/>
                  </a:lnTo>
                  <a:lnTo>
                    <a:pt x="0" y="161845"/>
                  </a:lnTo>
                  <a:lnTo>
                    <a:pt x="402733" y="161860"/>
                  </a:lnTo>
                  <a:lnTo>
                    <a:pt x="402741" y="10"/>
                  </a:lnTo>
                  <a:close/>
                </a:path>
              </a:pathLst>
            </a:custGeom>
            <a:solidFill>
              <a:srgbClr val="2F2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469282" y="8232883"/>
              <a:ext cx="486409" cy="408305"/>
            </a:xfrm>
            <a:custGeom>
              <a:avLst/>
              <a:gdLst/>
              <a:ahLst/>
              <a:cxnLst/>
              <a:rect l="l" t="t" r="r" b="b"/>
              <a:pathLst>
                <a:path w="486409" h="408304">
                  <a:moveTo>
                    <a:pt x="119660" y="0"/>
                  </a:moveTo>
                  <a:lnTo>
                    <a:pt x="0" y="140222"/>
                  </a:lnTo>
                  <a:lnTo>
                    <a:pt x="405049" y="407734"/>
                  </a:lnTo>
                  <a:lnTo>
                    <a:pt x="486121" y="312717"/>
                  </a:lnTo>
                  <a:lnTo>
                    <a:pt x="119660" y="0"/>
                  </a:lnTo>
                  <a:close/>
                </a:path>
              </a:pathLst>
            </a:custGeom>
            <a:solidFill>
              <a:srgbClr val="FF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748375" y="8494899"/>
              <a:ext cx="320040" cy="411480"/>
            </a:xfrm>
            <a:custGeom>
              <a:avLst/>
              <a:gdLst/>
              <a:ahLst/>
              <a:cxnLst/>
              <a:rect l="l" t="t" r="r" b="b"/>
              <a:pathLst>
                <a:path w="320040" h="411479">
                  <a:moveTo>
                    <a:pt x="196691" y="0"/>
                  </a:moveTo>
                  <a:lnTo>
                    <a:pt x="37023" y="187108"/>
                  </a:lnTo>
                  <a:lnTo>
                    <a:pt x="7159" y="240493"/>
                  </a:lnTo>
                  <a:lnTo>
                    <a:pt x="0" y="301234"/>
                  </a:lnTo>
                  <a:lnTo>
                    <a:pt x="5454" y="331621"/>
                  </a:lnTo>
                  <a:lnTo>
                    <a:pt x="16628" y="360091"/>
                  </a:lnTo>
                  <a:lnTo>
                    <a:pt x="33115" y="385850"/>
                  </a:lnTo>
                  <a:lnTo>
                    <a:pt x="54512" y="408106"/>
                  </a:lnTo>
                  <a:lnTo>
                    <a:pt x="58388" y="411412"/>
                  </a:lnTo>
                  <a:lnTo>
                    <a:pt x="319808" y="105060"/>
                  </a:lnTo>
                  <a:lnTo>
                    <a:pt x="196691" y="0"/>
                  </a:lnTo>
                  <a:close/>
                </a:path>
              </a:pathLst>
            </a:custGeom>
            <a:solidFill>
              <a:srgbClr val="2F2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7478423" y="5682689"/>
            <a:ext cx="1572260" cy="3025775"/>
            <a:chOff x="17478423" y="5682689"/>
            <a:chExt cx="1572260" cy="3025775"/>
          </a:xfrm>
        </p:grpSpPr>
        <p:sp>
          <p:nvSpPr>
            <p:cNvPr id="10" name="object 10"/>
            <p:cNvSpPr/>
            <p:nvPr/>
          </p:nvSpPr>
          <p:spPr>
            <a:xfrm>
              <a:off x="17478423" y="5682689"/>
              <a:ext cx="1572260" cy="1159510"/>
            </a:xfrm>
            <a:custGeom>
              <a:avLst/>
              <a:gdLst/>
              <a:ahLst/>
              <a:cxnLst/>
              <a:rect l="l" t="t" r="r" b="b"/>
              <a:pathLst>
                <a:path w="1572259" h="1159509">
                  <a:moveTo>
                    <a:pt x="326629" y="0"/>
                  </a:moveTo>
                  <a:lnTo>
                    <a:pt x="38881" y="800769"/>
                  </a:lnTo>
                  <a:lnTo>
                    <a:pt x="0" y="1159331"/>
                  </a:lnTo>
                  <a:lnTo>
                    <a:pt x="1571682" y="1136914"/>
                  </a:lnTo>
                  <a:lnTo>
                    <a:pt x="886264" y="20101"/>
                  </a:lnTo>
                  <a:lnTo>
                    <a:pt x="326629" y="0"/>
                  </a:lnTo>
                  <a:close/>
                </a:path>
              </a:pathLst>
            </a:custGeom>
            <a:solidFill>
              <a:srgbClr val="2F2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7478423" y="5682689"/>
              <a:ext cx="1572260" cy="1159510"/>
            </a:xfrm>
            <a:custGeom>
              <a:avLst/>
              <a:gdLst/>
              <a:ahLst/>
              <a:cxnLst/>
              <a:rect l="l" t="t" r="r" b="b"/>
              <a:pathLst>
                <a:path w="1572259" h="1159509">
                  <a:moveTo>
                    <a:pt x="326629" y="0"/>
                  </a:moveTo>
                  <a:lnTo>
                    <a:pt x="38881" y="800769"/>
                  </a:lnTo>
                  <a:lnTo>
                    <a:pt x="0" y="1159331"/>
                  </a:lnTo>
                  <a:lnTo>
                    <a:pt x="1571682" y="1136914"/>
                  </a:lnTo>
                  <a:lnTo>
                    <a:pt x="886264" y="20101"/>
                  </a:lnTo>
                  <a:lnTo>
                    <a:pt x="326629" y="0"/>
                  </a:lnTo>
                  <a:close/>
                </a:path>
              </a:pathLst>
            </a:custGeom>
            <a:solidFill>
              <a:srgbClr val="000000">
                <a:alpha val="27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766564" y="6474212"/>
              <a:ext cx="1088390" cy="2233930"/>
            </a:xfrm>
            <a:custGeom>
              <a:avLst/>
              <a:gdLst/>
              <a:ahLst/>
              <a:cxnLst/>
              <a:rect l="l" t="t" r="r" b="b"/>
              <a:pathLst>
                <a:path w="1088390" h="2233929">
                  <a:moveTo>
                    <a:pt x="1088364" y="1941055"/>
                  </a:moveTo>
                  <a:lnTo>
                    <a:pt x="934377" y="1824062"/>
                  </a:lnTo>
                  <a:lnTo>
                    <a:pt x="870204" y="1763560"/>
                  </a:lnTo>
                  <a:lnTo>
                    <a:pt x="720115" y="1619364"/>
                  </a:lnTo>
                  <a:lnTo>
                    <a:pt x="709244" y="1608518"/>
                  </a:lnTo>
                  <a:lnTo>
                    <a:pt x="746899" y="1189240"/>
                  </a:lnTo>
                  <a:lnTo>
                    <a:pt x="795629" y="512838"/>
                  </a:lnTo>
                  <a:lnTo>
                    <a:pt x="716610" y="0"/>
                  </a:lnTo>
                  <a:lnTo>
                    <a:pt x="451662" y="28575"/>
                  </a:lnTo>
                  <a:lnTo>
                    <a:pt x="451662" y="838174"/>
                  </a:lnTo>
                  <a:lnTo>
                    <a:pt x="444576" y="1017282"/>
                  </a:lnTo>
                  <a:lnTo>
                    <a:pt x="436587" y="1325156"/>
                  </a:lnTo>
                  <a:lnTo>
                    <a:pt x="417017" y="1303642"/>
                  </a:lnTo>
                  <a:lnTo>
                    <a:pt x="389369" y="1268158"/>
                  </a:lnTo>
                  <a:lnTo>
                    <a:pt x="375183" y="1248359"/>
                  </a:lnTo>
                  <a:lnTo>
                    <a:pt x="369951" y="1239774"/>
                  </a:lnTo>
                  <a:lnTo>
                    <a:pt x="369201" y="1237907"/>
                  </a:lnTo>
                  <a:lnTo>
                    <a:pt x="385533" y="989393"/>
                  </a:lnTo>
                  <a:lnTo>
                    <a:pt x="440690" y="834605"/>
                  </a:lnTo>
                  <a:lnTo>
                    <a:pt x="451662" y="838174"/>
                  </a:lnTo>
                  <a:lnTo>
                    <a:pt x="451662" y="28575"/>
                  </a:lnTo>
                  <a:lnTo>
                    <a:pt x="59791" y="70815"/>
                  </a:lnTo>
                  <a:lnTo>
                    <a:pt x="4305" y="398894"/>
                  </a:lnTo>
                  <a:lnTo>
                    <a:pt x="4305" y="692150"/>
                  </a:lnTo>
                  <a:lnTo>
                    <a:pt x="1562" y="788809"/>
                  </a:lnTo>
                  <a:lnTo>
                    <a:pt x="0" y="1006856"/>
                  </a:lnTo>
                  <a:lnTo>
                    <a:pt x="9652" y="1238338"/>
                  </a:lnTo>
                  <a:lnTo>
                    <a:pt x="40525" y="1375346"/>
                  </a:lnTo>
                  <a:lnTo>
                    <a:pt x="174510" y="1493964"/>
                  </a:lnTo>
                  <a:lnTo>
                    <a:pt x="419214" y="1694878"/>
                  </a:lnTo>
                  <a:lnTo>
                    <a:pt x="436130" y="1708505"/>
                  </a:lnTo>
                  <a:lnTo>
                    <a:pt x="436930" y="1829866"/>
                  </a:lnTo>
                  <a:lnTo>
                    <a:pt x="469112" y="2049792"/>
                  </a:lnTo>
                  <a:lnTo>
                    <a:pt x="467398" y="2224925"/>
                  </a:lnTo>
                  <a:lnTo>
                    <a:pt x="662559" y="2233790"/>
                  </a:lnTo>
                  <a:lnTo>
                    <a:pt x="664159" y="2110536"/>
                  </a:lnTo>
                  <a:lnTo>
                    <a:pt x="682459" y="1906739"/>
                  </a:lnTo>
                  <a:lnTo>
                    <a:pt x="759409" y="1968207"/>
                  </a:lnTo>
                  <a:lnTo>
                    <a:pt x="778992" y="1985238"/>
                  </a:lnTo>
                  <a:lnTo>
                    <a:pt x="827049" y="2022843"/>
                  </a:lnTo>
                  <a:lnTo>
                    <a:pt x="887564" y="2060765"/>
                  </a:lnTo>
                  <a:lnTo>
                    <a:pt x="944549" y="2078774"/>
                  </a:lnTo>
                  <a:lnTo>
                    <a:pt x="995070" y="2057984"/>
                  </a:lnTo>
                  <a:lnTo>
                    <a:pt x="1041387" y="2010562"/>
                  </a:lnTo>
                  <a:lnTo>
                    <a:pt x="1075245" y="1962810"/>
                  </a:lnTo>
                  <a:lnTo>
                    <a:pt x="1088364" y="1941055"/>
                  </a:lnTo>
                  <a:close/>
                </a:path>
              </a:pathLst>
            </a:custGeom>
            <a:solidFill>
              <a:srgbClr val="2F2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7054128" y="5187966"/>
            <a:ext cx="692150" cy="417195"/>
          </a:xfrm>
          <a:custGeom>
            <a:avLst/>
            <a:gdLst/>
            <a:ahLst/>
            <a:cxnLst/>
            <a:rect l="l" t="t" r="r" b="b"/>
            <a:pathLst>
              <a:path w="692150" h="417195">
                <a:moveTo>
                  <a:pt x="518580" y="0"/>
                </a:moveTo>
                <a:lnTo>
                  <a:pt x="361333" y="26204"/>
                </a:lnTo>
                <a:lnTo>
                  <a:pt x="28369" y="26311"/>
                </a:lnTo>
                <a:lnTo>
                  <a:pt x="0" y="267635"/>
                </a:lnTo>
                <a:lnTo>
                  <a:pt x="303858" y="335631"/>
                </a:lnTo>
                <a:lnTo>
                  <a:pt x="377904" y="299340"/>
                </a:lnTo>
                <a:lnTo>
                  <a:pt x="686570" y="416942"/>
                </a:lnTo>
                <a:lnTo>
                  <a:pt x="691937" y="16020"/>
                </a:lnTo>
                <a:lnTo>
                  <a:pt x="518580" y="0"/>
                </a:lnTo>
                <a:close/>
              </a:path>
            </a:pathLst>
          </a:custGeom>
          <a:solidFill>
            <a:srgbClr val="2F2E4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7281204" y="5180665"/>
            <a:ext cx="1769110" cy="1798955"/>
            <a:chOff x="17281204" y="5180665"/>
            <a:chExt cx="1769110" cy="1798955"/>
          </a:xfrm>
        </p:grpSpPr>
        <p:sp>
          <p:nvSpPr>
            <p:cNvPr id="15" name="object 15"/>
            <p:cNvSpPr/>
            <p:nvPr/>
          </p:nvSpPr>
          <p:spPr>
            <a:xfrm>
              <a:off x="17825025" y="5194212"/>
              <a:ext cx="842644" cy="1449705"/>
            </a:xfrm>
            <a:custGeom>
              <a:avLst/>
              <a:gdLst/>
              <a:ahLst/>
              <a:cxnLst/>
              <a:rect l="l" t="t" r="r" b="b"/>
              <a:pathLst>
                <a:path w="842644" h="1449704">
                  <a:moveTo>
                    <a:pt x="322507" y="0"/>
                  </a:moveTo>
                  <a:lnTo>
                    <a:pt x="186886" y="4660"/>
                  </a:lnTo>
                  <a:lnTo>
                    <a:pt x="128093" y="9019"/>
                  </a:lnTo>
                  <a:lnTo>
                    <a:pt x="36360" y="710574"/>
                  </a:lnTo>
                  <a:lnTo>
                    <a:pt x="0" y="1360960"/>
                  </a:lnTo>
                  <a:lnTo>
                    <a:pt x="128093" y="1449092"/>
                  </a:lnTo>
                  <a:lnTo>
                    <a:pt x="842611" y="1408767"/>
                  </a:lnTo>
                  <a:lnTo>
                    <a:pt x="813291" y="1204185"/>
                  </a:lnTo>
                  <a:lnTo>
                    <a:pt x="742513" y="749175"/>
                  </a:lnTo>
                  <a:lnTo>
                    <a:pt x="656049" y="281839"/>
                  </a:lnTo>
                  <a:lnTo>
                    <a:pt x="579668" y="40281"/>
                  </a:lnTo>
                  <a:lnTo>
                    <a:pt x="473814" y="7665"/>
                  </a:lnTo>
                  <a:lnTo>
                    <a:pt x="322507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281195" y="5180666"/>
              <a:ext cx="1769110" cy="1798955"/>
            </a:xfrm>
            <a:custGeom>
              <a:avLst/>
              <a:gdLst/>
              <a:ahLst/>
              <a:cxnLst/>
              <a:rect l="l" t="t" r="r" b="b"/>
              <a:pathLst>
                <a:path w="1769109" h="1798954">
                  <a:moveTo>
                    <a:pt x="784212" y="14452"/>
                  </a:moveTo>
                  <a:lnTo>
                    <a:pt x="378383" y="23368"/>
                  </a:lnTo>
                  <a:lnTo>
                    <a:pt x="0" y="1733067"/>
                  </a:lnTo>
                  <a:lnTo>
                    <a:pt x="298805" y="1798802"/>
                  </a:lnTo>
                  <a:lnTo>
                    <a:pt x="784212" y="14452"/>
                  </a:lnTo>
                  <a:close/>
                </a:path>
                <a:path w="1769109" h="1798954">
                  <a:moveTo>
                    <a:pt x="1768906" y="1642364"/>
                  </a:moveTo>
                  <a:lnTo>
                    <a:pt x="1374254" y="802525"/>
                  </a:lnTo>
                  <a:lnTo>
                    <a:pt x="1392415" y="100063"/>
                  </a:lnTo>
                  <a:lnTo>
                    <a:pt x="1072730" y="0"/>
                  </a:lnTo>
                  <a:lnTo>
                    <a:pt x="938237" y="784364"/>
                  </a:lnTo>
                  <a:lnTo>
                    <a:pt x="1304963" y="1691233"/>
                  </a:lnTo>
                  <a:lnTo>
                    <a:pt x="1768906" y="1642364"/>
                  </a:lnTo>
                  <a:close/>
                </a:path>
              </a:pathLst>
            </a:custGeom>
            <a:solidFill>
              <a:srgbClr val="2F2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710238" y="6455082"/>
              <a:ext cx="231775" cy="479425"/>
            </a:xfrm>
            <a:custGeom>
              <a:avLst/>
              <a:gdLst/>
              <a:ahLst/>
              <a:cxnLst/>
              <a:rect l="l" t="t" r="r" b="b"/>
              <a:pathLst>
                <a:path w="231775" h="479425">
                  <a:moveTo>
                    <a:pt x="104472" y="0"/>
                  </a:moveTo>
                  <a:lnTo>
                    <a:pt x="18100" y="318111"/>
                  </a:lnTo>
                  <a:lnTo>
                    <a:pt x="8890" y="334381"/>
                  </a:lnTo>
                  <a:lnTo>
                    <a:pt x="2820" y="351905"/>
                  </a:lnTo>
                  <a:lnTo>
                    <a:pt x="0" y="370234"/>
                  </a:lnTo>
                  <a:lnTo>
                    <a:pt x="541" y="388923"/>
                  </a:lnTo>
                  <a:lnTo>
                    <a:pt x="4461" y="407203"/>
                  </a:lnTo>
                  <a:lnTo>
                    <a:pt x="34443" y="453524"/>
                  </a:lnTo>
                  <a:lnTo>
                    <a:pt x="84070" y="477641"/>
                  </a:lnTo>
                  <a:lnTo>
                    <a:pt x="102692" y="479306"/>
                  </a:lnTo>
                  <a:lnTo>
                    <a:pt x="121307" y="477567"/>
                  </a:lnTo>
                  <a:lnTo>
                    <a:pt x="170839" y="453254"/>
                  </a:lnTo>
                  <a:lnTo>
                    <a:pt x="196935" y="417504"/>
                  </a:lnTo>
                  <a:lnTo>
                    <a:pt x="205456" y="374070"/>
                  </a:lnTo>
                  <a:lnTo>
                    <a:pt x="204570" y="362940"/>
                  </a:lnTo>
                  <a:lnTo>
                    <a:pt x="189289" y="321400"/>
                  </a:lnTo>
                  <a:lnTo>
                    <a:pt x="166969" y="296692"/>
                  </a:lnTo>
                  <a:lnTo>
                    <a:pt x="231283" y="72335"/>
                  </a:lnTo>
                  <a:lnTo>
                    <a:pt x="104472" y="0"/>
                  </a:lnTo>
                  <a:close/>
                </a:path>
              </a:pathLst>
            </a:custGeom>
            <a:solidFill>
              <a:srgbClr val="FF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488352" y="5283822"/>
              <a:ext cx="478155" cy="1512570"/>
            </a:xfrm>
            <a:custGeom>
              <a:avLst/>
              <a:gdLst/>
              <a:ahLst/>
              <a:cxnLst/>
              <a:rect l="l" t="t" r="r" b="b"/>
              <a:pathLst>
                <a:path w="478155" h="1512570">
                  <a:moveTo>
                    <a:pt x="189158" y="0"/>
                  </a:moveTo>
                  <a:lnTo>
                    <a:pt x="0" y="16407"/>
                  </a:lnTo>
                  <a:lnTo>
                    <a:pt x="224686" y="820803"/>
                  </a:lnTo>
                  <a:lnTo>
                    <a:pt x="239516" y="1362201"/>
                  </a:lnTo>
                  <a:lnTo>
                    <a:pt x="460627" y="1512352"/>
                  </a:lnTo>
                  <a:lnTo>
                    <a:pt x="478077" y="882915"/>
                  </a:lnTo>
                  <a:lnTo>
                    <a:pt x="470937" y="813537"/>
                  </a:lnTo>
                  <a:lnTo>
                    <a:pt x="452332" y="650592"/>
                  </a:lnTo>
                  <a:lnTo>
                    <a:pt x="426483" y="461862"/>
                  </a:lnTo>
                  <a:lnTo>
                    <a:pt x="397611" y="315129"/>
                  </a:lnTo>
                  <a:lnTo>
                    <a:pt x="348742" y="207874"/>
                  </a:lnTo>
                  <a:lnTo>
                    <a:pt x="278897" y="105995"/>
                  </a:lnTo>
                  <a:lnTo>
                    <a:pt x="216296" y="29900"/>
                  </a:lnTo>
                  <a:lnTo>
                    <a:pt x="189158" y="0"/>
                  </a:lnTo>
                  <a:close/>
                </a:path>
              </a:pathLst>
            </a:custGeom>
            <a:solidFill>
              <a:srgbClr val="2F2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17905876" y="4495608"/>
            <a:ext cx="589915" cy="628015"/>
            <a:chOff x="17905876" y="4495608"/>
            <a:chExt cx="589915" cy="628015"/>
          </a:xfrm>
        </p:grpSpPr>
        <p:sp>
          <p:nvSpPr>
            <p:cNvPr id="20" name="object 20"/>
            <p:cNvSpPr/>
            <p:nvPr/>
          </p:nvSpPr>
          <p:spPr>
            <a:xfrm>
              <a:off x="17939379" y="4587172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32792" y="139455"/>
                  </a:moveTo>
                  <a:lnTo>
                    <a:pt x="13464" y="183819"/>
                  </a:lnTo>
                  <a:lnTo>
                    <a:pt x="2633" y="229598"/>
                  </a:lnTo>
                  <a:lnTo>
                    <a:pt x="0" y="275765"/>
                  </a:lnTo>
                  <a:lnTo>
                    <a:pt x="5261" y="321291"/>
                  </a:lnTo>
                  <a:lnTo>
                    <a:pt x="18117" y="365150"/>
                  </a:lnTo>
                  <a:lnTo>
                    <a:pt x="38266" y="406312"/>
                  </a:lnTo>
                  <a:lnTo>
                    <a:pt x="65406" y="443752"/>
                  </a:lnTo>
                  <a:lnTo>
                    <a:pt x="99237" y="476440"/>
                  </a:lnTo>
                  <a:lnTo>
                    <a:pt x="139456" y="503349"/>
                  </a:lnTo>
                  <a:lnTo>
                    <a:pt x="183820" y="522677"/>
                  </a:lnTo>
                  <a:lnTo>
                    <a:pt x="229600" y="533508"/>
                  </a:lnTo>
                  <a:lnTo>
                    <a:pt x="275767" y="536141"/>
                  </a:lnTo>
                  <a:lnTo>
                    <a:pt x="321293" y="530880"/>
                  </a:lnTo>
                  <a:lnTo>
                    <a:pt x="365152" y="518024"/>
                  </a:lnTo>
                  <a:lnTo>
                    <a:pt x="406315" y="497875"/>
                  </a:lnTo>
                  <a:lnTo>
                    <a:pt x="443755" y="470735"/>
                  </a:lnTo>
                  <a:lnTo>
                    <a:pt x="476443" y="436905"/>
                  </a:lnTo>
                  <a:lnTo>
                    <a:pt x="503353" y="396685"/>
                  </a:lnTo>
                  <a:lnTo>
                    <a:pt x="522681" y="352321"/>
                  </a:lnTo>
                  <a:lnTo>
                    <a:pt x="533511" y="306542"/>
                  </a:lnTo>
                  <a:lnTo>
                    <a:pt x="536145" y="260376"/>
                  </a:lnTo>
                  <a:lnTo>
                    <a:pt x="530884" y="214850"/>
                  </a:lnTo>
                  <a:lnTo>
                    <a:pt x="518028" y="170991"/>
                  </a:lnTo>
                  <a:lnTo>
                    <a:pt x="497879" y="129828"/>
                  </a:lnTo>
                  <a:lnTo>
                    <a:pt x="470739" y="92389"/>
                  </a:lnTo>
                  <a:lnTo>
                    <a:pt x="436908" y="59701"/>
                  </a:lnTo>
                  <a:lnTo>
                    <a:pt x="396689" y="32791"/>
                  </a:lnTo>
                  <a:lnTo>
                    <a:pt x="352324" y="13463"/>
                  </a:lnTo>
                  <a:lnTo>
                    <a:pt x="306545" y="2633"/>
                  </a:lnTo>
                  <a:lnTo>
                    <a:pt x="260378" y="0"/>
                  </a:lnTo>
                  <a:lnTo>
                    <a:pt x="214851" y="5261"/>
                  </a:lnTo>
                  <a:lnTo>
                    <a:pt x="170993" y="18117"/>
                  </a:lnTo>
                  <a:lnTo>
                    <a:pt x="129829" y="38265"/>
                  </a:lnTo>
                  <a:lnTo>
                    <a:pt x="92390" y="65405"/>
                  </a:lnTo>
                  <a:lnTo>
                    <a:pt x="59701" y="99236"/>
                  </a:lnTo>
                  <a:lnTo>
                    <a:pt x="32792" y="139455"/>
                  </a:lnTo>
                  <a:close/>
                </a:path>
              </a:pathLst>
            </a:custGeom>
            <a:solidFill>
              <a:srgbClr val="FFB8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905876" y="4495608"/>
              <a:ext cx="589915" cy="551180"/>
            </a:xfrm>
            <a:custGeom>
              <a:avLst/>
              <a:gdLst/>
              <a:ahLst/>
              <a:cxnLst/>
              <a:rect l="l" t="t" r="r" b="b"/>
              <a:pathLst>
                <a:path w="589915" h="551179">
                  <a:moveTo>
                    <a:pt x="284086" y="0"/>
                  </a:moveTo>
                  <a:lnTo>
                    <a:pt x="234508" y="3996"/>
                  </a:lnTo>
                  <a:lnTo>
                    <a:pt x="186841" y="12922"/>
                  </a:lnTo>
                  <a:lnTo>
                    <a:pt x="140504" y="27416"/>
                  </a:lnTo>
                  <a:lnTo>
                    <a:pt x="96664" y="47705"/>
                  </a:lnTo>
                  <a:lnTo>
                    <a:pt x="56490" y="74017"/>
                  </a:lnTo>
                  <a:lnTo>
                    <a:pt x="21151" y="106576"/>
                  </a:lnTo>
                  <a:lnTo>
                    <a:pt x="1025" y="139799"/>
                  </a:lnTo>
                  <a:lnTo>
                    <a:pt x="0" y="152453"/>
                  </a:lnTo>
                  <a:lnTo>
                    <a:pt x="1544" y="159709"/>
                  </a:lnTo>
                  <a:lnTo>
                    <a:pt x="20412" y="197490"/>
                  </a:lnTo>
                  <a:lnTo>
                    <a:pt x="44085" y="229646"/>
                  </a:lnTo>
                  <a:lnTo>
                    <a:pt x="83411" y="253397"/>
                  </a:lnTo>
                  <a:lnTo>
                    <a:pt x="109755" y="257998"/>
                  </a:lnTo>
                  <a:lnTo>
                    <a:pt x="137128" y="257778"/>
                  </a:lnTo>
                  <a:lnTo>
                    <a:pt x="164335" y="254411"/>
                  </a:lnTo>
                  <a:lnTo>
                    <a:pt x="191191" y="249755"/>
                  </a:lnTo>
                  <a:lnTo>
                    <a:pt x="218172" y="245814"/>
                  </a:lnTo>
                  <a:lnTo>
                    <a:pt x="271669" y="247693"/>
                  </a:lnTo>
                  <a:lnTo>
                    <a:pt x="308825" y="276049"/>
                  </a:lnTo>
                  <a:lnTo>
                    <a:pt x="308405" y="283502"/>
                  </a:lnTo>
                  <a:lnTo>
                    <a:pt x="305457" y="289524"/>
                  </a:lnTo>
                  <a:lnTo>
                    <a:pt x="301563" y="295270"/>
                  </a:lnTo>
                  <a:lnTo>
                    <a:pt x="298299" y="301892"/>
                  </a:lnTo>
                  <a:lnTo>
                    <a:pt x="295661" y="312754"/>
                  </a:lnTo>
                  <a:lnTo>
                    <a:pt x="294592" y="323825"/>
                  </a:lnTo>
                  <a:lnTo>
                    <a:pt x="295094" y="334936"/>
                  </a:lnTo>
                  <a:lnTo>
                    <a:pt x="312230" y="375508"/>
                  </a:lnTo>
                  <a:lnTo>
                    <a:pt x="339229" y="398893"/>
                  </a:lnTo>
                  <a:lnTo>
                    <a:pt x="347867" y="407229"/>
                  </a:lnTo>
                  <a:lnTo>
                    <a:pt x="354066" y="417300"/>
                  </a:lnTo>
                  <a:lnTo>
                    <a:pt x="356516" y="427198"/>
                  </a:lnTo>
                  <a:lnTo>
                    <a:pt x="357030" y="437509"/>
                  </a:lnTo>
                  <a:lnTo>
                    <a:pt x="356984" y="447976"/>
                  </a:lnTo>
                  <a:lnTo>
                    <a:pt x="357753" y="458341"/>
                  </a:lnTo>
                  <a:lnTo>
                    <a:pt x="388717" y="495207"/>
                  </a:lnTo>
                  <a:lnTo>
                    <a:pt x="408188" y="498555"/>
                  </a:lnTo>
                  <a:lnTo>
                    <a:pt x="414817" y="497944"/>
                  </a:lnTo>
                  <a:lnTo>
                    <a:pt x="421138" y="496071"/>
                  </a:lnTo>
                  <a:lnTo>
                    <a:pt x="431294" y="491521"/>
                  </a:lnTo>
                  <a:lnTo>
                    <a:pt x="441263" y="486367"/>
                  </a:lnTo>
                  <a:lnTo>
                    <a:pt x="451372" y="482414"/>
                  </a:lnTo>
                  <a:lnTo>
                    <a:pt x="487057" y="501483"/>
                  </a:lnTo>
                  <a:lnTo>
                    <a:pt x="489606" y="527893"/>
                  </a:lnTo>
                  <a:lnTo>
                    <a:pt x="488745" y="537805"/>
                  </a:lnTo>
                  <a:lnTo>
                    <a:pt x="486877" y="547605"/>
                  </a:lnTo>
                  <a:lnTo>
                    <a:pt x="492163" y="550010"/>
                  </a:lnTo>
                  <a:lnTo>
                    <a:pt x="527818" y="526199"/>
                  </a:lnTo>
                  <a:lnTo>
                    <a:pt x="533879" y="509964"/>
                  </a:lnTo>
                  <a:lnTo>
                    <a:pt x="577854" y="377501"/>
                  </a:lnTo>
                  <a:lnTo>
                    <a:pt x="587752" y="336963"/>
                  </a:lnTo>
                  <a:lnTo>
                    <a:pt x="589424" y="299843"/>
                  </a:lnTo>
                  <a:lnTo>
                    <a:pt x="588490" y="281288"/>
                  </a:lnTo>
                  <a:lnTo>
                    <a:pt x="583650" y="237877"/>
                  </a:lnTo>
                  <a:lnTo>
                    <a:pt x="573430" y="188844"/>
                  </a:lnTo>
                  <a:lnTo>
                    <a:pt x="543087" y="121146"/>
                  </a:lnTo>
                  <a:lnTo>
                    <a:pt x="511450" y="83146"/>
                  </a:lnTo>
                  <a:lnTo>
                    <a:pt x="472911" y="51743"/>
                  </a:lnTo>
                  <a:lnTo>
                    <a:pt x="429325" y="27786"/>
                  </a:lnTo>
                  <a:lnTo>
                    <a:pt x="382166" y="11976"/>
                  </a:lnTo>
                  <a:lnTo>
                    <a:pt x="333529" y="2687"/>
                  </a:lnTo>
                  <a:lnTo>
                    <a:pt x="284086" y="0"/>
                  </a:lnTo>
                  <a:close/>
                </a:path>
              </a:pathLst>
            </a:custGeom>
            <a:solidFill>
              <a:srgbClr val="2F2E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11811152" y="3759675"/>
            <a:ext cx="3385820" cy="2117090"/>
          </a:xfrm>
          <a:custGeom>
            <a:avLst/>
            <a:gdLst/>
            <a:ahLst/>
            <a:cxnLst/>
            <a:rect l="l" t="t" r="r" b="b"/>
            <a:pathLst>
              <a:path w="3385819" h="2117090">
                <a:moveTo>
                  <a:pt x="3385274" y="0"/>
                </a:moveTo>
                <a:lnTo>
                  <a:pt x="0" y="0"/>
                </a:lnTo>
                <a:lnTo>
                  <a:pt x="0" y="15240"/>
                </a:lnTo>
                <a:lnTo>
                  <a:pt x="0" y="2101850"/>
                </a:lnTo>
                <a:lnTo>
                  <a:pt x="0" y="2117090"/>
                </a:lnTo>
                <a:lnTo>
                  <a:pt x="3385274" y="2117090"/>
                </a:lnTo>
                <a:lnTo>
                  <a:pt x="3385274" y="2101850"/>
                </a:lnTo>
                <a:lnTo>
                  <a:pt x="15455" y="2101850"/>
                </a:lnTo>
                <a:lnTo>
                  <a:pt x="15455" y="15240"/>
                </a:lnTo>
                <a:lnTo>
                  <a:pt x="3369818" y="15240"/>
                </a:lnTo>
                <a:lnTo>
                  <a:pt x="3369818" y="2101634"/>
                </a:lnTo>
                <a:lnTo>
                  <a:pt x="3385274" y="2101634"/>
                </a:lnTo>
                <a:lnTo>
                  <a:pt x="3385274" y="15240"/>
                </a:lnTo>
                <a:lnTo>
                  <a:pt x="3385274" y="14833"/>
                </a:lnTo>
                <a:lnTo>
                  <a:pt x="3385274" y="0"/>
                </a:lnTo>
                <a:close/>
              </a:path>
            </a:pathLst>
          </a:custGeom>
          <a:solidFill>
            <a:srgbClr val="3F3D5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12850700" y="6692782"/>
            <a:ext cx="1932305" cy="2117090"/>
            <a:chOff x="12850700" y="6692782"/>
            <a:chExt cx="1932305" cy="2117090"/>
          </a:xfrm>
        </p:grpSpPr>
        <p:sp>
          <p:nvSpPr>
            <p:cNvPr id="24" name="object 24"/>
            <p:cNvSpPr/>
            <p:nvPr/>
          </p:nvSpPr>
          <p:spPr>
            <a:xfrm>
              <a:off x="12850698" y="6692791"/>
              <a:ext cx="1932305" cy="2117090"/>
            </a:xfrm>
            <a:custGeom>
              <a:avLst/>
              <a:gdLst/>
              <a:ahLst/>
              <a:cxnLst/>
              <a:rect l="l" t="t" r="r" b="b"/>
              <a:pathLst>
                <a:path w="1932305" h="2117090">
                  <a:moveTo>
                    <a:pt x="1669453" y="2014829"/>
                  </a:moveTo>
                  <a:lnTo>
                    <a:pt x="1267548" y="2014829"/>
                  </a:lnTo>
                  <a:lnTo>
                    <a:pt x="1267548" y="2031123"/>
                  </a:lnTo>
                  <a:lnTo>
                    <a:pt x="1669453" y="2031123"/>
                  </a:lnTo>
                  <a:lnTo>
                    <a:pt x="1669453" y="2014829"/>
                  </a:lnTo>
                  <a:close/>
                </a:path>
                <a:path w="1932305" h="2117090">
                  <a:moveTo>
                    <a:pt x="1669453" y="1965947"/>
                  </a:moveTo>
                  <a:lnTo>
                    <a:pt x="1267548" y="1965947"/>
                  </a:lnTo>
                  <a:lnTo>
                    <a:pt x="1267548" y="1982241"/>
                  </a:lnTo>
                  <a:lnTo>
                    <a:pt x="1669453" y="1982241"/>
                  </a:lnTo>
                  <a:lnTo>
                    <a:pt x="1669453" y="1965947"/>
                  </a:lnTo>
                  <a:close/>
                </a:path>
                <a:path w="1932305" h="2117090">
                  <a:moveTo>
                    <a:pt x="1669453" y="1917077"/>
                  </a:moveTo>
                  <a:lnTo>
                    <a:pt x="1267548" y="1917077"/>
                  </a:lnTo>
                  <a:lnTo>
                    <a:pt x="1267548" y="1933371"/>
                  </a:lnTo>
                  <a:lnTo>
                    <a:pt x="1669453" y="1933371"/>
                  </a:lnTo>
                  <a:lnTo>
                    <a:pt x="1669453" y="1917077"/>
                  </a:lnTo>
                  <a:close/>
                </a:path>
                <a:path w="1932305" h="2117090">
                  <a:moveTo>
                    <a:pt x="1932228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2101850"/>
                  </a:lnTo>
                  <a:lnTo>
                    <a:pt x="0" y="2117090"/>
                  </a:lnTo>
                  <a:lnTo>
                    <a:pt x="1932228" y="2117090"/>
                  </a:lnTo>
                  <a:lnTo>
                    <a:pt x="1932228" y="2101850"/>
                  </a:lnTo>
                  <a:lnTo>
                    <a:pt x="15455" y="2101850"/>
                  </a:lnTo>
                  <a:lnTo>
                    <a:pt x="15455" y="15240"/>
                  </a:lnTo>
                  <a:lnTo>
                    <a:pt x="1916772" y="15240"/>
                  </a:lnTo>
                  <a:lnTo>
                    <a:pt x="1916772" y="2101634"/>
                  </a:lnTo>
                  <a:lnTo>
                    <a:pt x="1932228" y="2101634"/>
                  </a:lnTo>
                  <a:lnTo>
                    <a:pt x="1932228" y="15240"/>
                  </a:lnTo>
                  <a:lnTo>
                    <a:pt x="1932228" y="14833"/>
                  </a:lnTo>
                  <a:lnTo>
                    <a:pt x="1932228" y="0"/>
                  </a:lnTo>
                  <a:close/>
                </a:path>
              </a:pathLst>
            </a:custGeom>
            <a:solidFill>
              <a:srgbClr val="3F3D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816813" y="7070873"/>
              <a:ext cx="680085" cy="1161415"/>
            </a:xfrm>
            <a:custGeom>
              <a:avLst/>
              <a:gdLst/>
              <a:ahLst/>
              <a:cxnLst/>
              <a:rect l="l" t="t" r="r" b="b"/>
              <a:pathLst>
                <a:path w="680084" h="1161415">
                  <a:moveTo>
                    <a:pt x="0" y="0"/>
                  </a:moveTo>
                  <a:lnTo>
                    <a:pt x="0" y="170035"/>
                  </a:lnTo>
                  <a:lnTo>
                    <a:pt x="50198" y="172510"/>
                  </a:lnTo>
                  <a:lnTo>
                    <a:pt x="99673" y="179867"/>
                  </a:lnTo>
                  <a:lnTo>
                    <a:pt x="148077" y="192000"/>
                  </a:lnTo>
                  <a:lnTo>
                    <a:pt x="195064" y="208803"/>
                  </a:lnTo>
                  <a:lnTo>
                    <a:pt x="240287" y="230173"/>
                  </a:lnTo>
                  <a:lnTo>
                    <a:pt x="283401" y="256003"/>
                  </a:lnTo>
                  <a:lnTo>
                    <a:pt x="323765" y="285950"/>
                  </a:lnTo>
                  <a:lnTo>
                    <a:pt x="360814" y="319553"/>
                  </a:lnTo>
                  <a:lnTo>
                    <a:pt x="394320" y="356533"/>
                  </a:lnTo>
                  <a:lnTo>
                    <a:pt x="424052" y="396609"/>
                  </a:lnTo>
                  <a:lnTo>
                    <a:pt x="449782" y="439502"/>
                  </a:lnTo>
                  <a:lnTo>
                    <a:pt x="471279" y="484931"/>
                  </a:lnTo>
                  <a:lnTo>
                    <a:pt x="488202" y="532256"/>
                  </a:lnTo>
                  <a:lnTo>
                    <a:pt x="500339" y="580779"/>
                  </a:lnTo>
                  <a:lnTo>
                    <a:pt x="507653" y="630141"/>
                  </a:lnTo>
                  <a:lnTo>
                    <a:pt x="510110" y="679982"/>
                  </a:lnTo>
                  <a:lnTo>
                    <a:pt x="507673" y="729941"/>
                  </a:lnTo>
                  <a:lnTo>
                    <a:pt x="500308" y="779657"/>
                  </a:lnTo>
                  <a:lnTo>
                    <a:pt x="488086" y="828408"/>
                  </a:lnTo>
                  <a:lnTo>
                    <a:pt x="471219" y="875496"/>
                  </a:lnTo>
                  <a:lnTo>
                    <a:pt x="449876" y="920603"/>
                  </a:lnTo>
                  <a:lnTo>
                    <a:pt x="424229" y="963408"/>
                  </a:lnTo>
                  <a:lnTo>
                    <a:pt x="394447" y="1003594"/>
                  </a:lnTo>
                  <a:lnTo>
                    <a:pt x="360702" y="1040840"/>
                  </a:lnTo>
                  <a:lnTo>
                    <a:pt x="480936" y="1161073"/>
                  </a:lnTo>
                  <a:lnTo>
                    <a:pt x="515168" y="1124211"/>
                  </a:lnTo>
                  <a:lnTo>
                    <a:pt x="546459" y="1085084"/>
                  </a:lnTo>
                  <a:lnTo>
                    <a:pt x="574713" y="1043873"/>
                  </a:lnTo>
                  <a:lnTo>
                    <a:pt x="599835" y="1000756"/>
                  </a:lnTo>
                  <a:lnTo>
                    <a:pt x="621729" y="955914"/>
                  </a:lnTo>
                  <a:lnTo>
                    <a:pt x="640297" y="909526"/>
                  </a:lnTo>
                  <a:lnTo>
                    <a:pt x="655446" y="861771"/>
                  </a:lnTo>
                  <a:lnTo>
                    <a:pt x="667077" y="812829"/>
                  </a:lnTo>
                  <a:lnTo>
                    <a:pt x="675060" y="763161"/>
                  </a:lnTo>
                  <a:lnTo>
                    <a:pt x="679340" y="713245"/>
                  </a:lnTo>
                  <a:lnTo>
                    <a:pt x="679937" y="663282"/>
                  </a:lnTo>
                  <a:lnTo>
                    <a:pt x="676871" y="613475"/>
                  </a:lnTo>
                  <a:lnTo>
                    <a:pt x="670161" y="564026"/>
                  </a:lnTo>
                  <a:lnTo>
                    <a:pt x="659829" y="515140"/>
                  </a:lnTo>
                  <a:lnTo>
                    <a:pt x="645892" y="467017"/>
                  </a:lnTo>
                  <a:lnTo>
                    <a:pt x="628373" y="419861"/>
                  </a:lnTo>
                  <a:lnTo>
                    <a:pt x="607417" y="374129"/>
                  </a:lnTo>
                  <a:lnTo>
                    <a:pt x="583243" y="330247"/>
                  </a:lnTo>
                  <a:lnTo>
                    <a:pt x="555981" y="288373"/>
                  </a:lnTo>
                  <a:lnTo>
                    <a:pt x="525760" y="248663"/>
                  </a:lnTo>
                  <a:lnTo>
                    <a:pt x="492709" y="211276"/>
                  </a:lnTo>
                  <a:lnTo>
                    <a:pt x="456957" y="176369"/>
                  </a:lnTo>
                  <a:lnTo>
                    <a:pt x="418634" y="144099"/>
                  </a:lnTo>
                  <a:lnTo>
                    <a:pt x="377869" y="114624"/>
                  </a:lnTo>
                  <a:lnTo>
                    <a:pt x="335037" y="88241"/>
                  </a:lnTo>
                  <a:lnTo>
                    <a:pt x="290557" y="65185"/>
                  </a:lnTo>
                  <a:lnTo>
                    <a:pt x="244625" y="45513"/>
                  </a:lnTo>
                  <a:lnTo>
                    <a:pt x="197436" y="29286"/>
                  </a:lnTo>
                  <a:lnTo>
                    <a:pt x="149183" y="16562"/>
                  </a:lnTo>
                  <a:lnTo>
                    <a:pt x="100063" y="7400"/>
                  </a:lnTo>
                  <a:lnTo>
                    <a:pt x="50271" y="18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8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405279" y="8111713"/>
              <a:ext cx="892810" cy="320040"/>
            </a:xfrm>
            <a:custGeom>
              <a:avLst/>
              <a:gdLst/>
              <a:ahLst/>
              <a:cxnLst/>
              <a:rect l="l" t="t" r="r" b="b"/>
              <a:pathLst>
                <a:path w="892809" h="320040">
                  <a:moveTo>
                    <a:pt x="772242" y="0"/>
                  </a:moveTo>
                  <a:lnTo>
                    <a:pt x="733174" y="35239"/>
                  </a:lnTo>
                  <a:lnTo>
                    <a:pt x="690971" y="66075"/>
                  </a:lnTo>
                  <a:lnTo>
                    <a:pt x="646010" y="92338"/>
                  </a:lnTo>
                  <a:lnTo>
                    <a:pt x="598666" y="113856"/>
                  </a:lnTo>
                  <a:lnTo>
                    <a:pt x="549315" y="130459"/>
                  </a:lnTo>
                  <a:lnTo>
                    <a:pt x="498332" y="141977"/>
                  </a:lnTo>
                  <a:lnTo>
                    <a:pt x="446092" y="148238"/>
                  </a:lnTo>
                  <a:lnTo>
                    <a:pt x="393485" y="149085"/>
                  </a:lnTo>
                  <a:lnTo>
                    <a:pt x="341414" y="144555"/>
                  </a:lnTo>
                  <a:lnTo>
                    <a:pt x="290273" y="134765"/>
                  </a:lnTo>
                  <a:lnTo>
                    <a:pt x="240458" y="119835"/>
                  </a:lnTo>
                  <a:lnTo>
                    <a:pt x="192363" y="99881"/>
                  </a:lnTo>
                  <a:lnTo>
                    <a:pt x="146384" y="75024"/>
                  </a:lnTo>
                  <a:lnTo>
                    <a:pt x="102916" y="45381"/>
                  </a:lnTo>
                  <a:lnTo>
                    <a:pt x="0" y="180796"/>
                  </a:lnTo>
                  <a:lnTo>
                    <a:pt x="40200" y="209118"/>
                  </a:lnTo>
                  <a:lnTo>
                    <a:pt x="82118" y="234337"/>
                  </a:lnTo>
                  <a:lnTo>
                    <a:pt x="125572" y="256399"/>
                  </a:lnTo>
                  <a:lnTo>
                    <a:pt x="170382" y="275249"/>
                  </a:lnTo>
                  <a:lnTo>
                    <a:pt x="216367" y="290834"/>
                  </a:lnTo>
                  <a:lnTo>
                    <a:pt x="263346" y="303099"/>
                  </a:lnTo>
                  <a:lnTo>
                    <a:pt x="311139" y="311990"/>
                  </a:lnTo>
                  <a:lnTo>
                    <a:pt x="359566" y="317453"/>
                  </a:lnTo>
                  <a:lnTo>
                    <a:pt x="408445" y="319435"/>
                  </a:lnTo>
                  <a:lnTo>
                    <a:pt x="457596" y="317880"/>
                  </a:lnTo>
                  <a:lnTo>
                    <a:pt x="506506" y="312780"/>
                  </a:lnTo>
                  <a:lnTo>
                    <a:pt x="554670" y="304214"/>
                  </a:lnTo>
                  <a:lnTo>
                    <a:pt x="601914" y="292258"/>
                  </a:lnTo>
                  <a:lnTo>
                    <a:pt x="648068" y="276991"/>
                  </a:lnTo>
                  <a:lnTo>
                    <a:pt x="692959" y="258492"/>
                  </a:lnTo>
                  <a:lnTo>
                    <a:pt x="736417" y="236837"/>
                  </a:lnTo>
                  <a:lnTo>
                    <a:pt x="778269" y="212106"/>
                  </a:lnTo>
                  <a:lnTo>
                    <a:pt x="818344" y="184376"/>
                  </a:lnTo>
                  <a:lnTo>
                    <a:pt x="856471" y="153726"/>
                  </a:lnTo>
                  <a:lnTo>
                    <a:pt x="892476" y="120232"/>
                  </a:lnTo>
                  <a:lnTo>
                    <a:pt x="772242" y="0"/>
                  </a:lnTo>
                  <a:close/>
                </a:path>
              </a:pathLst>
            </a:custGeom>
            <a:solidFill>
              <a:srgbClr val="FAA1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136738" y="7070873"/>
              <a:ext cx="680085" cy="1221740"/>
            </a:xfrm>
            <a:custGeom>
              <a:avLst/>
              <a:gdLst/>
              <a:ahLst/>
              <a:cxnLst/>
              <a:rect l="l" t="t" r="r" b="b"/>
              <a:pathLst>
                <a:path w="680084" h="1221740">
                  <a:moveTo>
                    <a:pt x="680085" y="0"/>
                  </a:moveTo>
                  <a:lnTo>
                    <a:pt x="626898" y="2081"/>
                  </a:lnTo>
                  <a:lnTo>
                    <a:pt x="574278" y="8278"/>
                  </a:lnTo>
                  <a:lnTo>
                    <a:pt x="522452" y="18516"/>
                  </a:lnTo>
                  <a:lnTo>
                    <a:pt x="471651" y="32722"/>
                  </a:lnTo>
                  <a:lnTo>
                    <a:pt x="422103" y="50822"/>
                  </a:lnTo>
                  <a:lnTo>
                    <a:pt x="374039" y="72742"/>
                  </a:lnTo>
                  <a:lnTo>
                    <a:pt x="327686" y="98408"/>
                  </a:lnTo>
                  <a:lnTo>
                    <a:pt x="283274" y="127746"/>
                  </a:lnTo>
                  <a:lnTo>
                    <a:pt x="241293" y="160466"/>
                  </a:lnTo>
                  <a:lnTo>
                    <a:pt x="202171" y="196199"/>
                  </a:lnTo>
                  <a:lnTo>
                    <a:pt x="166053" y="234750"/>
                  </a:lnTo>
                  <a:lnTo>
                    <a:pt x="133082" y="275926"/>
                  </a:lnTo>
                  <a:lnTo>
                    <a:pt x="103401" y="319533"/>
                  </a:lnTo>
                  <a:lnTo>
                    <a:pt x="77153" y="365378"/>
                  </a:lnTo>
                  <a:lnTo>
                    <a:pt x="54481" y="413266"/>
                  </a:lnTo>
                  <a:lnTo>
                    <a:pt x="35528" y="463004"/>
                  </a:lnTo>
                  <a:lnTo>
                    <a:pt x="20522" y="514071"/>
                  </a:lnTo>
                  <a:lnTo>
                    <a:pt x="9596" y="565916"/>
                  </a:lnTo>
                  <a:lnTo>
                    <a:pt x="2754" y="618298"/>
                  </a:lnTo>
                  <a:lnTo>
                    <a:pt x="0" y="670976"/>
                  </a:lnTo>
                  <a:lnTo>
                    <a:pt x="1335" y="723709"/>
                  </a:lnTo>
                  <a:lnTo>
                    <a:pt x="6764" y="776256"/>
                  </a:lnTo>
                  <a:lnTo>
                    <a:pt x="16290" y="828376"/>
                  </a:lnTo>
                  <a:lnTo>
                    <a:pt x="29915" y="879829"/>
                  </a:lnTo>
                  <a:lnTo>
                    <a:pt x="47522" y="930060"/>
                  </a:lnTo>
                  <a:lnTo>
                    <a:pt x="68896" y="978541"/>
                  </a:lnTo>
                  <a:lnTo>
                    <a:pt x="93900" y="1025075"/>
                  </a:lnTo>
                  <a:lnTo>
                    <a:pt x="122397" y="1069466"/>
                  </a:lnTo>
                  <a:lnTo>
                    <a:pt x="154247" y="1111515"/>
                  </a:lnTo>
                  <a:lnTo>
                    <a:pt x="189314" y="1151024"/>
                  </a:lnTo>
                  <a:lnTo>
                    <a:pt x="227459" y="1187798"/>
                  </a:lnTo>
                  <a:lnTo>
                    <a:pt x="268544" y="1221637"/>
                  </a:lnTo>
                  <a:lnTo>
                    <a:pt x="371461" y="1086221"/>
                  </a:lnTo>
                  <a:lnTo>
                    <a:pt x="335318" y="1056077"/>
                  </a:lnTo>
                  <a:lnTo>
                    <a:pt x="302213" y="1022836"/>
                  </a:lnTo>
                  <a:lnTo>
                    <a:pt x="272337" y="986728"/>
                  </a:lnTo>
                  <a:lnTo>
                    <a:pt x="245882" y="947985"/>
                  </a:lnTo>
                  <a:lnTo>
                    <a:pt x="223038" y="906838"/>
                  </a:lnTo>
                  <a:lnTo>
                    <a:pt x="204090" y="863757"/>
                  </a:lnTo>
                  <a:lnTo>
                    <a:pt x="189242" y="819255"/>
                  </a:lnTo>
                  <a:lnTo>
                    <a:pt x="178561" y="773624"/>
                  </a:lnTo>
                  <a:lnTo>
                    <a:pt x="172116" y="727155"/>
                  </a:lnTo>
                  <a:lnTo>
                    <a:pt x="169975" y="680140"/>
                  </a:lnTo>
                  <a:lnTo>
                    <a:pt x="172437" y="630081"/>
                  </a:lnTo>
                  <a:lnTo>
                    <a:pt x="179776" y="580624"/>
                  </a:lnTo>
                  <a:lnTo>
                    <a:pt x="191922" y="532122"/>
                  </a:lnTo>
                  <a:lnTo>
                    <a:pt x="208804" y="484931"/>
                  </a:lnTo>
                  <a:lnTo>
                    <a:pt x="230236" y="439625"/>
                  </a:lnTo>
                  <a:lnTo>
                    <a:pt x="255944" y="396741"/>
                  </a:lnTo>
                  <a:lnTo>
                    <a:pt x="285726" y="356579"/>
                  </a:lnTo>
                  <a:lnTo>
                    <a:pt x="319382" y="319441"/>
                  </a:lnTo>
                  <a:lnTo>
                    <a:pt x="356521" y="285785"/>
                  </a:lnTo>
                  <a:lnTo>
                    <a:pt x="396683" y="256003"/>
                  </a:lnTo>
                  <a:lnTo>
                    <a:pt x="439567" y="230295"/>
                  </a:lnTo>
                  <a:lnTo>
                    <a:pt x="484874" y="208864"/>
                  </a:lnTo>
                  <a:lnTo>
                    <a:pt x="532065" y="191982"/>
                  </a:lnTo>
                  <a:lnTo>
                    <a:pt x="580567" y="179836"/>
                  </a:lnTo>
                  <a:lnTo>
                    <a:pt x="630026" y="172496"/>
                  </a:lnTo>
                  <a:lnTo>
                    <a:pt x="680085" y="170034"/>
                  </a:lnTo>
                  <a:lnTo>
                    <a:pt x="680085" y="0"/>
                  </a:lnTo>
                  <a:close/>
                </a:path>
              </a:pathLst>
            </a:custGeom>
            <a:solidFill>
              <a:srgbClr val="FEE4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15710408" y="5221725"/>
            <a:ext cx="1932305" cy="2274570"/>
            <a:chOff x="15710408" y="5221725"/>
            <a:chExt cx="1932305" cy="2274570"/>
          </a:xfrm>
        </p:grpSpPr>
        <p:sp>
          <p:nvSpPr>
            <p:cNvPr id="29" name="object 29"/>
            <p:cNvSpPr/>
            <p:nvPr/>
          </p:nvSpPr>
          <p:spPr>
            <a:xfrm>
              <a:off x="15710409" y="5378875"/>
              <a:ext cx="1932305" cy="2117090"/>
            </a:xfrm>
            <a:custGeom>
              <a:avLst/>
              <a:gdLst/>
              <a:ahLst/>
              <a:cxnLst/>
              <a:rect l="l" t="t" r="r" b="b"/>
              <a:pathLst>
                <a:path w="1932305" h="2117090">
                  <a:moveTo>
                    <a:pt x="1932228" y="0"/>
                  </a:moveTo>
                  <a:lnTo>
                    <a:pt x="0" y="0"/>
                  </a:lnTo>
                  <a:lnTo>
                    <a:pt x="0" y="15240"/>
                  </a:lnTo>
                  <a:lnTo>
                    <a:pt x="0" y="2101850"/>
                  </a:lnTo>
                  <a:lnTo>
                    <a:pt x="0" y="2117090"/>
                  </a:lnTo>
                  <a:lnTo>
                    <a:pt x="1932228" y="2117090"/>
                  </a:lnTo>
                  <a:lnTo>
                    <a:pt x="1932228" y="2101850"/>
                  </a:lnTo>
                  <a:lnTo>
                    <a:pt x="15455" y="2101850"/>
                  </a:lnTo>
                  <a:lnTo>
                    <a:pt x="15455" y="15240"/>
                  </a:lnTo>
                  <a:lnTo>
                    <a:pt x="1916772" y="15240"/>
                  </a:lnTo>
                  <a:lnTo>
                    <a:pt x="1916772" y="2101634"/>
                  </a:lnTo>
                  <a:lnTo>
                    <a:pt x="1932228" y="2101634"/>
                  </a:lnTo>
                  <a:lnTo>
                    <a:pt x="1932228" y="15240"/>
                  </a:lnTo>
                  <a:lnTo>
                    <a:pt x="1932228" y="14833"/>
                  </a:lnTo>
                  <a:lnTo>
                    <a:pt x="1932228" y="0"/>
                  </a:lnTo>
                  <a:close/>
                </a:path>
              </a:pathLst>
            </a:custGeom>
            <a:solidFill>
              <a:srgbClr val="3F3D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5988653" y="6672835"/>
              <a:ext cx="347980" cy="556895"/>
            </a:xfrm>
            <a:custGeom>
              <a:avLst/>
              <a:gdLst/>
              <a:ahLst/>
              <a:cxnLst/>
              <a:rect l="l" t="t" r="r" b="b"/>
              <a:pathLst>
                <a:path w="347980" h="556895">
                  <a:moveTo>
                    <a:pt x="347802" y="0"/>
                  </a:moveTo>
                  <a:lnTo>
                    <a:pt x="0" y="0"/>
                  </a:lnTo>
                  <a:lnTo>
                    <a:pt x="0" y="556479"/>
                  </a:lnTo>
                  <a:lnTo>
                    <a:pt x="347802" y="556479"/>
                  </a:lnTo>
                  <a:lnTo>
                    <a:pt x="347802" y="0"/>
                  </a:lnTo>
                  <a:close/>
                </a:path>
              </a:pathLst>
            </a:custGeom>
            <a:solidFill>
              <a:srgbClr val="FAA1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6491031" y="6294120"/>
              <a:ext cx="347980" cy="935355"/>
            </a:xfrm>
            <a:custGeom>
              <a:avLst/>
              <a:gdLst/>
              <a:ahLst/>
              <a:cxnLst/>
              <a:rect l="l" t="t" r="r" b="b"/>
              <a:pathLst>
                <a:path w="347980" h="935354">
                  <a:moveTo>
                    <a:pt x="347802" y="0"/>
                  </a:moveTo>
                  <a:lnTo>
                    <a:pt x="0" y="0"/>
                  </a:lnTo>
                  <a:lnTo>
                    <a:pt x="0" y="935194"/>
                  </a:lnTo>
                  <a:lnTo>
                    <a:pt x="347802" y="935194"/>
                  </a:lnTo>
                  <a:lnTo>
                    <a:pt x="347802" y="0"/>
                  </a:lnTo>
                  <a:close/>
                </a:path>
              </a:pathLst>
            </a:custGeom>
            <a:solidFill>
              <a:srgbClr val="0098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6993408" y="5853575"/>
              <a:ext cx="347980" cy="1376045"/>
            </a:xfrm>
            <a:custGeom>
              <a:avLst/>
              <a:gdLst/>
              <a:ahLst/>
              <a:cxnLst/>
              <a:rect l="l" t="t" r="r" b="b"/>
              <a:pathLst>
                <a:path w="347980" h="1376045">
                  <a:moveTo>
                    <a:pt x="347802" y="0"/>
                  </a:moveTo>
                  <a:lnTo>
                    <a:pt x="0" y="0"/>
                  </a:lnTo>
                  <a:lnTo>
                    <a:pt x="0" y="1375739"/>
                  </a:lnTo>
                  <a:lnTo>
                    <a:pt x="347802" y="1375739"/>
                  </a:lnTo>
                  <a:lnTo>
                    <a:pt x="347802" y="0"/>
                  </a:lnTo>
                  <a:close/>
                </a:path>
              </a:pathLst>
            </a:custGeom>
            <a:solidFill>
              <a:srgbClr val="FEE4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895905" y="5629344"/>
              <a:ext cx="1561465" cy="1615440"/>
            </a:xfrm>
            <a:custGeom>
              <a:avLst/>
              <a:gdLst/>
              <a:ahLst/>
              <a:cxnLst/>
              <a:rect l="l" t="t" r="r" b="b"/>
              <a:pathLst>
                <a:path w="1561465" h="1615440">
                  <a:moveTo>
                    <a:pt x="1561236" y="1600200"/>
                  </a:moveTo>
                  <a:lnTo>
                    <a:pt x="15455" y="1600200"/>
                  </a:lnTo>
                  <a:lnTo>
                    <a:pt x="15455" y="0"/>
                  </a:lnTo>
                  <a:lnTo>
                    <a:pt x="0" y="0"/>
                  </a:lnTo>
                  <a:lnTo>
                    <a:pt x="0" y="1600200"/>
                  </a:lnTo>
                  <a:lnTo>
                    <a:pt x="0" y="1615440"/>
                  </a:lnTo>
                  <a:lnTo>
                    <a:pt x="1561236" y="1615440"/>
                  </a:lnTo>
                  <a:lnTo>
                    <a:pt x="1561236" y="1600200"/>
                  </a:lnTo>
                  <a:close/>
                </a:path>
              </a:pathLst>
            </a:custGeom>
            <a:solidFill>
              <a:srgbClr val="3F3D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74287" y="5221725"/>
              <a:ext cx="212903" cy="212902"/>
            </a:xfrm>
            <a:prstGeom prst="rect">
              <a:avLst/>
            </a:prstGeom>
          </p:spPr>
        </p:pic>
      </p:grpSp>
      <p:sp>
        <p:nvSpPr>
          <p:cNvPr id="35" name="object 35"/>
          <p:cNvSpPr/>
          <p:nvPr/>
        </p:nvSpPr>
        <p:spPr>
          <a:xfrm>
            <a:off x="17600280" y="8966278"/>
            <a:ext cx="1677035" cy="17780"/>
          </a:xfrm>
          <a:custGeom>
            <a:avLst/>
            <a:gdLst/>
            <a:ahLst/>
            <a:cxnLst/>
            <a:rect l="l" t="t" r="r" b="b"/>
            <a:pathLst>
              <a:path w="1677034" h="17779">
                <a:moveTo>
                  <a:pt x="1670099" y="0"/>
                </a:moveTo>
                <a:lnTo>
                  <a:pt x="6518" y="0"/>
                </a:lnTo>
                <a:lnTo>
                  <a:pt x="4262" y="934"/>
                </a:lnTo>
                <a:lnTo>
                  <a:pt x="934" y="4261"/>
                </a:lnTo>
                <a:lnTo>
                  <a:pt x="0" y="6518"/>
                </a:lnTo>
                <a:lnTo>
                  <a:pt x="0" y="11223"/>
                </a:lnTo>
                <a:lnTo>
                  <a:pt x="934" y="13479"/>
                </a:lnTo>
                <a:lnTo>
                  <a:pt x="4262" y="16807"/>
                </a:lnTo>
                <a:lnTo>
                  <a:pt x="6518" y="17741"/>
                </a:lnTo>
                <a:lnTo>
                  <a:pt x="1667746" y="17741"/>
                </a:lnTo>
                <a:lnTo>
                  <a:pt x="1670099" y="17741"/>
                </a:lnTo>
                <a:lnTo>
                  <a:pt x="1672355" y="16807"/>
                </a:lnTo>
                <a:lnTo>
                  <a:pt x="1675683" y="13479"/>
                </a:lnTo>
                <a:lnTo>
                  <a:pt x="1676617" y="11223"/>
                </a:lnTo>
                <a:lnTo>
                  <a:pt x="1676617" y="6518"/>
                </a:lnTo>
                <a:lnTo>
                  <a:pt x="1675683" y="4261"/>
                </a:lnTo>
                <a:lnTo>
                  <a:pt x="1672355" y="934"/>
                </a:lnTo>
                <a:lnTo>
                  <a:pt x="1670099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12273636" y="4201942"/>
            <a:ext cx="2460625" cy="1232535"/>
            <a:chOff x="12273636" y="4201942"/>
            <a:chExt cx="2460625" cy="1232535"/>
          </a:xfrm>
        </p:grpSpPr>
        <p:sp>
          <p:nvSpPr>
            <p:cNvPr id="37" name="object 37"/>
            <p:cNvSpPr/>
            <p:nvPr/>
          </p:nvSpPr>
          <p:spPr>
            <a:xfrm>
              <a:off x="12273636" y="4246679"/>
              <a:ext cx="2460625" cy="1187450"/>
            </a:xfrm>
            <a:custGeom>
              <a:avLst/>
              <a:gdLst/>
              <a:ahLst/>
              <a:cxnLst/>
              <a:rect l="l" t="t" r="r" b="b"/>
              <a:pathLst>
                <a:path w="2460625" h="1187450">
                  <a:moveTo>
                    <a:pt x="9681" y="0"/>
                  </a:moveTo>
                  <a:lnTo>
                    <a:pt x="5622" y="0"/>
                  </a:lnTo>
                  <a:lnTo>
                    <a:pt x="3676" y="806"/>
                  </a:lnTo>
                  <a:lnTo>
                    <a:pt x="806" y="3676"/>
                  </a:lnTo>
                  <a:lnTo>
                    <a:pt x="0" y="5622"/>
                  </a:lnTo>
                  <a:lnTo>
                    <a:pt x="0" y="1181563"/>
                  </a:lnTo>
                  <a:lnTo>
                    <a:pt x="806" y="1183509"/>
                  </a:lnTo>
                  <a:lnTo>
                    <a:pt x="3676" y="1186379"/>
                  </a:lnTo>
                  <a:lnTo>
                    <a:pt x="5622" y="1187185"/>
                  </a:lnTo>
                  <a:lnTo>
                    <a:pt x="2452659" y="1187185"/>
                  </a:lnTo>
                  <a:lnTo>
                    <a:pt x="2454663" y="1186993"/>
                  </a:lnTo>
                  <a:lnTo>
                    <a:pt x="2457373" y="1185664"/>
                  </a:lnTo>
                  <a:lnTo>
                    <a:pt x="2459365" y="1183398"/>
                  </a:lnTo>
                  <a:lnTo>
                    <a:pt x="2460336" y="1180541"/>
                  </a:lnTo>
                  <a:lnTo>
                    <a:pt x="2460138" y="1177530"/>
                  </a:lnTo>
                  <a:lnTo>
                    <a:pt x="2458799" y="1174825"/>
                  </a:lnTo>
                  <a:lnTo>
                    <a:pt x="2456526" y="1172840"/>
                  </a:lnTo>
                  <a:lnTo>
                    <a:pt x="2453666" y="1171879"/>
                  </a:lnTo>
                  <a:lnTo>
                    <a:pt x="15303" y="1171882"/>
                  </a:lnTo>
                  <a:lnTo>
                    <a:pt x="15303" y="5622"/>
                  </a:lnTo>
                  <a:lnTo>
                    <a:pt x="14497" y="3676"/>
                  </a:lnTo>
                  <a:lnTo>
                    <a:pt x="11627" y="806"/>
                  </a:lnTo>
                  <a:lnTo>
                    <a:pt x="9681" y="0"/>
                  </a:lnTo>
                  <a:close/>
                </a:path>
              </a:pathLst>
            </a:custGeom>
            <a:solidFill>
              <a:srgbClr val="3F3D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558586" y="4385595"/>
              <a:ext cx="1890395" cy="964565"/>
            </a:xfrm>
            <a:custGeom>
              <a:avLst/>
              <a:gdLst/>
              <a:ahLst/>
              <a:cxnLst/>
              <a:rect l="l" t="t" r="r" b="b"/>
              <a:pathLst>
                <a:path w="1890394" h="964564">
                  <a:moveTo>
                    <a:pt x="267804" y="628815"/>
                  </a:moveTo>
                  <a:lnTo>
                    <a:pt x="265404" y="623049"/>
                  </a:lnTo>
                  <a:lnTo>
                    <a:pt x="256895" y="614527"/>
                  </a:lnTo>
                  <a:lnTo>
                    <a:pt x="251117" y="612140"/>
                  </a:lnTo>
                  <a:lnTo>
                    <a:pt x="16687" y="612140"/>
                  </a:lnTo>
                  <a:lnTo>
                    <a:pt x="10922" y="614527"/>
                  </a:lnTo>
                  <a:lnTo>
                    <a:pt x="2400" y="623049"/>
                  </a:lnTo>
                  <a:lnTo>
                    <a:pt x="0" y="628815"/>
                  </a:lnTo>
                  <a:lnTo>
                    <a:pt x="0" y="947420"/>
                  </a:lnTo>
                  <a:lnTo>
                    <a:pt x="2400" y="953185"/>
                  </a:lnTo>
                  <a:lnTo>
                    <a:pt x="10922" y="961707"/>
                  </a:lnTo>
                  <a:lnTo>
                    <a:pt x="16687" y="964095"/>
                  </a:lnTo>
                  <a:lnTo>
                    <a:pt x="245097" y="964107"/>
                  </a:lnTo>
                  <a:lnTo>
                    <a:pt x="251117" y="964095"/>
                  </a:lnTo>
                  <a:lnTo>
                    <a:pt x="256895" y="961707"/>
                  </a:lnTo>
                  <a:lnTo>
                    <a:pt x="265404" y="953185"/>
                  </a:lnTo>
                  <a:lnTo>
                    <a:pt x="267804" y="947420"/>
                  </a:lnTo>
                  <a:lnTo>
                    <a:pt x="267804" y="628815"/>
                  </a:lnTo>
                  <a:close/>
                </a:path>
                <a:path w="1890394" h="964564">
                  <a:moveTo>
                    <a:pt x="673341" y="338061"/>
                  </a:moveTo>
                  <a:lnTo>
                    <a:pt x="670953" y="332282"/>
                  </a:lnTo>
                  <a:lnTo>
                    <a:pt x="662432" y="323761"/>
                  </a:lnTo>
                  <a:lnTo>
                    <a:pt x="656653" y="321373"/>
                  </a:lnTo>
                  <a:lnTo>
                    <a:pt x="422236" y="321373"/>
                  </a:lnTo>
                  <a:lnTo>
                    <a:pt x="416458" y="323761"/>
                  </a:lnTo>
                  <a:lnTo>
                    <a:pt x="407936" y="332282"/>
                  </a:lnTo>
                  <a:lnTo>
                    <a:pt x="405549" y="338061"/>
                  </a:lnTo>
                  <a:lnTo>
                    <a:pt x="405549" y="947420"/>
                  </a:lnTo>
                  <a:lnTo>
                    <a:pt x="407936" y="953185"/>
                  </a:lnTo>
                  <a:lnTo>
                    <a:pt x="416458" y="961707"/>
                  </a:lnTo>
                  <a:lnTo>
                    <a:pt x="422236" y="964095"/>
                  </a:lnTo>
                  <a:lnTo>
                    <a:pt x="650633" y="964107"/>
                  </a:lnTo>
                  <a:lnTo>
                    <a:pt x="656653" y="964095"/>
                  </a:lnTo>
                  <a:lnTo>
                    <a:pt x="662432" y="961707"/>
                  </a:lnTo>
                  <a:lnTo>
                    <a:pt x="670953" y="953185"/>
                  </a:lnTo>
                  <a:lnTo>
                    <a:pt x="673341" y="947420"/>
                  </a:lnTo>
                  <a:lnTo>
                    <a:pt x="673341" y="338061"/>
                  </a:lnTo>
                  <a:close/>
                </a:path>
                <a:path w="1890394" h="964564">
                  <a:moveTo>
                    <a:pt x="1078890" y="628815"/>
                  </a:moveTo>
                  <a:lnTo>
                    <a:pt x="1076490" y="623049"/>
                  </a:lnTo>
                  <a:lnTo>
                    <a:pt x="1067981" y="614527"/>
                  </a:lnTo>
                  <a:lnTo>
                    <a:pt x="1062202" y="612140"/>
                  </a:lnTo>
                  <a:lnTo>
                    <a:pt x="827773" y="612140"/>
                  </a:lnTo>
                  <a:lnTo>
                    <a:pt x="822007" y="614527"/>
                  </a:lnTo>
                  <a:lnTo>
                    <a:pt x="813485" y="623049"/>
                  </a:lnTo>
                  <a:lnTo>
                    <a:pt x="811085" y="628815"/>
                  </a:lnTo>
                  <a:lnTo>
                    <a:pt x="811085" y="947420"/>
                  </a:lnTo>
                  <a:lnTo>
                    <a:pt x="813485" y="953185"/>
                  </a:lnTo>
                  <a:lnTo>
                    <a:pt x="822007" y="961707"/>
                  </a:lnTo>
                  <a:lnTo>
                    <a:pt x="827773" y="964095"/>
                  </a:lnTo>
                  <a:lnTo>
                    <a:pt x="1056182" y="964107"/>
                  </a:lnTo>
                  <a:lnTo>
                    <a:pt x="1062202" y="964095"/>
                  </a:lnTo>
                  <a:lnTo>
                    <a:pt x="1067981" y="961707"/>
                  </a:lnTo>
                  <a:lnTo>
                    <a:pt x="1076490" y="953185"/>
                  </a:lnTo>
                  <a:lnTo>
                    <a:pt x="1078890" y="947420"/>
                  </a:lnTo>
                  <a:lnTo>
                    <a:pt x="1078890" y="628815"/>
                  </a:lnTo>
                  <a:close/>
                </a:path>
                <a:path w="1890394" h="964564">
                  <a:moveTo>
                    <a:pt x="1484439" y="228269"/>
                  </a:moveTo>
                  <a:lnTo>
                    <a:pt x="1484287" y="222389"/>
                  </a:lnTo>
                  <a:lnTo>
                    <a:pt x="1481810" y="216801"/>
                  </a:lnTo>
                  <a:lnTo>
                    <a:pt x="1473301" y="208673"/>
                  </a:lnTo>
                  <a:lnTo>
                    <a:pt x="1467612" y="206463"/>
                  </a:lnTo>
                  <a:lnTo>
                    <a:pt x="1461719" y="206590"/>
                  </a:lnTo>
                  <a:lnTo>
                    <a:pt x="1239342" y="206590"/>
                  </a:lnTo>
                  <a:lnTo>
                    <a:pt x="1216621" y="228269"/>
                  </a:lnTo>
                  <a:lnTo>
                    <a:pt x="1216621" y="942428"/>
                  </a:lnTo>
                  <a:lnTo>
                    <a:pt x="1216774" y="948309"/>
                  </a:lnTo>
                  <a:lnTo>
                    <a:pt x="1219238" y="953897"/>
                  </a:lnTo>
                  <a:lnTo>
                    <a:pt x="1227759" y="962025"/>
                  </a:lnTo>
                  <a:lnTo>
                    <a:pt x="1233449" y="964234"/>
                  </a:lnTo>
                  <a:lnTo>
                    <a:pt x="1239342" y="964107"/>
                  </a:lnTo>
                  <a:lnTo>
                    <a:pt x="1461719" y="964107"/>
                  </a:lnTo>
                  <a:lnTo>
                    <a:pt x="1484439" y="942428"/>
                  </a:lnTo>
                  <a:lnTo>
                    <a:pt x="1484439" y="228269"/>
                  </a:lnTo>
                  <a:close/>
                </a:path>
                <a:path w="1890394" h="964564">
                  <a:moveTo>
                    <a:pt x="1889975" y="16687"/>
                  </a:moveTo>
                  <a:lnTo>
                    <a:pt x="1887575" y="10909"/>
                  </a:lnTo>
                  <a:lnTo>
                    <a:pt x="1879053" y="2400"/>
                  </a:lnTo>
                  <a:lnTo>
                    <a:pt x="1873288" y="0"/>
                  </a:lnTo>
                  <a:lnTo>
                    <a:pt x="1638858" y="0"/>
                  </a:lnTo>
                  <a:lnTo>
                    <a:pt x="1633080" y="2400"/>
                  </a:lnTo>
                  <a:lnTo>
                    <a:pt x="1624571" y="10909"/>
                  </a:lnTo>
                  <a:lnTo>
                    <a:pt x="1622171" y="16687"/>
                  </a:lnTo>
                  <a:lnTo>
                    <a:pt x="1622171" y="947420"/>
                  </a:lnTo>
                  <a:lnTo>
                    <a:pt x="1624571" y="953185"/>
                  </a:lnTo>
                  <a:lnTo>
                    <a:pt x="1633080" y="961707"/>
                  </a:lnTo>
                  <a:lnTo>
                    <a:pt x="1638858" y="964095"/>
                  </a:lnTo>
                  <a:lnTo>
                    <a:pt x="1867268" y="964107"/>
                  </a:lnTo>
                  <a:lnTo>
                    <a:pt x="1873288" y="964095"/>
                  </a:lnTo>
                  <a:lnTo>
                    <a:pt x="1879053" y="961707"/>
                  </a:lnTo>
                  <a:lnTo>
                    <a:pt x="1887575" y="953185"/>
                  </a:lnTo>
                  <a:lnTo>
                    <a:pt x="1889975" y="947420"/>
                  </a:lnTo>
                  <a:lnTo>
                    <a:pt x="1889975" y="16687"/>
                  </a:lnTo>
                  <a:close/>
                </a:path>
              </a:pathLst>
            </a:custGeom>
            <a:solidFill>
              <a:srgbClr val="FEE4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46580" y="4814077"/>
              <a:ext cx="91821" cy="9182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457664" y="4814077"/>
              <a:ext cx="91821" cy="9182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52122" y="4515661"/>
              <a:ext cx="91821" cy="9182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863207" y="4370279"/>
              <a:ext cx="91821" cy="9182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68759" y="4201942"/>
              <a:ext cx="91821" cy="9182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2687901" y="4245688"/>
              <a:ext cx="1630045" cy="624840"/>
            </a:xfrm>
            <a:custGeom>
              <a:avLst/>
              <a:gdLst/>
              <a:ahLst/>
              <a:cxnLst/>
              <a:rect l="l" t="t" r="r" b="b"/>
              <a:pathLst>
                <a:path w="1630044" h="624839">
                  <a:moveTo>
                    <a:pt x="1623897" y="0"/>
                  </a:moveTo>
                  <a:lnTo>
                    <a:pt x="1216745" y="164058"/>
                  </a:lnTo>
                  <a:lnTo>
                    <a:pt x="814703" y="604011"/>
                  </a:lnTo>
                  <a:lnTo>
                    <a:pt x="410132" y="300981"/>
                  </a:lnTo>
                  <a:lnTo>
                    <a:pt x="0" y="608172"/>
                  </a:lnTo>
                  <a:lnTo>
                    <a:pt x="9172" y="620423"/>
                  </a:lnTo>
                  <a:lnTo>
                    <a:pt x="410132" y="320107"/>
                  </a:lnTo>
                  <a:lnTo>
                    <a:pt x="816637" y="624583"/>
                  </a:lnTo>
                  <a:lnTo>
                    <a:pt x="1225687" y="176948"/>
                  </a:lnTo>
                  <a:lnTo>
                    <a:pt x="1629619" y="14202"/>
                  </a:lnTo>
                  <a:lnTo>
                    <a:pt x="1623897" y="0"/>
                  </a:lnTo>
                  <a:close/>
                </a:path>
              </a:pathLst>
            </a:custGeom>
            <a:solidFill>
              <a:srgbClr val="3F3D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2913" y="1273402"/>
            <a:ext cx="5784490" cy="9959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9354" y="2545436"/>
            <a:ext cx="5950858" cy="152528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79354" y="4566258"/>
            <a:ext cx="7036972" cy="970390"/>
          </a:xfrm>
          <a:prstGeom prst="rect">
            <a:avLst/>
          </a:prstGeom>
        </p:spPr>
      </p:pic>
      <p:pic>
        <p:nvPicPr>
          <p:cNvPr id="6" name="object 4">
            <a:extLst>
              <a:ext uri="{FF2B5EF4-FFF2-40B4-BE49-F238E27FC236}">
                <a16:creationId xmlns:a16="http://schemas.microsoft.com/office/drawing/2014/main" id="{89801FC7-34A2-46E5-B014-F899CAA82FBC}"/>
              </a:ext>
            </a:extLst>
          </p:cNvPr>
          <p:cNvPicPr/>
          <p:nvPr/>
        </p:nvPicPr>
        <p:blipFill rotWithShape="1">
          <a:blip r:embed="rId5" cstate="print"/>
          <a:srcRect l="17208" b="3805"/>
          <a:stretch/>
        </p:blipFill>
        <p:spPr>
          <a:xfrm>
            <a:off x="9290050" y="615846"/>
            <a:ext cx="10094776" cy="5035110"/>
          </a:xfrm>
          <a:prstGeom prst="rect">
            <a:avLst/>
          </a:prstGeom>
        </p:spPr>
      </p:pic>
      <p:pic>
        <p:nvPicPr>
          <p:cNvPr id="7" name="object 5">
            <a:extLst>
              <a:ext uri="{FF2B5EF4-FFF2-40B4-BE49-F238E27FC236}">
                <a16:creationId xmlns:a16="http://schemas.microsoft.com/office/drawing/2014/main" id="{D7295546-A1F1-47FC-9541-EC329A663A1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66166" y="5972465"/>
            <a:ext cx="15818660" cy="49229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1141" y="2184369"/>
            <a:ext cx="5784490" cy="9959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8523" y="4126540"/>
            <a:ext cx="8416068" cy="205930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2220" y="7152566"/>
            <a:ext cx="5562151" cy="9431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172374" y="6774663"/>
            <a:ext cx="5005083" cy="42825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507503" y="1947584"/>
            <a:ext cx="8336254" cy="44427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1141" y="2184369"/>
            <a:ext cx="5784490" cy="9959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2098" y="4126540"/>
            <a:ext cx="7670581" cy="152528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2220" y="6555726"/>
            <a:ext cx="6316497" cy="144574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873983" y="848141"/>
            <a:ext cx="6041700" cy="481660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811158" y="6083584"/>
            <a:ext cx="6177822" cy="49736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427" y="1769579"/>
            <a:ext cx="18969759" cy="77693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Custom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L1S22BSCS0323 - MUHAMMAD AHMAD</cp:lastModifiedBy>
  <cp:revision>1</cp:revision>
  <dcterms:created xsi:type="dcterms:W3CDTF">2025-09-05T11:28:27Z</dcterms:created>
  <dcterms:modified xsi:type="dcterms:W3CDTF">2025-09-05T12:44:08Z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2025-09-05T00:00:00Z</vt:filetime>
  </property>
  <property fmtid="{D5CDD505-2E9C-101B-9397-08002B2CF9AE}" pid="3" name="LastSaved">
    <vt:filetime>2025-09-05T00:00:00Z</vt:filetime>
  </property>
</Properties>
</file>