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69" r:id="rId4"/>
    <p:sldId id="268" r:id="rId5"/>
    <p:sldId id="270" r:id="rId6"/>
    <p:sldId id="272" r:id="rId7"/>
    <p:sldId id="271" r:id="rId8"/>
    <p:sldId id="27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4177"/>
  </p:normalViewPr>
  <p:slideViewPr>
    <p:cSldViewPr snapToGrid="0" snapToObjects="1">
      <p:cViewPr varScale="1">
        <p:scale>
          <a:sx n="152" d="100"/>
          <a:sy n="152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40E7A-7BA8-584B-AC0D-2FD8C520D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94E517-ECDA-9A4F-A4A4-75C7EAC12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65DC4-1A1A-D34C-8790-17E1170B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522F2A-3E47-EB4B-8239-1D39A225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A9D39F-6873-FB45-A7EC-D18DFB4E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2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74573-7590-4B46-9D36-0817A425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12BF4A-7625-6842-BE1B-B9C5B6389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3AC376-D19D-1C41-87AE-B092454B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0F9000-6A46-AE40-B01A-95EFC14B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7F78B9-9DB9-B647-9CF2-F256FF21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0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23B387-E721-8F45-A5C3-AACBF7317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2F3C37-D65A-5C48-B954-A65C1DFCC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B91E0-B04D-354E-98A2-1E7654CA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C0015-7AC1-C744-8459-5CABFC39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CCC2E-F940-0D4B-8AA6-955E7BF1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8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30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5668A-8D18-2249-980F-FE41366E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1CB2A-C468-6B42-9B35-7F76110A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722F4C-F9CE-5C40-8F75-91BC6B99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B1F39-08A0-CF41-9290-78BE41AD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48D40-0AD8-5F45-BC5A-8DFACA52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69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1BE8E-80BC-254C-9BDF-95697676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340297-4215-FF45-A3E5-7BD9179A8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D13E1-EEA0-6744-B14E-8B7A84CA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85F6C2-2D62-6242-B8F8-15B0497D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23B25-6334-1948-A653-BEFD3806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8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8C1AE-29EA-854B-8B84-544FB865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494AB-2B00-ED4E-BFF9-9534E4324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A99AB6-9B90-F14C-9F69-E7E2B8B1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207E81-D51F-8C40-85C9-963F901C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EC8ACC-05DB-A344-BF0C-3D9FB79E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1A259C-0C0D-3948-899F-713DF7D6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30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3780B-E5BA-8A4A-80A2-DF6A3A41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05569A-B091-D543-B8F6-3ACA3526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1A807E-8F50-E949-955F-3A5A5179B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B0A999-2D26-8446-81D1-EB27F9CFC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0F6D8E-8CBB-4F41-9917-99585AB80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13A059-5633-594B-AA2C-3A305A9E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DB2922-3DA6-6443-BA31-B32DB75C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F75C63-0572-0E49-955D-944422FA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84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BD927-7144-9D4C-8271-D439D83F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3A26B5-41CE-6240-9044-55BAA4EE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89B971-738D-0743-88FE-C92EA323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35C37D-7A09-2946-81B9-4BCC9BE1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43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AE0831-FFBF-1849-A83F-27B45FED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C1625-6D71-BF48-A07E-1FB1738D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B701F7-83BA-8F48-996E-893BF238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83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E4C66-E56C-DE47-BED4-6059C462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D0475-D748-9249-ACFE-F5C3C630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F3BBA9-EE9F-8F44-A214-75AAD64B0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BAF61-F229-7740-AE09-F445DFF5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AD4C7E-FB9F-5C4A-A85C-0A7287E9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880901-5789-DB49-8D6D-6100BCC4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717EF-9D59-3747-858A-28CAF684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626344-9113-7D4A-9F7C-B4A5165C9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1342A9-7350-A542-B1D0-3044869DC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97BECD-0D66-084C-A8B2-0709551E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2B3C1C-B237-804C-95B4-D32C66B9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16E04-C5BB-1E4C-A49F-A092F5E1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12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BDDC-E808-BE43-813D-EE44F8DC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37D575-E121-854F-9529-9434EDF4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587EEE-1070-5847-AAE1-C98B6C063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2632-71CE-644C-842B-81CE765CC303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84CA90-9776-5642-ACD5-92FD652B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A7913-E442-CA48-8E74-559CEDB12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DFDD-EA99-8C4E-9320-79B7A0ED4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50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947" y="1318405"/>
            <a:ext cx="10515600" cy="3020266"/>
          </a:xfrm>
        </p:spPr>
        <p:txBody>
          <a:bodyPr>
            <a:normAutofit/>
          </a:bodyPr>
          <a:lstStyle/>
          <a:p>
            <a:pPr algn="ctr"/>
            <a:r>
              <a:rPr lang="ru-RU" sz="3200" b="0" dirty="0"/>
              <a:t>«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География киберпреступности: преступление и наказание</a:t>
            </a:r>
            <a:r>
              <a:rPr lang="ru-RU" sz="3200" b="0" dirty="0"/>
              <a:t>»</a:t>
            </a:r>
            <a:br>
              <a:rPr lang="ru-RU" sz="3200" b="0" dirty="0"/>
            </a:br>
            <a:br>
              <a:rPr lang="ru-RU" sz="3200" b="0" dirty="0"/>
            </a:br>
            <a:endParaRPr lang="ru-RU" sz="4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7AA60-CDF9-4089-97CE-D8922FCD3366}"/>
              </a:ext>
            </a:extLst>
          </p:cNvPr>
          <p:cNvSpPr txBox="1"/>
          <p:nvPr/>
        </p:nvSpPr>
        <p:spPr>
          <a:xfrm>
            <a:off x="494454" y="5114683"/>
            <a:ext cx="2507538" cy="1208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Выполнил:</a:t>
            </a:r>
          </a:p>
          <a:p>
            <a:endParaRPr lang="ru-RU" b="1" dirty="0">
              <a:solidFill>
                <a:schemeClr val="bg1"/>
              </a:solidFill>
              <a:latin typeface="Book Antiqua" panose="02040602050305030304" pitchFamily="18" charset="0"/>
              <a:ea typeface="+mj-ea"/>
              <a:cs typeface="+mj-cs"/>
            </a:endParaRPr>
          </a:p>
          <a:p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Ерошкин Кирилл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Группа ЗБ-ПИ20-1</a:t>
            </a:r>
          </a:p>
        </p:txBody>
      </p:sp>
    </p:spTree>
    <p:extLst>
      <p:ext uri="{BB962C8B-B14F-4D97-AF65-F5344CB8AC3E}">
        <p14:creationId xmlns:p14="http://schemas.microsoft.com/office/powerpoint/2010/main" val="356073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71543-FEF1-6846-A792-DD4F2AB0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1966" cy="69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96175-1ABD-5F47-A6E0-C7F7B60F3246}"/>
              </a:ext>
            </a:extLst>
          </p:cNvPr>
          <p:cNvSpPr txBox="1"/>
          <p:nvPr/>
        </p:nvSpPr>
        <p:spPr>
          <a:xfrm>
            <a:off x="163961" y="534000"/>
            <a:ext cx="7070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Тема и Введение</a:t>
            </a:r>
            <a:endParaRPr lang="ru-RU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33AC42-1C7A-C742-AA74-00ED2BDBDE5F}"/>
              </a:ext>
            </a:extLst>
          </p:cNvPr>
          <p:cNvSpPr/>
          <p:nvPr/>
        </p:nvSpPr>
        <p:spPr>
          <a:xfrm>
            <a:off x="212271" y="1184081"/>
            <a:ext cx="11979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2400" dirty="0"/>
              <a:t>География киберпреступности: преступление и наказание. </a:t>
            </a:r>
            <a:endParaRPr lang="ru-RU" sz="2400" dirty="0">
              <a:effectLst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369314-C1EE-4762-A3EB-0CE926054343}"/>
              </a:ext>
            </a:extLst>
          </p:cNvPr>
          <p:cNvSpPr/>
          <p:nvPr/>
        </p:nvSpPr>
        <p:spPr>
          <a:xfrm>
            <a:off x="212271" y="2524202"/>
            <a:ext cx="11979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киберпреступности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проблемы в современном мире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России на мировой арене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7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71543-FEF1-6846-A792-DD4F2AB0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66" y="0"/>
            <a:ext cx="12221966" cy="69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96175-1ABD-5F47-A6E0-C7F7B60F3246}"/>
              </a:ext>
            </a:extLst>
          </p:cNvPr>
          <p:cNvSpPr txBox="1"/>
          <p:nvPr/>
        </p:nvSpPr>
        <p:spPr>
          <a:xfrm>
            <a:off x="0" y="489857"/>
            <a:ext cx="70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География киберпреступности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33AC42-1C7A-C742-AA74-00ED2BDBDE5F}"/>
              </a:ext>
            </a:extLst>
          </p:cNvPr>
          <p:cNvSpPr/>
          <p:nvPr/>
        </p:nvSpPr>
        <p:spPr>
          <a:xfrm>
            <a:off x="212271" y="1355085"/>
            <a:ext cx="11979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гионы кибератак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EA841F-F448-4985-AB57-7D8D71B65EAC}"/>
              </a:ext>
            </a:extLst>
          </p:cNvPr>
          <p:cNvSpPr/>
          <p:nvPr/>
        </p:nvSpPr>
        <p:spPr>
          <a:xfrm>
            <a:off x="212270" y="2459504"/>
            <a:ext cx="11979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Восточная Европа, Азия, Южная Америка</a:t>
            </a:r>
          </a:p>
          <a:p>
            <a:pPr>
              <a:buClr>
                <a:srgbClr val="C00000"/>
              </a:buClr>
            </a:pP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Россия как источник и жертва кибератак</a:t>
            </a:r>
          </a:p>
          <a:p>
            <a:pPr>
              <a:buClr>
                <a:srgbClr val="C00000"/>
              </a:buClr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атак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связанных с Россией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2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71543-FEF1-6846-A792-DD4F2AB0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66" y="0"/>
            <a:ext cx="12221966" cy="69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96175-1ABD-5F47-A6E0-C7F7B60F3246}"/>
              </a:ext>
            </a:extLst>
          </p:cNvPr>
          <p:cNvSpPr txBox="1"/>
          <p:nvPr/>
        </p:nvSpPr>
        <p:spPr>
          <a:xfrm>
            <a:off x="0" y="489857"/>
            <a:ext cx="70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виды киберпреступлений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33AC42-1C7A-C742-AA74-00ED2BDBDE5F}"/>
              </a:ext>
            </a:extLst>
          </p:cNvPr>
          <p:cNvSpPr/>
          <p:nvPr/>
        </p:nvSpPr>
        <p:spPr>
          <a:xfrm>
            <a:off x="212271" y="1184081"/>
            <a:ext cx="11979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Типы киберпреступлений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24CEFC-3791-44C4-B690-41451BB496EE}"/>
              </a:ext>
            </a:extLst>
          </p:cNvPr>
          <p:cNvSpPr/>
          <p:nvPr/>
        </p:nvSpPr>
        <p:spPr>
          <a:xfrm>
            <a:off x="212271" y="2509696"/>
            <a:ext cx="11979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Мошенничество (фишинг)</a:t>
            </a:r>
          </a:p>
          <a:p>
            <a:pPr>
              <a:buClr>
                <a:srgbClr val="C00000"/>
              </a:buClr>
            </a:pP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Взломы и хакерские атаки</a:t>
            </a:r>
          </a:p>
          <a:p>
            <a:pPr>
              <a:buClr>
                <a:srgbClr val="C00000"/>
              </a:buClr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Кибершпионаж</a:t>
            </a:r>
          </a:p>
          <a:p>
            <a:pPr>
              <a:buClr>
                <a:srgbClr val="C00000"/>
              </a:buClr>
            </a:pP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Кибертерроризм</a:t>
            </a:r>
          </a:p>
          <a:p>
            <a:pPr>
              <a:buClr>
                <a:srgbClr val="C00000"/>
              </a:buClr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Вредоносные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54485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71543-FEF1-6846-A792-DD4F2AB0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1966" cy="69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96175-1ABD-5F47-A6E0-C7F7B60F3246}"/>
              </a:ext>
            </a:extLst>
          </p:cNvPr>
          <p:cNvSpPr txBox="1"/>
          <p:nvPr/>
        </p:nvSpPr>
        <p:spPr>
          <a:xfrm>
            <a:off x="0" y="489857"/>
            <a:ext cx="70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Российское законодательство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BB24C0-4A62-414B-8314-E637C05C17B3}"/>
              </a:ext>
            </a:extLst>
          </p:cNvPr>
          <p:cNvSpPr/>
          <p:nvPr/>
        </p:nvSpPr>
        <p:spPr>
          <a:xfrm>
            <a:off x="212271" y="1184081"/>
            <a:ext cx="11979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Законы России о киберпреступлениях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C740E62-04C4-4AE1-A4AF-CFDE841B30ED}"/>
              </a:ext>
            </a:extLst>
          </p:cNvPr>
          <p:cNvSpPr/>
          <p:nvPr/>
        </p:nvSpPr>
        <p:spPr>
          <a:xfrm>
            <a:off x="212270" y="2524202"/>
            <a:ext cx="11979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272 УК РФ – Неправомерный доступ</a:t>
            </a:r>
          </a:p>
          <a:p>
            <a:pPr>
              <a:buClr>
                <a:srgbClr val="C00000"/>
              </a:buClr>
            </a:pP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273 УК РФ – Вредоносные программы</a:t>
            </a:r>
          </a:p>
          <a:p>
            <a:pPr>
              <a:buClr>
                <a:srgbClr val="C00000"/>
              </a:buClr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159.6 УК РФ - Мошенничество</a:t>
            </a:r>
          </a:p>
        </p:txBody>
      </p:sp>
    </p:spTree>
    <p:extLst>
      <p:ext uri="{BB962C8B-B14F-4D97-AF65-F5344CB8AC3E}">
        <p14:creationId xmlns:p14="http://schemas.microsoft.com/office/powerpoint/2010/main" val="151351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71543-FEF1-6846-A792-DD4F2AB0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66" y="0"/>
            <a:ext cx="12221966" cy="69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96175-1ABD-5F47-A6E0-C7F7B60F3246}"/>
              </a:ext>
            </a:extLst>
          </p:cNvPr>
          <p:cNvSpPr txBox="1"/>
          <p:nvPr/>
        </p:nvSpPr>
        <p:spPr>
          <a:xfrm>
            <a:off x="0" y="489857"/>
            <a:ext cx="70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Международное сотрудничество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A53F44-AE52-4EE6-926E-861A469FFF8C}"/>
              </a:ext>
            </a:extLst>
          </p:cNvPr>
          <p:cNvSpPr/>
          <p:nvPr/>
        </p:nvSpPr>
        <p:spPr>
          <a:xfrm>
            <a:off x="212271" y="1184081"/>
            <a:ext cx="11979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Роль России в международной борьбе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9EA58-8353-462A-85D4-979EE979A938}"/>
              </a:ext>
            </a:extLst>
          </p:cNvPr>
          <p:cNvSpPr/>
          <p:nvPr/>
        </p:nvSpPr>
        <p:spPr>
          <a:xfrm>
            <a:off x="212271" y="2524202"/>
            <a:ext cx="11979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Будапештской конвенции</a:t>
            </a:r>
          </a:p>
          <a:p>
            <a:pPr>
              <a:buClr>
                <a:srgbClr val="C00000"/>
              </a:buClr>
            </a:pP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экстрадиции</a:t>
            </a:r>
          </a:p>
          <a:p>
            <a:pPr>
              <a:buClr>
                <a:srgbClr val="C00000"/>
              </a:buClr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Политические и правовые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8878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71543-FEF1-6846-A792-DD4F2AB0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66" y="0"/>
            <a:ext cx="12221966" cy="69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96175-1ABD-5F47-A6E0-C7F7B60F3246}"/>
              </a:ext>
            </a:extLst>
          </p:cNvPr>
          <p:cNvSpPr txBox="1"/>
          <p:nvPr/>
        </p:nvSpPr>
        <p:spPr>
          <a:xfrm>
            <a:off x="0" y="489857"/>
            <a:ext cx="70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 вызовы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BC9F824-8585-49A6-9CFE-A7E77BA33249}"/>
              </a:ext>
            </a:extLst>
          </p:cNvPr>
          <p:cNvSpPr/>
          <p:nvPr/>
        </p:nvSpPr>
        <p:spPr>
          <a:xfrm>
            <a:off x="212271" y="1184081"/>
            <a:ext cx="11979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Текущие вызовы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6D4BB8-9281-4D5F-80C4-56FDE046C411}"/>
              </a:ext>
            </a:extLst>
          </p:cNvPr>
          <p:cNvSpPr/>
          <p:nvPr/>
        </p:nvSpPr>
        <p:spPr>
          <a:xfrm>
            <a:off x="212271" y="2524202"/>
            <a:ext cx="11979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преступников</a:t>
            </a:r>
          </a:p>
          <a:p>
            <a:pPr>
              <a:buClr>
                <a:srgbClr val="C00000"/>
              </a:buClr>
            </a:pP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Транснациональный характер преступлений</a:t>
            </a:r>
          </a:p>
          <a:p>
            <a:pPr>
              <a:buClr>
                <a:srgbClr val="C00000"/>
              </a:buClr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международной координации</a:t>
            </a:r>
          </a:p>
        </p:txBody>
      </p:sp>
    </p:spTree>
    <p:extLst>
      <p:ext uri="{BB962C8B-B14F-4D97-AF65-F5344CB8AC3E}">
        <p14:creationId xmlns:p14="http://schemas.microsoft.com/office/powerpoint/2010/main" val="166896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771543-FEF1-6846-A792-DD4F2AB0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66" y="0"/>
            <a:ext cx="12221966" cy="6987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96175-1ABD-5F47-A6E0-C7F7B60F3246}"/>
              </a:ext>
            </a:extLst>
          </p:cNvPr>
          <p:cNvSpPr txBox="1"/>
          <p:nvPr/>
        </p:nvSpPr>
        <p:spPr>
          <a:xfrm>
            <a:off x="0" y="489857"/>
            <a:ext cx="70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54D831-7C10-492F-A141-9B1DDB597E6D}"/>
              </a:ext>
            </a:extLst>
          </p:cNvPr>
          <p:cNvSpPr/>
          <p:nvPr/>
        </p:nvSpPr>
        <p:spPr>
          <a:xfrm>
            <a:off x="212271" y="1184081"/>
            <a:ext cx="11979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Пути решения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BD7BEC-B285-4956-996A-7860468F3CFF}"/>
              </a:ext>
            </a:extLst>
          </p:cNvPr>
          <p:cNvSpPr/>
          <p:nvPr/>
        </p:nvSpPr>
        <p:spPr>
          <a:xfrm>
            <a:off x="212270" y="2459504"/>
            <a:ext cx="11979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законодательства</a:t>
            </a:r>
          </a:p>
          <a:p>
            <a:pPr>
              <a:buClr>
                <a:srgbClr val="C00000"/>
              </a:buClr>
            </a:pP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Профилактика киберпреступлений</a:t>
            </a:r>
          </a:p>
          <a:p>
            <a:pPr>
              <a:buClr>
                <a:srgbClr val="C00000"/>
              </a:buClr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Международное сотрудничество</a:t>
            </a:r>
          </a:p>
        </p:txBody>
      </p:sp>
    </p:spTree>
    <p:extLst>
      <p:ext uri="{BB962C8B-B14F-4D97-AF65-F5344CB8AC3E}">
        <p14:creationId xmlns:p14="http://schemas.microsoft.com/office/powerpoint/2010/main" val="369925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280" y="1579881"/>
            <a:ext cx="10515600" cy="3050458"/>
          </a:xfrm>
        </p:spPr>
        <p:txBody>
          <a:bodyPr/>
          <a:lstStyle/>
          <a:p>
            <a:pPr algn="ctr"/>
            <a:r>
              <a:rPr lang="ru-RU" sz="4000" dirty="0"/>
              <a:t>Спасибо за внимание!</a:t>
            </a:r>
            <a:br>
              <a:rPr lang="ru-RU" sz="4000" dirty="0"/>
            </a:br>
            <a:br>
              <a:rPr lang="ru-RU" sz="4000" b="0" dirty="0"/>
            </a:b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8506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150</Words>
  <Application>Microsoft Office PowerPoint</Application>
  <PresentationFormat>Широкоэкранный</PresentationFormat>
  <Paragraphs>59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Times New Roman</vt:lpstr>
      <vt:lpstr>Тема Office</vt:lpstr>
      <vt:lpstr>«География киберпреступности: преступление и наказание»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кейса  «Применение системного анализа для улучшения логистических операций в торговой компании»</dc:title>
  <dc:creator>Microsoft Office User</dc:creator>
  <cp:lastModifiedBy>Кирилл</cp:lastModifiedBy>
  <cp:revision>7</cp:revision>
  <dcterms:created xsi:type="dcterms:W3CDTF">2024-06-07T14:57:29Z</dcterms:created>
  <dcterms:modified xsi:type="dcterms:W3CDTF">2024-09-05T07:50:07Z</dcterms:modified>
</cp:coreProperties>
</file>