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258" r:id="rId6"/>
    <p:sldId id="260" r:id="rId7"/>
    <p:sldId id="261" r:id="rId8"/>
    <p:sldId id="270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6" r:id="rId17"/>
    <p:sldId id="280" r:id="rId18"/>
    <p:sldId id="281" r:id="rId19"/>
    <p:sldId id="282" r:id="rId20"/>
    <p:sldId id="272" r:id="rId21"/>
    <p:sldId id="278" r:id="rId22"/>
    <p:sldId id="279" r:id="rId23"/>
    <p:sldId id="277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1203" autoAdjust="0"/>
  </p:normalViewPr>
  <p:slideViewPr>
    <p:cSldViewPr snapToGrid="0">
      <p:cViewPr varScale="1">
        <p:scale>
          <a:sx n="70" d="100"/>
          <a:sy n="70" d="100"/>
        </p:scale>
        <p:origin x="-53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D27C-68ED-42FD-8B61-BF9D01265F53}" type="datetimeFigureOut">
              <a:rPr lang="en-US" smtClean="0"/>
              <a:pPr/>
              <a:t>03-Jun-20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6818-BA56-4520-B199-130563105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84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78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069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62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42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81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58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954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E6818-BA56-4520-B199-1305631055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56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2420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7577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6927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816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6161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3384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8293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8655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7769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87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7174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263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9345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6251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0586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6773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578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6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pinfo.net/public/de/printout.php4/article/Article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88609" y="2954508"/>
            <a:ext cx="6864823" cy="123403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 smtClean="0"/>
              <a:t>      VOICE </a:t>
            </a:r>
            <a:r>
              <a:rPr lang="en-US" sz="2400" dirty="0"/>
              <a:t>OPERATED PRESCRIPTION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 MANAGER </a:t>
            </a:r>
            <a:r>
              <a:rPr lang="en-US" sz="2400" dirty="0" smtClean="0"/>
              <a:t>AND MEDICINE </a:t>
            </a:r>
            <a:r>
              <a:rPr lang="en-US" sz="2400" dirty="0"/>
              <a:t>DISPENSER</a:t>
            </a:r>
          </a:p>
        </p:txBody>
      </p:sp>
    </p:spTree>
    <p:extLst>
      <p:ext uri="{BB962C8B-B14F-4D97-AF65-F5344CB8AC3E}">
        <p14:creationId xmlns:p14="http://schemas.microsoft.com/office/powerpoint/2010/main" xmlns="" val="2099656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051" y="1160494"/>
            <a:ext cx="10640704" cy="4534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1.3.Scope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smart medicine box which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keeps track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dosage and duration between each consumption and provides an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intimation  through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1.4.Definition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Acronyms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definition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voice based dispenser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remind and help them to follow the prescribed routine.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acronym of the medicine kit is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‘V-med’.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0552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118" y="617707"/>
            <a:ext cx="10395045" cy="589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2.1.Overall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medicine boxes that already has been implemented, but those are static which are not automatic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difference in the implementation of our project is, we are using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also voice module which has more smartness and uses in it.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2.2.User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 this kit is useful for all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generation.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useful and needful for the old people and blind people, where the kit will guide the people to take the tablets according to prescription through voice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58115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74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9167" y="1145837"/>
            <a:ext cx="10515147" cy="752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3.1.Hardware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Rasberry pi.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supply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required (normally 5volts).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Boxes which opens according to the prescribed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using DC motor.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 bridge motor driver.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3.2.Software Requirement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is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for coding.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which processes the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of hardware and software integrity  .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2072" y="763226"/>
            <a:ext cx="9430602" cy="62542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571500" marR="0" lvl="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System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and  Requirement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679537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2252" y="775950"/>
            <a:ext cx="9120554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3.3.Communication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based,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internet is required.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To communicate with the kit user.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412473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452" y="694975"/>
            <a:ext cx="2363373" cy="40011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000" dirty="0"/>
              <a:t>BLOCK DIAGRAM</a:t>
            </a:r>
            <a:r>
              <a:rPr lang="en-US" dirty="0"/>
              <a:t>:</a:t>
            </a:r>
          </a:p>
        </p:txBody>
      </p:sp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0747" y="941697"/>
            <a:ext cx="6264322" cy="48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193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663" y="754353"/>
            <a:ext cx="9294125" cy="58477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                                  Methodology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289537" y="1380722"/>
            <a:ext cx="9519490" cy="422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Medicine Dispensing  unit intimates the user through an voice message  at particular time 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has to confirm their presence by in turn conveying some message and considered  it as input.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unit would dispense the tablets present in the first box  by providing some message.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IR Sensor will sense the box after few seconds of intimation to sends  message to the care taker 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IR Sensor could still sense the presence of tablet , the box remains opened until taken out.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is practical for different durations according to the requirements 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421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3833" y="678428"/>
            <a:ext cx="9567080" cy="545688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Flow Chart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67" y="1356853"/>
            <a:ext cx="7300451" cy="4822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426" y="737419"/>
            <a:ext cx="3259393" cy="646103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Snapshots: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C:\Users\admin\Downloads\WhatsApp Image 2020-06-03 at 10.58.04 A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0271" y="895810"/>
            <a:ext cx="358385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Downloads\WhatsApp Image 2020-06-03 at 11.22.48 A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46" y="914400"/>
            <a:ext cx="9866670" cy="277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30710" y="4104821"/>
            <a:ext cx="9561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speaker we are using as for now is the earphone. The speech that could be listen through the microphone will also be displayed in the console.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9632" y="37816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Figure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output that we listen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1454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81" y="879514"/>
            <a:ext cx="6150077" cy="38210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63830" y="5028888"/>
            <a:ext cx="5136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Figure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intimating message sent to the caretaker 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9925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1883" y="718621"/>
            <a:ext cx="2087010" cy="1847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668" y="4079630"/>
            <a:ext cx="6441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PRESENTED  BY:</a:t>
            </a:r>
            <a:endParaRPr lang="en-US" sz="2000" dirty="0"/>
          </a:p>
          <a:p>
            <a:pPr algn="just"/>
            <a:r>
              <a:rPr lang="en-US" sz="2000" dirty="0"/>
              <a:t> 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NOOPURA.M.S</a:t>
            </a:r>
            <a:endParaRPr lang="en-US" sz="2000" dirty="0"/>
          </a:p>
          <a:p>
            <a:pPr algn="just"/>
            <a:r>
              <a:rPr lang="en-US" sz="2000" dirty="0" smtClean="0"/>
              <a:t>	PALLAVI.S</a:t>
            </a:r>
            <a:endParaRPr lang="en-US" sz="2000" dirty="0"/>
          </a:p>
          <a:p>
            <a:pPr algn="just"/>
            <a:r>
              <a:rPr lang="en-US" sz="2000" dirty="0" smtClean="0"/>
              <a:t>	RAJESHWARI.B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algn="just"/>
            <a:r>
              <a:rPr lang="en-US" sz="20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8291620" y="4079630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PROJECT  GUIDE</a:t>
            </a:r>
            <a:r>
              <a:rPr lang="en-US" dirty="0"/>
              <a:t>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  </a:t>
            </a:r>
            <a:r>
              <a:rPr lang="en-US" sz="2000" dirty="0"/>
              <a:t>ABHISHEK . K</a:t>
            </a:r>
          </a:p>
          <a:p>
            <a:pPr algn="just"/>
            <a:r>
              <a:rPr lang="en-US" dirty="0"/>
              <a:t>	</a:t>
            </a:r>
            <a:r>
              <a:rPr lang="en-US" b="1" dirty="0"/>
              <a:t> Asst. Professor </a:t>
            </a:r>
            <a:endParaRPr lang="en-US" b="1" dirty="0" smtClean="0"/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        Dept</a:t>
            </a:r>
            <a:r>
              <a:rPr lang="en-US" b="1" dirty="0"/>
              <a:t>. Of ISE</a:t>
            </a:r>
            <a:r>
              <a:rPr lang="en-US" dirty="0"/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5833" y="2566220"/>
            <a:ext cx="737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5845" marR="96647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Department of Information Science and Engineering Jyothy Institute of Technology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981835" marR="1853565" algn="ctr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Tataguni, Bengaluru-560082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2019-20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9231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6537" y="766605"/>
            <a:ext cx="9539784" cy="58477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                                       Outcome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45457" y="1610135"/>
            <a:ext cx="8794955" cy="440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proposed system was tested  around  while taking into account different kinds and forms of pills weighting less than 500mg.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Various dosage and timing schedules were considered and the system was tested for  several hours  and some days  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show that about 85% were satisfied 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end , concerning the ease of use , more than 90% considered that this medicine box is simple when being used .Establishing the connection.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564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23838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b="1" dirty="0" smtClean="0"/>
              <a:t>Advantages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83391"/>
            <a:ext cx="9601196" cy="3992477"/>
          </a:xfrm>
          <a:noFill/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b="1" dirty="0" smtClean="0"/>
              <a:t>Accurate result:</a:t>
            </a:r>
          </a:p>
          <a:p>
            <a:pPr>
              <a:buNone/>
            </a:pPr>
            <a:r>
              <a:rPr lang="en-US" sz="2200" b="1" dirty="0" smtClean="0"/>
              <a:t>  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Intimation message will be conveyed at the proper  time  which is set by user previously.</a:t>
            </a: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200" dirty="0" smtClean="0"/>
              <a:t> </a:t>
            </a:r>
            <a:r>
              <a:rPr lang="en-US" sz="2200" b="1" dirty="0" smtClean="0"/>
              <a:t>Easy to maintain: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It needs less Maintenance. It is one time investment afterwards it can be used continuously.</a:t>
            </a:r>
          </a:p>
          <a:p>
            <a:pPr lvl="0"/>
            <a:r>
              <a:rPr lang="en-US" sz="2200" b="1" dirty="0" smtClean="0"/>
              <a:t>User Friendly:</a:t>
            </a:r>
          </a:p>
          <a:p>
            <a:pPr>
              <a:buNone/>
            </a:pPr>
            <a:r>
              <a:rPr lang="en-US" sz="2200" b="1" dirty="0" smtClean="0"/>
              <a:t>   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 concerned person or the User can set time  of medicine by them self . And kit provides message through voice and user can interact with the kit .</a:t>
            </a: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2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200" b="1" dirty="0" smtClean="0"/>
              <a:t>Reliability :</a:t>
            </a:r>
          </a:p>
          <a:p>
            <a:pPr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Good in quality and  performance  ; able to be trusted for users.</a:t>
            </a: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4619" y="864675"/>
            <a:ext cx="9601200" cy="804862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b="1" dirty="0" smtClean="0"/>
              <a:t>Conclusion and Future Enhancement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342103" y="2182761"/>
            <a:ext cx="94537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Apart from the requirement of internet  , the system can be set anywhere to work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functional.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Alexa features can be included for the betterment of  options in terms of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conversations.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Image sensing sensors  can be incorporated to detect the actual action of the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user.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8299" y="991664"/>
            <a:ext cx="9921922" cy="398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S.Haung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H.chang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G.Chen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.The intelligent pill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box,S.S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Al-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majeed.Home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Telehealth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internet of things.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IEEE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.J.,vol.15, no .c,pp.1-1;2016  ,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Russel,S.,Norvig,P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.(2013) .Artificial Intelligence: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http://www.engineersgarage.com/contribution/medicine-reminder-using-ardino?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https://www.instructables.com/id/12C-LCD-Controller-the -easy-way/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IOT based healthcare kit , 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M.roman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C.hess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“Gaia”, J.P Sousa  and D .</a:t>
            </a:r>
            <a:r>
              <a:rPr lang="en-US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Garlan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,“Aura”. , SAP Corporate Research : 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http://www.sapinfo.net/public/de/printout.php4/article/Article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49043df892f123d88/en.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8299" y="806998"/>
            <a:ext cx="9567080" cy="58477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References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1157" y="2611287"/>
            <a:ext cx="3910818" cy="1015663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60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xmlns="" val="14513314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65123" y="790934"/>
            <a:ext cx="9601200" cy="422275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74839" y="1404938"/>
            <a:ext cx="9601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Aim 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Abstract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Literature Survey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Requirement Specification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 Diagram 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 chart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Snapshots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Outcome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and future Enhancement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28299" y="929148"/>
            <a:ext cx="9594376" cy="944563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/>
              <a:t>AIM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6129" y="2483720"/>
            <a:ext cx="9601200" cy="33178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build an Smart and Assured Medicine Dispensing Unit  which would be effective in intimating an user to take tablets at the prescribed period by conveying a voice message.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turn the system must be able to send an message to the preferred number by  sensing  the  current condition of the box.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155" y="1143114"/>
            <a:ext cx="10002129" cy="4945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866900" algn="l"/>
              </a:tabLst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6690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day today busy life people are forgetting many things especially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their medication routine.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66900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 type of situations are most commonly seen in aged and blind ones, sometimes  even with the common people due to their age factor and inefficiency 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66900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Following these kinds of practice might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leads to a slow recovery and in some situation  it might leads to an life threat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66900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Thus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overcome this problem we are developing an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based Medicine Dispensing  unit .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66900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to function as intimating an user through voice  and dispensing the tablet out of the box in a kind of automated way . And the same been sensed and sent to the concerned one through message 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55594" y="732232"/>
            <a:ext cx="9635318" cy="62542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tabLst>
                <a:tab pos="1866900" algn="l"/>
              </a:tabLst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458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8476" y="1395813"/>
            <a:ext cx="10613411" cy="599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idea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 implementation 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Voice based Medicine Dispensing unit from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source  to  the present is been  carried out  in an different developmental  stages from year  to year 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 brief  justification  is  as below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/>
              <a:t>1. </a:t>
            </a:r>
            <a:r>
              <a:rPr lang="en-US" sz="2000" u="sng" dirty="0"/>
              <a:t>Medicine Remainder and Monitoring System for S</a:t>
            </a:r>
            <a:r>
              <a:rPr lang="en-US" sz="2000" u="sng" dirty="0" smtClean="0"/>
              <a:t>ecure  </a:t>
            </a:r>
            <a:r>
              <a:rPr lang="en-US" sz="2000" u="sng" dirty="0"/>
              <a:t>Health Using IOT</a:t>
            </a:r>
            <a:endParaRPr lang="en-US" sz="2000" dirty="0"/>
          </a:p>
          <a:p>
            <a:pPr algn="just"/>
            <a:r>
              <a:rPr lang="en-US" sz="2000" dirty="0"/>
              <a:t>    Samir  V.Zanjal  , Girish R.Talmale.</a:t>
            </a:r>
          </a:p>
          <a:p>
            <a:pPr algn="just"/>
            <a:r>
              <a:rPr lang="en-US" sz="2000" dirty="0"/>
              <a:t>    Access article under the CC BY-NC-ND ,2015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the technology of how well home health care system among them a medicine reminder system and improvement  regarding authentication model, medical sensing, communication and analytics device  can be prepared  with a low cost in order to sense the patients physical condition.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4525" y="675225"/>
            <a:ext cx="9962866" cy="65864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 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066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295" y="716363"/>
            <a:ext cx="10659602" cy="480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2. </a:t>
            </a:r>
            <a:r>
              <a:rPr lang="en-US" sz="2000" u="sng" dirty="0"/>
              <a:t>Smart Medicine Box</a:t>
            </a:r>
            <a:endParaRPr lang="en-US" sz="2000" dirty="0"/>
          </a:p>
          <a:p>
            <a:pPr algn="just"/>
            <a:r>
              <a:rPr lang="en-US" sz="2000" dirty="0"/>
              <a:t>    Viral Shah , Jigar Shah, Nilesh Singhal</a:t>
            </a:r>
          </a:p>
          <a:p>
            <a:pPr algn="just"/>
            <a:r>
              <a:rPr lang="en-US" sz="2000" dirty="0"/>
              <a:t>    Imperial Journal of Interdisciplinary Research</a:t>
            </a:r>
          </a:p>
          <a:p>
            <a:pPr algn="just"/>
            <a:r>
              <a:rPr lang="en-US" sz="2000" dirty="0"/>
              <a:t>    Vol-2,Issue-5,2016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 Kit  which tracks number of  dosage need to take at particular time for senior citizen patient.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developing an box like storage to hold the pills which needs an regular refilling and an reminder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beep at particular time when the medicine needs to be taken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/>
              <a:t> 3. </a:t>
            </a:r>
            <a:r>
              <a:rPr lang="en-US" sz="2000" u="sng" dirty="0"/>
              <a:t>Smart Medicine Remainder Box</a:t>
            </a:r>
            <a:endParaRPr lang="en-US" sz="2000" dirty="0"/>
          </a:p>
          <a:p>
            <a:pPr algn="just"/>
            <a:r>
              <a:rPr lang="en-US" sz="2000" dirty="0"/>
              <a:t>       Sanjay Bhati,Harshid Soni,Parth Vyas.</a:t>
            </a:r>
          </a:p>
          <a:p>
            <a:pPr algn="just"/>
            <a:r>
              <a:rPr lang="en-US" sz="2000" dirty="0"/>
              <a:t>      International Journal of Science Technology and  </a:t>
            </a:r>
            <a:r>
              <a:rPr lang="en-US" sz="2000" dirty="0" smtClean="0"/>
              <a:t>Engineering</a:t>
            </a:r>
            <a:endParaRPr lang="en-US" sz="2000" dirty="0"/>
          </a:p>
          <a:p>
            <a:pPr algn="just"/>
            <a:r>
              <a:rPr lang="en-US" sz="2000" dirty="0"/>
              <a:t>      Vol-3,issue-10,2017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medicine kit with a sensing capability which identifies if the patient tries to switch of the beep or opening /closing at wrong time.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145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1914" y="879263"/>
            <a:ext cx="982393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real time clock which senses whether the patient has taken medicine or not , thus patient can’t postpone the time on which they needs to take the pill.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523" y="1813273"/>
            <a:ext cx="92190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4. </a:t>
            </a:r>
            <a:r>
              <a:rPr lang="en-US" sz="2000" u="sng" dirty="0"/>
              <a:t>Smart Medicine Kit</a:t>
            </a:r>
            <a:endParaRPr lang="en-US" sz="2000" dirty="0"/>
          </a:p>
          <a:p>
            <a:pPr algn="just"/>
            <a:r>
              <a:rPr lang="en-US" sz="2000" dirty="0"/>
              <a:t>       Anjana Bharadwaj,Upasana ,RanjeetaYadav.</a:t>
            </a:r>
          </a:p>
          <a:p>
            <a:pPr algn="just"/>
            <a:r>
              <a:rPr lang="en-US" sz="2000" dirty="0"/>
              <a:t>       IOSR Journal ,ISSN(e) :2250-3021,ISSN(p):2278-8719</a:t>
            </a:r>
          </a:p>
          <a:p>
            <a:pPr algn="just"/>
            <a:r>
              <a:rPr lang="en-US" sz="2000" dirty="0"/>
              <a:t>       Vol-8,issue-7,2018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Medicine Kit with a panic button in case of emergency and Sub boxes to store the pills.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a with a beep sound displaying the message and the same would be heard by translating it into speech by the E-speak software.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72189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0847" y="1319271"/>
            <a:ext cx="10754435" cy="4751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1.1.purpose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project’s main aim is to make a Smart Medicine box for those users who regularly take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medicines. 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elderly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or blind people who had problem in keeping track of their medicines which might cause certain health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which can be resolved with this medicine kit.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1.2.Intended use</a:t>
            </a:r>
          </a:p>
          <a:p>
            <a:pPr marL="8001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 is generally applicable for all generation people who regularly take medicines and also mainly for old people and blind ones, where the voice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enabling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them to take the pills.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1821" y="857606"/>
            <a:ext cx="9637466" cy="58477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 Specification       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516726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1054</TotalTime>
  <Words>1041</Words>
  <Application>Microsoft Office PowerPoint</Application>
  <PresentationFormat>Custom</PresentationFormat>
  <Paragraphs>191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Organic</vt:lpstr>
      <vt:lpstr>Slide 1</vt:lpstr>
      <vt:lpstr>Slide 2</vt:lpstr>
      <vt:lpstr>Contents</vt:lpstr>
      <vt:lpstr>AIM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Flow Chart</vt:lpstr>
      <vt:lpstr>Snapshots: </vt:lpstr>
      <vt:lpstr>Slide 18</vt:lpstr>
      <vt:lpstr>Slide 19</vt:lpstr>
      <vt:lpstr>Slide 20</vt:lpstr>
      <vt:lpstr>Advantages </vt:lpstr>
      <vt:lpstr>Conclusion and Future Enhancement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MADICINE KIT</dc:title>
  <dc:creator>user</dc:creator>
  <cp:lastModifiedBy>user</cp:lastModifiedBy>
  <cp:revision>105</cp:revision>
  <dcterms:created xsi:type="dcterms:W3CDTF">2019-11-04T18:34:49Z</dcterms:created>
  <dcterms:modified xsi:type="dcterms:W3CDTF">2020-06-03T12:13:20Z</dcterms:modified>
</cp:coreProperties>
</file>