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9" r:id="rId3"/>
    <p:sldId id="257" r:id="rId4"/>
    <p:sldId id="263" r:id="rId5"/>
    <p:sldId id="259" r:id="rId6"/>
    <p:sldId id="258" r:id="rId7"/>
    <p:sldId id="260" r:id="rId8"/>
    <p:sldId id="265" r:id="rId9"/>
    <p:sldId id="266" r:id="rId10"/>
    <p:sldId id="267" r:id="rId11"/>
    <p:sldId id="268" r:id="rId12"/>
    <p:sldId id="261" r:id="rId13"/>
    <p:sldId id="262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opur Agrawal" initials="NA" lastIdx="1" clrIdx="0">
    <p:extLst>
      <p:ext uri="{19B8F6BF-5375-455C-9EA6-DF929625EA0E}">
        <p15:presenceInfo xmlns:p15="http://schemas.microsoft.com/office/powerpoint/2012/main" userId="420e7f6bbd69ac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9A663-660B-40E0-8B41-458B2D381BB5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EBB4D-EFB4-4F96-BC67-5D393DEE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579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85D1D-01EF-4378-B3B5-3C92FBBE9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A1A22-39E1-4B08-94DC-96A684DE8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4F343-C6BE-4E65-9812-4411E6B6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3828-C66A-4A98-A80F-DAB74B6D8B1B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E57E1-7EBF-43F8-B2DB-145A66F34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A0094-D685-4994-B0AC-9ADA306E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D938-0707-48D3-BF12-ABD1385D7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00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82B90-71FC-4C83-B941-3B8648A9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F17C3-3DDF-4BFD-80E5-ED12855EA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9ABAC-542C-4AF2-B05E-521AFBE5B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3828-C66A-4A98-A80F-DAB74B6D8B1B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9AE32-6B88-4B4B-A56D-374C9098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7F675-2CAA-42AA-B000-1EE41B5F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D938-0707-48D3-BF12-ABD1385D7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39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4A0B91-BADD-4463-B734-03C196965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CF8A8-C765-43DE-95C6-0E24EC352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F52F2-CC97-4FCF-BB89-5904FBB1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3828-C66A-4A98-A80F-DAB74B6D8B1B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E095F-85C0-4D29-8431-E3C1B1C5C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19123-F3E8-46F2-A06E-44A697E49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D938-0707-48D3-BF12-ABD1385D7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58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EBE1-CBB7-433B-B07F-13D0A704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FFDE4-D69E-49D7-838C-0AF66DF86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E12F4-D2F6-48E9-905D-C299C035E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3828-C66A-4A98-A80F-DAB74B6D8B1B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0ED92-5D64-4F7F-B064-FDB26B7A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22DCC-05F6-4D49-AB2C-393A255E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D938-0707-48D3-BF12-ABD1385D7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37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FB61-6F2C-47B6-8315-5C877A22D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6876F-2473-42E1-B051-26C154747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D02C2-8312-4593-91E1-886BED9DE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3828-C66A-4A98-A80F-DAB74B6D8B1B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05B37-F7CB-4D8A-B55A-08A05FD2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3F5A4-F6A4-4924-B00D-4AAF36ED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D938-0707-48D3-BF12-ABD1385D7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80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F2D11-DEDC-4597-AE22-D6A30453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60C9E-175E-4B12-8FBE-C6BEB593E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B6B3E-E30F-4FDF-8F67-D41A5C3A6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C12FF-EFE5-47D4-AF86-E2865990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3828-C66A-4A98-A80F-DAB74B6D8B1B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4EB9D-BBC9-4C55-9263-135329F0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E8740-5D03-43B1-B325-5E90CACD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D938-0707-48D3-BF12-ABD1385D7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11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C73ED-A79A-4ECD-ACFE-293B3B712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64EE7-A087-4B71-B12A-2F612877F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CD81B-1114-4514-AE7B-E17B2FFF4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D1F9E0-6CEE-43E8-81CC-023224A89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53F61-7CC5-4BAB-8518-C8B8B0CB0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90826-3277-4A82-BDAC-85B3249F4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3828-C66A-4A98-A80F-DAB74B6D8B1B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DDCD0-CC73-4241-A64D-EC023113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739F4-394C-40E1-8D97-0FDD3E22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D938-0707-48D3-BF12-ABD1385D7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86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EE39-157F-4A1F-903A-3E49ADC2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BA5B9-C2AF-4CBE-9E6F-B4A7EC10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3828-C66A-4A98-A80F-DAB74B6D8B1B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A714D-798F-48BA-B9E6-16886E64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D161C-88C4-48B6-9C85-B79F9DD6F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D938-0707-48D3-BF12-ABD1385D7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94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77799-4ACC-4DE0-A4F3-40055AE1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3828-C66A-4A98-A80F-DAB74B6D8B1B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16C95F-A7ED-4439-A828-A564FC51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ABF53-7ED7-4828-9CC3-82DDEDD6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D938-0707-48D3-BF12-ABD1385D7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14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62D5-9406-4124-BBF1-8BCC1B728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3E06A-A0E9-4133-9644-AC55E9257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EB040-DDD1-4E7C-9EA9-760F69F7D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BA45E-132C-4230-BB19-68B44473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3828-C66A-4A98-A80F-DAB74B6D8B1B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4085F-F836-4C90-BFE0-CADD0CD51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F8DD1-7B61-42E5-A65A-F958DF62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D938-0707-48D3-BF12-ABD1385D7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03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2E8C-5563-46CE-8901-06C4A89F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CA5A83-1B7A-444A-83D3-C2391B239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2F54A-E0EF-4305-9F34-5B0C1A8EA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6BE15-8096-44CB-A51F-D835224D1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3828-C66A-4A98-A80F-DAB74B6D8B1B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31173-C907-495B-8312-0C526EA6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5A08F-C556-4D9B-92D7-BEC475CD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D938-0707-48D3-BF12-ABD1385D7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23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13BA6-0B1B-4936-9424-048CBF59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61097-C11D-4FA1-9E08-5C7B72FFC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903C6-B85B-4382-83CA-EB9AA023B0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93828-C66A-4A98-A80F-DAB74B6D8B1B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00E74-5337-4C7F-968B-D300D30D3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6A46A-4D8F-4CA3-BFF2-4CB7E3EB9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5D938-0707-48D3-BF12-ABD1385D7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94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news-classification-by-categories" TargetMode="External"/><Relationship Id="rId2" Type="http://schemas.openxmlformats.org/officeDocument/2006/relationships/hyperlink" Target="https://pypi.org/project/sns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A17654-F6BA-47E5-A49A-36A096C54457}"/>
              </a:ext>
            </a:extLst>
          </p:cNvPr>
          <p:cNvSpPr txBox="1"/>
          <p:nvPr/>
        </p:nvSpPr>
        <p:spPr>
          <a:xfrm>
            <a:off x="1381125" y="1400175"/>
            <a:ext cx="1004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 DATA ANALYSIS – HUFFINGTON POST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FF5D92-636C-403F-B0C7-8AEDD9852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31151"/>
              </p:ext>
            </p:extLst>
          </p:nvPr>
        </p:nvGraphicFramePr>
        <p:xfrm>
          <a:off x="2249996" y="3053398"/>
          <a:ext cx="8135892" cy="1097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67946">
                  <a:extLst>
                    <a:ext uri="{9D8B030D-6E8A-4147-A177-3AD203B41FA5}">
                      <a16:colId xmlns:a16="http://schemas.microsoft.com/office/drawing/2014/main" val="1460301573"/>
                    </a:ext>
                  </a:extLst>
                </a:gridCol>
                <a:gridCol w="4067946">
                  <a:extLst>
                    <a:ext uri="{9D8B030D-6E8A-4147-A177-3AD203B41FA5}">
                      <a16:colId xmlns:a16="http://schemas.microsoft.com/office/drawing/2014/main" val="14782016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ASHWATHGURU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NOOPUR AGRAWAL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895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181046039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181046002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102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BDA – 1</a:t>
                      </a:r>
                      <a:r>
                        <a:rPr lang="en-IN" baseline="30000" dirty="0"/>
                        <a:t>st</a:t>
                      </a:r>
                      <a:r>
                        <a:rPr lang="en-IN" dirty="0"/>
                        <a:t> 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BDA – 1</a:t>
                      </a:r>
                      <a:r>
                        <a:rPr lang="en-IN" baseline="30000" dirty="0"/>
                        <a:t>st</a:t>
                      </a:r>
                      <a:r>
                        <a:rPr lang="en-IN" dirty="0"/>
                        <a:t> Semester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746881"/>
                  </a:ext>
                </a:extLst>
              </a:tr>
            </a:tbl>
          </a:graphicData>
        </a:graphic>
      </p:graphicFrame>
      <p:sp>
        <p:nvSpPr>
          <p:cNvPr id="7" name="Subtitle 2">
            <a:extLst>
              <a:ext uri="{FF2B5EF4-FFF2-40B4-BE49-F238E27FC236}">
                <a16:creationId xmlns:a16="http://schemas.microsoft.com/office/drawing/2014/main" id="{A8D632B9-400A-4078-857A-469328C773E7}"/>
              </a:ext>
            </a:extLst>
          </p:cNvPr>
          <p:cNvSpPr txBox="1">
            <a:spLocks/>
          </p:cNvSpPr>
          <p:nvPr/>
        </p:nvSpPr>
        <p:spPr>
          <a:xfrm>
            <a:off x="4381501" y="4829175"/>
            <a:ext cx="3048000" cy="138112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Under the guidance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       of 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Mr. </a:t>
            </a:r>
            <a:r>
              <a:rPr lang="en-IN" dirty="0" err="1">
                <a:solidFill>
                  <a:schemeClr val="bg1"/>
                </a:solidFill>
              </a:rPr>
              <a:t>Arokiaraj</a:t>
            </a: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906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ADE179-5DB7-42CE-B698-624B1E41588F}"/>
              </a:ext>
            </a:extLst>
          </p:cNvPr>
          <p:cNvSpPr txBox="1"/>
          <p:nvPr/>
        </p:nvSpPr>
        <p:spPr>
          <a:xfrm>
            <a:off x="4728840" y="830624"/>
            <a:ext cx="3554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OF THE WEEK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1A4924-E604-46DF-B632-C30F5D0AF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192" y="2241150"/>
            <a:ext cx="52482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70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ADE179-5DB7-42CE-B698-624B1E41588F}"/>
              </a:ext>
            </a:extLst>
          </p:cNvPr>
          <p:cNvSpPr txBox="1"/>
          <p:nvPr/>
        </p:nvSpPr>
        <p:spPr>
          <a:xfrm>
            <a:off x="4702207" y="1141342"/>
            <a:ext cx="3036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91F8AA-C145-46ED-B833-A00870914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901" y="2444270"/>
            <a:ext cx="5229225" cy="3838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07ACDE-5957-47B5-A4F6-0EB945B6A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031" y="2444270"/>
            <a:ext cx="25812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49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F77A06-B954-42BB-809D-B2BB4C86C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471612"/>
            <a:ext cx="3022104" cy="13430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1C3E96-D54B-4CB4-A585-59B056A74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524" y="1471612"/>
            <a:ext cx="1955479" cy="16478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112F96-C62F-43C0-AC2A-2DFE63455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4462" y="1895474"/>
            <a:ext cx="1985107" cy="400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BD2386-B5CF-4B46-9A15-2A08B0D827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450" y="4981575"/>
            <a:ext cx="3046575" cy="1228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76B328-019C-436C-92F2-80E05B4B940F}"/>
              </a:ext>
            </a:extLst>
          </p:cNvPr>
          <p:cNvSpPr txBox="1"/>
          <p:nvPr/>
        </p:nvSpPr>
        <p:spPr>
          <a:xfrm>
            <a:off x="981074" y="790575"/>
            <a:ext cx="2143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5 Categories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1CF11-AD53-4353-A90B-15BBD4D905FF}"/>
              </a:ext>
            </a:extLst>
          </p:cNvPr>
          <p:cNvSpPr txBox="1"/>
          <p:nvPr/>
        </p:nvSpPr>
        <p:spPr>
          <a:xfrm>
            <a:off x="4392450" y="657225"/>
            <a:ext cx="3596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Articles Per Month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08B25D-353A-4BFB-BB2F-7F24645A50DD}"/>
              </a:ext>
            </a:extLst>
          </p:cNvPr>
          <p:cNvSpPr txBox="1"/>
          <p:nvPr/>
        </p:nvSpPr>
        <p:spPr>
          <a:xfrm>
            <a:off x="7439025" y="1190685"/>
            <a:ext cx="4752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Number of Articles Per Month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2C03CB-C223-40B2-966A-F308331E4271}"/>
              </a:ext>
            </a:extLst>
          </p:cNvPr>
          <p:cNvSpPr txBox="1"/>
          <p:nvPr/>
        </p:nvSpPr>
        <p:spPr>
          <a:xfrm>
            <a:off x="3962400" y="4238535"/>
            <a:ext cx="4752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Popular Content Category Each Month</a:t>
            </a:r>
          </a:p>
        </p:txBody>
      </p:sp>
    </p:spTree>
    <p:extLst>
      <p:ext uri="{BB962C8B-B14F-4D97-AF65-F5344CB8AC3E}">
        <p14:creationId xmlns:p14="http://schemas.microsoft.com/office/powerpoint/2010/main" val="1754463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3C72D5-059F-47EE-B49A-1292E112EA48}"/>
              </a:ext>
            </a:extLst>
          </p:cNvPr>
          <p:cNvSpPr txBox="1"/>
          <p:nvPr/>
        </p:nvSpPr>
        <p:spPr>
          <a:xfrm>
            <a:off x="3790950" y="609600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TO DATE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A84CB9-13EC-4C53-AE9F-2F7365E3160A}"/>
              </a:ext>
            </a:extLst>
          </p:cNvPr>
          <p:cNvSpPr txBox="1"/>
          <p:nvPr/>
        </p:nvSpPr>
        <p:spPr>
          <a:xfrm>
            <a:off x="552450" y="1362075"/>
            <a:ext cx="6257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: Start Date and End Date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4EDF2D-B2AD-4394-8781-6493B2C87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2162175"/>
            <a:ext cx="110013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19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A6840A-1778-4A9F-91A6-43CB242C1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02" y="687049"/>
            <a:ext cx="2409825" cy="5057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534C89-3B09-4C2D-992A-647E56F26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284" y="971919"/>
            <a:ext cx="3695700" cy="1285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29E80B-6230-4A5C-B7A1-9DA66A2E1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950" y="3215936"/>
            <a:ext cx="9544050" cy="646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2A360A-CB0A-4EFB-880E-CEB98069C65F}"/>
              </a:ext>
            </a:extLst>
          </p:cNvPr>
          <p:cNvSpPr txBox="1"/>
          <p:nvPr/>
        </p:nvSpPr>
        <p:spPr>
          <a:xfrm>
            <a:off x="7945514" y="664373"/>
            <a:ext cx="302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REPORTS</a:t>
            </a:r>
          </a:p>
        </p:txBody>
      </p:sp>
    </p:spTree>
    <p:extLst>
      <p:ext uri="{BB962C8B-B14F-4D97-AF65-F5344CB8AC3E}">
        <p14:creationId xmlns:p14="http://schemas.microsoft.com/office/powerpoint/2010/main" val="1306137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1241C0-4467-49EE-83A4-2BAE111DF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45" y="1426114"/>
            <a:ext cx="3586255" cy="22981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588B76-1F8D-44A8-9038-589EB3AE8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325" y="1114425"/>
            <a:ext cx="2981325" cy="55873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14AC06-3FD2-412F-BDE9-844023E5BE53}"/>
              </a:ext>
            </a:extLst>
          </p:cNvPr>
          <p:cNvSpPr txBox="1"/>
          <p:nvPr/>
        </p:nvSpPr>
        <p:spPr>
          <a:xfrm>
            <a:off x="692458" y="541538"/>
            <a:ext cx="407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F72082-77D7-44BC-9065-37FC627AD886}"/>
              </a:ext>
            </a:extLst>
          </p:cNvPr>
          <p:cNvSpPr txBox="1"/>
          <p:nvPr/>
        </p:nvSpPr>
        <p:spPr>
          <a:xfrm>
            <a:off x="6095999" y="270491"/>
            <a:ext cx="4074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CATEGORIES OF NEWS PUBLISHED BY TOP AUTHOR – LEE MORAN</a:t>
            </a:r>
          </a:p>
        </p:txBody>
      </p:sp>
    </p:spTree>
    <p:extLst>
      <p:ext uri="{BB962C8B-B14F-4D97-AF65-F5344CB8AC3E}">
        <p14:creationId xmlns:p14="http://schemas.microsoft.com/office/powerpoint/2010/main" val="1898067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20CADF-637A-460E-886C-E92E7EAB3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190750"/>
            <a:ext cx="11963400" cy="2476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F43E33-FB12-4636-8B11-7F5B3C6BFCFC}"/>
              </a:ext>
            </a:extLst>
          </p:cNvPr>
          <p:cNvSpPr txBox="1"/>
          <p:nvPr/>
        </p:nvSpPr>
        <p:spPr>
          <a:xfrm>
            <a:off x="4394446" y="674703"/>
            <a:ext cx="4154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OVERALL COUNTS</a:t>
            </a:r>
          </a:p>
        </p:txBody>
      </p:sp>
    </p:spTree>
    <p:extLst>
      <p:ext uri="{BB962C8B-B14F-4D97-AF65-F5344CB8AC3E}">
        <p14:creationId xmlns:p14="http://schemas.microsoft.com/office/powerpoint/2010/main" val="3565559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FF01C9-247F-481C-AB48-35DA593E39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5"/>
          <a:stretch/>
        </p:blipFill>
        <p:spPr>
          <a:xfrm>
            <a:off x="2405849" y="267355"/>
            <a:ext cx="8179022" cy="65906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DAEE40-5AB0-4D4B-9D01-C7F8D4C2E7AE}"/>
              </a:ext>
            </a:extLst>
          </p:cNvPr>
          <p:cNvSpPr txBox="1"/>
          <p:nvPr/>
        </p:nvSpPr>
        <p:spPr>
          <a:xfrm>
            <a:off x="461639" y="71021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CATEGORY SPLIT</a:t>
            </a:r>
          </a:p>
        </p:txBody>
      </p:sp>
    </p:spTree>
    <p:extLst>
      <p:ext uri="{BB962C8B-B14F-4D97-AF65-F5344CB8AC3E}">
        <p14:creationId xmlns:p14="http://schemas.microsoft.com/office/powerpoint/2010/main" val="3269315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CE9D8B-FC3A-4AC5-ADFF-6231994DE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4"/>
          <a:stretch/>
        </p:blipFill>
        <p:spPr>
          <a:xfrm>
            <a:off x="2183907" y="47625"/>
            <a:ext cx="8226918" cy="6762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6A8AE8-9EF9-497B-9D3E-541481BCFB3E}"/>
              </a:ext>
            </a:extLst>
          </p:cNvPr>
          <p:cNvSpPr txBox="1"/>
          <p:nvPr/>
        </p:nvSpPr>
        <p:spPr>
          <a:xfrm>
            <a:off x="346229" y="763481"/>
            <a:ext cx="1468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TOP AUTHOR  ANALYSIS – LEE MORAN</a:t>
            </a:r>
          </a:p>
        </p:txBody>
      </p:sp>
    </p:spTree>
    <p:extLst>
      <p:ext uri="{BB962C8B-B14F-4D97-AF65-F5344CB8AC3E}">
        <p14:creationId xmlns:p14="http://schemas.microsoft.com/office/powerpoint/2010/main" val="812298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56E94D-6F2C-438F-A487-479E056A6439}"/>
              </a:ext>
            </a:extLst>
          </p:cNvPr>
          <p:cNvSpPr txBox="1"/>
          <p:nvPr/>
        </p:nvSpPr>
        <p:spPr>
          <a:xfrm>
            <a:off x="3232951" y="2512381"/>
            <a:ext cx="5875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 PREDICTION</a:t>
            </a:r>
          </a:p>
        </p:txBody>
      </p:sp>
    </p:spTree>
    <p:extLst>
      <p:ext uri="{BB962C8B-B14F-4D97-AF65-F5344CB8AC3E}">
        <p14:creationId xmlns:p14="http://schemas.microsoft.com/office/powerpoint/2010/main" val="382702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3423CE-C806-473C-AEA8-0A9FA91DE872}"/>
              </a:ext>
            </a:extLst>
          </p:cNvPr>
          <p:cNvSpPr txBox="1"/>
          <p:nvPr/>
        </p:nvSpPr>
        <p:spPr>
          <a:xfrm>
            <a:off x="3314700" y="2524125"/>
            <a:ext cx="5191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163687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49C964-D7CB-44B0-A17A-F4F33717DB67}"/>
              </a:ext>
            </a:extLst>
          </p:cNvPr>
          <p:cNvSpPr txBox="1"/>
          <p:nvPr/>
        </p:nvSpPr>
        <p:spPr>
          <a:xfrm>
            <a:off x="843379" y="541538"/>
            <a:ext cx="7705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IS CONVERTED TO COUNT VECTORS</a:t>
            </a:r>
          </a:p>
          <a:p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USE RANDOM FOREST , LINEAR SVC , LOGISTIC REGRESSION</a:t>
            </a:r>
          </a:p>
          <a:p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4F36E6-C36C-4C4B-80F1-DAACCCBA9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1867732"/>
            <a:ext cx="94202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17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3441FD-E4A2-4BD1-8A2D-F3AD951004BB}"/>
              </a:ext>
            </a:extLst>
          </p:cNvPr>
          <p:cNvSpPr/>
          <p:nvPr/>
        </p:nvSpPr>
        <p:spPr>
          <a:xfrm>
            <a:off x="784193" y="921889"/>
            <a:ext cx="894573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CHALLENGES:</a:t>
            </a:r>
          </a:p>
          <a:p>
            <a:endParaRPr lang="en-IN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IS TOO LARGE FOR LOCAL SYSTEM.</a:t>
            </a:r>
          </a:p>
          <a:p>
            <a:endParaRPr lang="en-IN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UNCLEAN.</a:t>
            </a:r>
          </a:p>
          <a:p>
            <a:endParaRPr lang="en-IN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COLUMNS AND MORE ROWS.</a:t>
            </a:r>
          </a:p>
        </p:txBody>
      </p:sp>
    </p:spTree>
    <p:extLst>
      <p:ext uri="{BB962C8B-B14F-4D97-AF65-F5344CB8AC3E}">
        <p14:creationId xmlns:p14="http://schemas.microsoft.com/office/powerpoint/2010/main" val="1227374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3441FD-E4A2-4BD1-8A2D-F3AD951004BB}"/>
              </a:ext>
            </a:extLst>
          </p:cNvPr>
          <p:cNvSpPr/>
          <p:nvPr/>
        </p:nvSpPr>
        <p:spPr>
          <a:xfrm>
            <a:off x="784193" y="921889"/>
            <a:ext cx="811215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SCOPE:</a:t>
            </a:r>
          </a:p>
          <a:p>
            <a:endParaRPr lang="en-IN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more attributes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reads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Demographic of reads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Tags to each article</a:t>
            </a:r>
          </a:p>
          <a:p>
            <a:pPr lvl="1"/>
            <a:endParaRPr lang="en-IN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C8C7B8-FC90-4C77-873A-8EE95E1054C5}"/>
              </a:ext>
            </a:extLst>
          </p:cNvPr>
          <p:cNvSpPr txBox="1"/>
          <p:nvPr/>
        </p:nvSpPr>
        <p:spPr>
          <a:xfrm>
            <a:off x="685799" y="4181475"/>
            <a:ext cx="10722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Collecting clean data and organizing authors based on inferences  of analysis may increase further accuracy</a:t>
            </a:r>
          </a:p>
        </p:txBody>
      </p:sp>
    </p:spTree>
    <p:extLst>
      <p:ext uri="{BB962C8B-B14F-4D97-AF65-F5344CB8AC3E}">
        <p14:creationId xmlns:p14="http://schemas.microsoft.com/office/powerpoint/2010/main" val="3513963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3441FD-E4A2-4BD1-8A2D-F3AD951004BB}"/>
              </a:ext>
            </a:extLst>
          </p:cNvPr>
          <p:cNvSpPr/>
          <p:nvPr/>
        </p:nvSpPr>
        <p:spPr>
          <a:xfrm>
            <a:off x="784193" y="921889"/>
            <a:ext cx="8112157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REFERENCES:</a:t>
            </a:r>
          </a:p>
          <a:p>
            <a:endParaRPr lang="en-IN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https://pypi.org/project/sns/</a:t>
            </a:r>
            <a:endParaRPr lang="en-IN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https://www.kaggle.com/c/news-classification-by-categories</a:t>
            </a:r>
            <a:endParaRPr lang="en-IN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C8C7B8-FC90-4C77-873A-8EE95E1054C5}"/>
              </a:ext>
            </a:extLst>
          </p:cNvPr>
          <p:cNvSpPr txBox="1"/>
          <p:nvPr/>
        </p:nvSpPr>
        <p:spPr>
          <a:xfrm>
            <a:off x="685799" y="4181475"/>
            <a:ext cx="10722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144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6EA949-8994-4D5A-A7A3-9F8E04654CBA}"/>
              </a:ext>
            </a:extLst>
          </p:cNvPr>
          <p:cNvSpPr txBox="1"/>
          <p:nvPr/>
        </p:nvSpPr>
        <p:spPr>
          <a:xfrm>
            <a:off x="704850" y="590550"/>
            <a:ext cx="1027747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Description</a:t>
            </a:r>
          </a:p>
          <a:p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2,00,852 records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Columns : Author, Category, Date, Headline, Link, Short Description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– 01 – 2012     to     26 – 05 – 2018</a:t>
            </a:r>
          </a:p>
        </p:txBody>
      </p:sp>
    </p:spTree>
    <p:extLst>
      <p:ext uri="{BB962C8B-B14F-4D97-AF65-F5344CB8AC3E}">
        <p14:creationId xmlns:p14="http://schemas.microsoft.com/office/powerpoint/2010/main" val="31861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6EA949-8994-4D5A-A7A3-9F8E04654CBA}"/>
              </a:ext>
            </a:extLst>
          </p:cNvPr>
          <p:cNvSpPr txBox="1"/>
          <p:nvPr/>
        </p:nvSpPr>
        <p:spPr>
          <a:xfrm>
            <a:off x="704850" y="590550"/>
            <a:ext cx="10277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56509-B51C-4D99-BAF4-9D4DD5FBEE00}"/>
              </a:ext>
            </a:extLst>
          </p:cNvPr>
          <p:cNvSpPr txBox="1"/>
          <p:nvPr/>
        </p:nvSpPr>
        <p:spPr>
          <a:xfrm>
            <a:off x="852256" y="1287262"/>
            <a:ext cx="73507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) EXTRACTED THE FOLLOWING COLUMNS FOR MONTHY,DAY WISE AND WEEKDAY VS WEEKEND ANALYSIS:</a:t>
            </a:r>
          </a:p>
          <a:p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'MONTH’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'DAY’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'DAY_OF_WEEK’</a:t>
            </a:r>
          </a:p>
          <a:p>
            <a:pPr lvl="1"/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37870-21C0-4255-B028-861BAD0D896F}"/>
              </a:ext>
            </a:extLst>
          </p:cNvPr>
          <p:cNvSpPr txBox="1"/>
          <p:nvPr/>
        </p:nvSpPr>
        <p:spPr>
          <a:xfrm>
            <a:off x="942975" y="4572000"/>
            <a:ext cx="767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2.)  APPENDED ALL THE DATA ONTO CSV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2511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6EA949-8994-4D5A-A7A3-9F8E04654CBA}"/>
              </a:ext>
            </a:extLst>
          </p:cNvPr>
          <p:cNvSpPr txBox="1"/>
          <p:nvPr/>
        </p:nvSpPr>
        <p:spPr>
          <a:xfrm>
            <a:off x="704850" y="590551"/>
            <a:ext cx="998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</a:p>
          <a:p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Columns : Author, Category, Date, Headline, Link, Short Description</a:t>
            </a:r>
          </a:p>
          <a:p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: in CSV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082B12-0F95-4201-9807-023F83532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685227"/>
            <a:ext cx="11839575" cy="202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72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6EA949-8994-4D5A-A7A3-9F8E04654CBA}"/>
              </a:ext>
            </a:extLst>
          </p:cNvPr>
          <p:cNvSpPr txBox="1"/>
          <p:nvPr/>
        </p:nvSpPr>
        <p:spPr>
          <a:xfrm>
            <a:off x="704850" y="590550"/>
            <a:ext cx="102774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STATEMENTS – End Goals</a:t>
            </a:r>
          </a:p>
          <a:p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to Date Analysis of Content Creation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Seasonal Analysis based on posts published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 Analysis – Popular Category / Popular Author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Weekday vs Weekend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 Prediction on the basis on headline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934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3C72D5-059F-47EE-B49A-1292E112EA48}"/>
              </a:ext>
            </a:extLst>
          </p:cNvPr>
          <p:cNvSpPr txBox="1"/>
          <p:nvPr/>
        </p:nvSpPr>
        <p:spPr>
          <a:xfrm>
            <a:off x="3500483" y="2414885"/>
            <a:ext cx="48529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 ANALYSIS </a:t>
            </a:r>
          </a:p>
          <a:p>
            <a:r>
              <a:rPr lang="en-I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[ DEMO ]</a:t>
            </a:r>
          </a:p>
        </p:txBody>
      </p:sp>
    </p:spTree>
    <p:extLst>
      <p:ext uri="{BB962C8B-B14F-4D97-AF65-F5344CB8AC3E}">
        <p14:creationId xmlns:p14="http://schemas.microsoft.com/office/powerpoint/2010/main" val="15742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F1CC4D-7C0D-45E2-B426-2D961C8C4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48" y="1828013"/>
            <a:ext cx="5181600" cy="38766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ADE179-5DB7-42CE-B698-624B1E41588F}"/>
              </a:ext>
            </a:extLst>
          </p:cNvPr>
          <p:cNvSpPr txBox="1"/>
          <p:nvPr/>
        </p:nvSpPr>
        <p:spPr>
          <a:xfrm>
            <a:off x="4577919" y="732969"/>
            <a:ext cx="3036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SLICER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1D6552-731D-4516-B068-20EAF4EB6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130" y="1818763"/>
            <a:ext cx="4641921" cy="37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ADE179-5DB7-42CE-B698-624B1E41588F}"/>
              </a:ext>
            </a:extLst>
          </p:cNvPr>
          <p:cNvSpPr txBox="1"/>
          <p:nvPr/>
        </p:nvSpPr>
        <p:spPr>
          <a:xfrm>
            <a:off x="4702207" y="1141342"/>
            <a:ext cx="3036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WISE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1E403-5A93-4D17-9C8D-137518EFE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538" y="2257881"/>
            <a:ext cx="51911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52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Office PowerPoint</Application>
  <PresentationFormat>Widescreen</PresentationFormat>
  <Paragraphs>103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Ashwath Guru</dc:creator>
  <cp:lastModifiedBy>Noopur Agrawal</cp:lastModifiedBy>
  <cp:revision>20</cp:revision>
  <dcterms:created xsi:type="dcterms:W3CDTF">2019-03-01T04:14:56Z</dcterms:created>
  <dcterms:modified xsi:type="dcterms:W3CDTF">2019-03-28T14:27:09Z</dcterms:modified>
</cp:coreProperties>
</file>