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25" y="-2915743"/>
            <a:ext cx="25175049" cy="194836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5501" y="5356749"/>
            <a:ext cx="5970717" cy="148648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8012" y="8586663"/>
            <a:ext cx="12694470" cy="1486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5937" y="-1147579"/>
            <a:ext cx="11870236" cy="78543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15655" y="3030129"/>
            <a:ext cx="8080935" cy="1247960"/>
            <a:chOff x="5015655" y="3030129"/>
            <a:chExt cx="8080935" cy="12479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643" y="2487605"/>
              <a:ext cx="16161870" cy="249592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5655" y="3030129"/>
              <a:ext cx="8080935" cy="12479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5133" y="2924980"/>
            <a:ext cx="3250133" cy="1953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3410" y="3005913"/>
            <a:ext cx="1333519" cy="1333519"/>
            <a:chOff x="4503410" y="3005913"/>
            <a:chExt cx="1333519" cy="1333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3410" y="3005913"/>
              <a:ext cx="1333519" cy="13335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3083" y="1783018"/>
            <a:ext cx="4728761" cy="56272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03410" y="4898832"/>
            <a:ext cx="8593179" cy="1333519"/>
            <a:chOff x="4503410" y="4898832"/>
            <a:chExt cx="8593179" cy="13335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015655" y="4923048"/>
              <a:ext cx="8080935" cy="1247960"/>
              <a:chOff x="5015655" y="4923048"/>
              <a:chExt cx="8080935" cy="12479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56643" y="4380524"/>
                <a:ext cx="16161870" cy="2495921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15655" y="4923048"/>
                <a:ext cx="8080935" cy="12479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03410" y="4898832"/>
              <a:ext cx="1333519" cy="1333519"/>
              <a:chOff x="4503410" y="4898832"/>
              <a:chExt cx="1333519" cy="13335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03410" y="4898832"/>
                <a:ext cx="1333519" cy="133351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0373" y="3685458"/>
              <a:ext cx="4719794" cy="56081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15655" y="6863546"/>
            <a:ext cx="8080935" cy="1247960"/>
            <a:chOff x="5015655" y="6863546"/>
            <a:chExt cx="8080935" cy="12479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643" y="6321022"/>
              <a:ext cx="16161870" cy="249592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5655" y="6863546"/>
              <a:ext cx="8080935" cy="124796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49431" y="6776960"/>
            <a:ext cx="3173942" cy="19539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03410" y="6839330"/>
            <a:ext cx="1333519" cy="1333519"/>
            <a:chOff x="4503410" y="6839330"/>
            <a:chExt cx="1333519" cy="13335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3410" y="6839330"/>
              <a:ext cx="1333519" cy="133351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99420" y="5625945"/>
            <a:ext cx="4729318" cy="561774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42539" y="4756084"/>
            <a:ext cx="2166247" cy="19584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5937" y="-1147579"/>
            <a:ext cx="11870236" cy="78543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2428" y="2630971"/>
            <a:ext cx="13194060" cy="6740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97619" y="1976307"/>
            <a:ext cx="13033333" cy="6937979"/>
            <a:chOff x="2797619" y="1976307"/>
            <a:chExt cx="13033333" cy="69379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7619" y="1976307"/>
              <a:ext cx="13033333" cy="69379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6252" y="-1401960"/>
            <a:ext cx="10747207" cy="8251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351119"/>
            <a:ext cx="6838095" cy="2674276"/>
            <a:chOff x="9142857" y="3351119"/>
            <a:chExt cx="6838095" cy="26742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351119"/>
              <a:ext cx="6838095" cy="26742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1857" y="6955557"/>
            <a:ext cx="1780048" cy="1546033"/>
            <a:chOff x="6701857" y="6955557"/>
            <a:chExt cx="1780048" cy="15460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1857" y="6955557"/>
              <a:ext cx="1780048" cy="15460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01128" y="3351119"/>
            <a:ext cx="4076190" cy="2428571"/>
            <a:chOff x="5601128" y="3351119"/>
            <a:chExt cx="4076190" cy="24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1128" y="3351119"/>
              <a:ext cx="4076190" cy="24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28571" y="5209200"/>
            <a:ext cx="2571429" cy="2960643"/>
            <a:chOff x="12228571" y="5209200"/>
            <a:chExt cx="2571429" cy="29606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8571" y="5209200"/>
              <a:ext cx="2571429" cy="29606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4112" y="-1126294"/>
            <a:ext cx="12261934" cy="78532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090" y="2071779"/>
            <a:ext cx="6610495" cy="41967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5389" y="4304786"/>
            <a:ext cx="7995933" cy="41967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59919" y="6449233"/>
            <a:ext cx="7074990" cy="4196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43" y="2839525"/>
            <a:ext cx="5314286" cy="5066667"/>
            <a:chOff x="2057143" y="2839525"/>
            <a:chExt cx="5314286" cy="50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143" y="2839525"/>
              <a:ext cx="5314286" cy="50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6032" y="3723623"/>
            <a:ext cx="7126984" cy="2838468"/>
            <a:chOff x="9746032" y="3723623"/>
            <a:chExt cx="7126984" cy="28384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6032" y="3723623"/>
              <a:ext cx="7126984" cy="283846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5718" y="-1382580"/>
            <a:ext cx="11540811" cy="82030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5007" y="2401076"/>
            <a:ext cx="7393639" cy="83649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025" y="6667903"/>
            <a:ext cx="10419187" cy="38265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0072" y="1591712"/>
            <a:ext cx="5159834" cy="3729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8996" y="1586634"/>
            <a:ext cx="5338710" cy="37543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01642" y="6812887"/>
            <a:ext cx="7970310" cy="3586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5937" y="-1147579"/>
            <a:ext cx="11870236" cy="78543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4025" y="2629204"/>
            <a:ext cx="9694165" cy="6740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3830" y="-1148515"/>
            <a:ext cx="11184777" cy="78246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15655" y="3030129"/>
            <a:ext cx="8080935" cy="1247960"/>
            <a:chOff x="5015655" y="3030129"/>
            <a:chExt cx="8080935" cy="12479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643" y="2487605"/>
              <a:ext cx="16161870" cy="249592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5655" y="3030129"/>
              <a:ext cx="8080935" cy="12479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3064" y="2964407"/>
            <a:ext cx="5313124" cy="1953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3410" y="3005913"/>
            <a:ext cx="1333519" cy="1333519"/>
            <a:chOff x="4503410" y="3005913"/>
            <a:chExt cx="1333519" cy="1333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3410" y="3005913"/>
              <a:ext cx="1333519" cy="13335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3083" y="1783018"/>
            <a:ext cx="4728761" cy="56272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03410" y="4898832"/>
            <a:ext cx="8593179" cy="1333519"/>
            <a:chOff x="4503410" y="4898832"/>
            <a:chExt cx="8593179" cy="13335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015655" y="4923048"/>
              <a:ext cx="8080935" cy="1247960"/>
              <a:chOff x="5015655" y="4923048"/>
              <a:chExt cx="8080935" cy="12479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56643" y="4380524"/>
                <a:ext cx="16161870" cy="2495921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15655" y="4923048"/>
                <a:ext cx="8080935" cy="12479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03410" y="4898832"/>
              <a:ext cx="1333519" cy="1333519"/>
              <a:chOff x="4503410" y="4898832"/>
              <a:chExt cx="1333519" cy="13335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03410" y="4898832"/>
                <a:ext cx="1333519" cy="133351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0373" y="3685458"/>
              <a:ext cx="4719794" cy="56081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15655" y="6815927"/>
            <a:ext cx="8080935" cy="1247960"/>
            <a:chOff x="5015655" y="6815927"/>
            <a:chExt cx="8080935" cy="12479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643" y="6273403"/>
              <a:ext cx="16161870" cy="249592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5655" y="6815927"/>
              <a:ext cx="8080935" cy="124796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34493" y="6749785"/>
            <a:ext cx="5655582" cy="19539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03410" y="6791711"/>
            <a:ext cx="1333519" cy="1333519"/>
            <a:chOff x="4503410" y="6791711"/>
            <a:chExt cx="1333519" cy="13335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3410" y="6791711"/>
              <a:ext cx="1333519" cy="133351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99420" y="5578326"/>
            <a:ext cx="4729318" cy="561774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34493" y="4879074"/>
            <a:ext cx="6279943" cy="19539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4635" y="5581769"/>
            <a:ext cx="12560039" cy="82258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25" y="-2915743"/>
            <a:ext cx="25175049" cy="1948363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5501" y="5356749"/>
            <a:ext cx="5970717" cy="1486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2023-10-06T10:50:52Z</dcterms:created>
  <dcterms:modified xsi:type="dcterms:W3CDTF">2023-10-06T10:50:52Z</dcterms:modified>
</cp:coreProperties>
</file>