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b0767e59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b0767e59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b0767e59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b0767e5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b0767e59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b0767e5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454b5df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454b5df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454b5df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454b5df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454b5df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454b5df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a947f4744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a947f4744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b0767e5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b0767e5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b0767e5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b0767e5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b0767e5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b0767e5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454b5df1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454b5df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b0767e5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b0767e5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0767e5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b0767e5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a947f4744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a947f4744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a947f474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a947f474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a947f4744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a947f4744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a947f474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a947f474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0767e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b0767e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b0767e5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b0767e5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b0767e5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b0767e5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b0767e5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b0767e5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ooruldeenalazzawi04@gmail.com" TargetMode="External"/><Relationship Id="rId4" Type="http://schemas.openxmlformats.org/officeDocument/2006/relationships/hyperlink" Target="https://www.linkedin.com/in/nooruldeen-al-azzawi-b373b9240/" TargetMode="External"/><Relationship Id="rId5" Type="http://schemas.openxmlformats.org/officeDocument/2006/relationships/hyperlink" Target="https://public.tableau.com/app/profile/nooruldeen.al.azzawi2799" TargetMode="External"/><Relationship Id="rId6" Type="http://schemas.openxmlformats.org/officeDocument/2006/relationships/hyperlink" Target="https://nooranalytics.blogspo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irbektoktogaraev/should-this-loan-be-approved-or-denie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dvocacy.sba.gov/2019/01/30/small-businesses-generate-44-percent-of-u-s-economic-activity/#:~:text=WASHINGTON%2C%20D.C.%20%E2%80%93%20Small%20businesses%20are,percent%20of%20U.S.%20economic%20activity" TargetMode="External"/><Relationship Id="rId4" Type="http://schemas.openxmlformats.org/officeDocument/2006/relationships/hyperlink" Target="https://www.pnas.org/doi/10.1073/pnas.2006991117#:~:text=Across%20the%20sample%2C%2041.3%25%20of,closed%20because%20of%20the%20pandem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000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Small Businesses Loans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01350" y="2312650"/>
            <a:ext cx="42555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Nooruldeen F. Al-Azzawi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nooruldeenalazzawi04@gmail.com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Phone: (336)268-5826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https://www.linkedin.com/in/nooruldeen-al-azzawi-b373b9240/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Tableau-Public: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https://public.tableau.com/app/profile/nooruldeen.al.azzawi2799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Blog: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https://nooranalytics.blogspot.com/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86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501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015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given out to businesses in states</a:t>
            </a:r>
            <a:endParaRPr/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see a clear trend here where: 1) States with the most populations get the most amount of loans compared to others. 2) States that we consider today to be economic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powerhouses or economic hubs were vitalized by the loans. 3) And lastly we see that states with a big workers’ base and technological literate population get the most amount of loans and open businesses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given out by Approval year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400"/>
            <a:ext cx="9144000" cy="39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given out by Approval year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see a significant rise first at 1989 when the U.S had a light recession for nearly 5 years. During that time, the Government made helping small businesses go through the recession its priority.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later see the more significant rise in the years leading to the Financial crisis in 2008 and the years around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34750" y="12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given out by Major banks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8000"/>
            <a:ext cx="9143998" cy="43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Data provided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most major limitation was that the dataset didn’t provide a column that categorized each business to an industry. I have looked for similar data which specified the industry for each business, but I couldn’t find a dataset as wide and as expansive as the one originally provide by the SBA.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Visualizations</a:t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943475" cy="18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https://www.kaggle.com/datasets/mirbektoktogaraev/should-this-loan-be-approved-or-denied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38"/>
            <a:ext cx="8839199" cy="476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Cited and Used outside the Dataset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https://advocacy.sba.gov/2019/01/30/small-businesses-generate-44-percent-of-u-s-economic-activity/#:~:text=WASHINGTON%2C%20D.C.%20%E2%80%93%20Small%20businesses%20are,percent%20of%20U.S.%20economic%20activity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https://www.pnas.org/doi/10.1073/pnas.2006991117#:~:text=Across%20the%20sample%2C%2041.3%25%20of,closed%20because%20of%20the%20pandemic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Businesses - Why Do They Matter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188575"/>
            <a:ext cx="37713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According to the Small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Business Administration(SBA), Small Businesses are blood that runs in the veins of our economy as they create nearly two-third of total new jobs and drive competitiveness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Facing Small Businesses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2309675"/>
            <a:ext cx="51474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Since the start of the Covid-19 pandemic and the lockdowns that followed in the U.S, many small Businesses have struggled to keep their doors open and pay salaries and wages to their workers and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employees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Across a sample of 5800 Small Businesses, 41.3% of Businesses reported that they were temporarily closed due to Covid-19. While an estimated 1.8% have reported that they were permanently closing down due to the economic issues caused by the pandemic.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134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given out to businesses in states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650"/>
            <a:ext cx="9143948" cy="43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5" y="54150"/>
            <a:ext cx="8995326" cy="50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5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055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72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