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2" r:id="rId6"/>
    <p:sldId id="263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49" y="1895168"/>
            <a:ext cx="8192728" cy="1445337"/>
          </a:xfrm>
        </p:spPr>
        <p:txBody>
          <a:bodyPr>
            <a:normAutofit/>
          </a:bodyPr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9" y="3753458"/>
            <a:ext cx="4433777" cy="730043"/>
          </a:xfrm>
        </p:spPr>
        <p:txBody>
          <a:bodyPr>
            <a:normAutofit fontScale="77500" lnSpcReduction="20000"/>
          </a:bodyPr>
          <a:lstStyle/>
          <a:p>
            <a:r>
              <a:rPr lang="en-US" b="1" i="1" u="sng" dirty="0"/>
              <a:t>Submitted to: Sir Waqas</a:t>
            </a:r>
          </a:p>
          <a:p>
            <a:r>
              <a:rPr lang="en-US" b="1" i="1" u="sng" dirty="0"/>
              <a:t>Submitted by: Noor Fatima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Machine Learning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-&gt; subset of AI</a:t>
            </a:r>
          </a:p>
          <a:p>
            <a:r>
              <a:rPr lang="en-US" dirty="0"/>
              <a:t>-&gt; art of making machine to learn</a:t>
            </a:r>
          </a:p>
          <a:p>
            <a:r>
              <a:rPr lang="en-US" dirty="0"/>
              <a:t>   from data</a:t>
            </a:r>
          </a:p>
          <a:p>
            <a:r>
              <a:rPr lang="en-US" dirty="0"/>
              <a:t>-&gt; recognize relationships</a:t>
            </a:r>
          </a:p>
          <a:p>
            <a:r>
              <a:rPr lang="en-US" dirty="0"/>
              <a:t>-&gt; draw conclusions</a:t>
            </a:r>
          </a:p>
          <a:p>
            <a:r>
              <a:rPr lang="en-US" dirty="0"/>
              <a:t>-&gt; make predictions</a:t>
            </a:r>
          </a:p>
          <a:p>
            <a:r>
              <a:rPr lang="en-US" dirty="0"/>
              <a:t>-&gt; making machine intelligent through</a:t>
            </a:r>
          </a:p>
          <a:p>
            <a:r>
              <a:rPr lang="en-US" dirty="0"/>
              <a:t>   knowledge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54B415-6B04-4FC1-BAAA-B1BEC750C0E7}"/>
              </a:ext>
            </a:extLst>
          </p:cNvPr>
          <p:cNvSpPr txBox="1"/>
          <p:nvPr/>
        </p:nvSpPr>
        <p:spPr>
          <a:xfrm>
            <a:off x="7570381" y="4787916"/>
            <a:ext cx="157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@Noor Fatima</a:t>
            </a:r>
            <a:endParaRPr lang="en-PK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-&gt; supervised learning</a:t>
            </a:r>
          </a:p>
          <a:p>
            <a:r>
              <a:rPr lang="en-US" dirty="0"/>
              <a:t>-&gt; unsupervised learning</a:t>
            </a:r>
          </a:p>
          <a:p>
            <a:r>
              <a:rPr lang="en-US" dirty="0"/>
              <a:t>-&gt; Semi-supervised</a:t>
            </a:r>
          </a:p>
          <a:p>
            <a:r>
              <a:rPr lang="en-US" dirty="0"/>
              <a:t>-&gt; Reinforcement Learning</a:t>
            </a:r>
          </a:p>
          <a:p>
            <a:r>
              <a:rPr lang="en-US" dirty="0"/>
              <a:t>-&gt; Self-supervised Learning</a:t>
            </a:r>
          </a:p>
          <a:p>
            <a:r>
              <a:rPr lang="en-US" dirty="0"/>
              <a:t>-&gt; Transfer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E7693-7DFD-4451-AF44-DA5300D58DA1}"/>
              </a:ext>
            </a:extLst>
          </p:cNvPr>
          <p:cNvSpPr txBox="1"/>
          <p:nvPr/>
        </p:nvSpPr>
        <p:spPr>
          <a:xfrm>
            <a:off x="7570381" y="4777284"/>
            <a:ext cx="157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@Noor Fatima</a:t>
            </a:r>
            <a:endParaRPr lang="en-PK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86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-&gt; Recommendation Systems</a:t>
            </a:r>
          </a:p>
          <a:p>
            <a:r>
              <a:rPr lang="en-US" dirty="0"/>
              <a:t>-&gt; Virtual Personal Assistants</a:t>
            </a:r>
          </a:p>
          <a:p>
            <a:r>
              <a:rPr lang="en-US" dirty="0"/>
              <a:t>-&gt; Social Media Personalization</a:t>
            </a:r>
          </a:p>
          <a:p>
            <a:r>
              <a:rPr lang="en-US" dirty="0"/>
              <a:t>-&gt; Healthcare Diagnosis</a:t>
            </a:r>
          </a:p>
          <a:p>
            <a:r>
              <a:rPr lang="en-US" dirty="0"/>
              <a:t>-&gt; Smart Home Devices</a:t>
            </a:r>
          </a:p>
          <a:p>
            <a:r>
              <a:rPr lang="en-US" dirty="0"/>
              <a:t>-&gt; Fraud Detection</a:t>
            </a:r>
          </a:p>
          <a:p>
            <a:r>
              <a:rPr lang="en-US" dirty="0"/>
              <a:t>-&gt; Language Translation</a:t>
            </a:r>
          </a:p>
          <a:p>
            <a:r>
              <a:rPr lang="en-US" dirty="0"/>
              <a:t>-&gt; Image and Object Recognition</a:t>
            </a:r>
          </a:p>
          <a:p>
            <a:r>
              <a:rPr lang="en-US" dirty="0"/>
              <a:t>-&gt; </a:t>
            </a:r>
            <a:r>
              <a:rPr lang="en-US" dirty="0" err="1"/>
              <a:t>Atutomatic</a:t>
            </a:r>
            <a:r>
              <a:rPr lang="en-US" dirty="0"/>
              <a:t> cars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FA95D8-3A73-4F93-8334-8D890B189737}"/>
              </a:ext>
            </a:extLst>
          </p:cNvPr>
          <p:cNvSpPr txBox="1"/>
          <p:nvPr/>
        </p:nvSpPr>
        <p:spPr>
          <a:xfrm>
            <a:off x="7676707" y="4774168"/>
            <a:ext cx="157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@Noor Fatima</a:t>
            </a:r>
            <a:endParaRPr lang="en-PK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73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Libraries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-&gt; NumPy</a:t>
            </a:r>
          </a:p>
          <a:p>
            <a:r>
              <a:rPr lang="en-US" dirty="0"/>
              <a:t>-&gt; pandas</a:t>
            </a:r>
          </a:p>
          <a:p>
            <a:r>
              <a:rPr lang="en-US" dirty="0"/>
              <a:t>-&gt; </a:t>
            </a:r>
            <a:r>
              <a:rPr lang="en-US" dirty="0" err="1"/>
              <a:t>Scikit</a:t>
            </a:r>
            <a:r>
              <a:rPr lang="en-US" dirty="0"/>
              <a:t>-learn</a:t>
            </a:r>
          </a:p>
          <a:p>
            <a:r>
              <a:rPr lang="en-US" dirty="0"/>
              <a:t>-&gt; TensorFlow</a:t>
            </a:r>
          </a:p>
          <a:p>
            <a:r>
              <a:rPr lang="en-US" dirty="0"/>
              <a:t>-&gt; </a:t>
            </a:r>
            <a:r>
              <a:rPr lang="en-US" dirty="0" err="1"/>
              <a:t>Keras</a:t>
            </a:r>
            <a:endParaRPr lang="en-US" dirty="0"/>
          </a:p>
          <a:p>
            <a:r>
              <a:rPr lang="en-US" dirty="0"/>
              <a:t>-&gt; </a:t>
            </a:r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-&gt; matplotlib</a:t>
            </a:r>
          </a:p>
          <a:p>
            <a:r>
              <a:rPr lang="en-US" dirty="0"/>
              <a:t>-&gt; </a:t>
            </a:r>
            <a:r>
              <a:rPr lang="en-US" dirty="0" err="1"/>
              <a:t>seabor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C47F9-A5C1-4AAE-A0C5-5ACE68A9D566}"/>
              </a:ext>
            </a:extLst>
          </p:cNvPr>
          <p:cNvSpPr txBox="1"/>
          <p:nvPr/>
        </p:nvSpPr>
        <p:spPr>
          <a:xfrm>
            <a:off x="7570381" y="4774168"/>
            <a:ext cx="157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@Noor Fatima</a:t>
            </a:r>
            <a:endParaRPr lang="en-PK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52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49" y="1895168"/>
            <a:ext cx="7172860" cy="1445337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91091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On-screen Show (16:9)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Machine Learning</vt:lpstr>
      <vt:lpstr>Machine Learning</vt:lpstr>
      <vt:lpstr>Slide Title</vt:lpstr>
      <vt:lpstr>Applications</vt:lpstr>
      <vt:lpstr>Python Libraries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2024-04-14T18:07:19Z</dcterms:modified>
</cp:coreProperties>
</file>