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6BDA-297D-4081-AA92-40A98C48D3E1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A15E-010F-4D66-A57D-90828D3C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9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6BDA-297D-4081-AA92-40A98C48D3E1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A15E-010F-4D66-A57D-90828D3C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40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6BDA-297D-4081-AA92-40A98C48D3E1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A15E-010F-4D66-A57D-90828D3C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8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6BDA-297D-4081-AA92-40A98C48D3E1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A15E-010F-4D66-A57D-90828D3C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35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6BDA-297D-4081-AA92-40A98C48D3E1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A15E-010F-4D66-A57D-90828D3C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2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6BDA-297D-4081-AA92-40A98C48D3E1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A15E-010F-4D66-A57D-90828D3C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6BDA-297D-4081-AA92-40A98C48D3E1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A15E-010F-4D66-A57D-90828D3C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9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6BDA-297D-4081-AA92-40A98C48D3E1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A15E-010F-4D66-A57D-90828D3C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3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6BDA-297D-4081-AA92-40A98C48D3E1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A15E-010F-4D66-A57D-90828D3C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1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6BDA-297D-4081-AA92-40A98C48D3E1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A15E-010F-4D66-A57D-90828D3C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0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6BDA-297D-4081-AA92-40A98C48D3E1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A15E-010F-4D66-A57D-90828D3C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4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D6BDA-297D-4081-AA92-40A98C48D3E1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2A15E-010F-4D66-A57D-90828D3C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94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3730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3176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4780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0363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2441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8300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409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5602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4050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7982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814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9641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008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4883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0732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101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5392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8900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1277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0927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2020-12-26T08:13:50Z</dcterms:created>
  <dcterms:modified xsi:type="dcterms:W3CDTF">2020-12-26T08:15:47Z</dcterms:modified>
</cp:coreProperties>
</file>