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-83106"/>
            <a:ext cx="7696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&lt;algorithm&gt; // for std::swap, use &lt;utility&gt; instead if C++11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length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array[length] = { 30, 50, 20, 10, 40 };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startIndex</a:t>
            </a:r>
            <a:r>
              <a:rPr lang="en-US" dirty="0" smtClean="0"/>
              <a:t> = 0; </a:t>
            </a:r>
            <a:r>
              <a:rPr lang="en-US" dirty="0" err="1" smtClean="0"/>
              <a:t>startIndex</a:t>
            </a:r>
            <a:r>
              <a:rPr lang="en-US" dirty="0" smtClean="0"/>
              <a:t> &lt; length - 1; ++</a:t>
            </a:r>
            <a:r>
              <a:rPr lang="en-US" dirty="0" err="1" smtClean="0"/>
              <a:t>startIndex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smallestIndex</a:t>
            </a:r>
            <a:r>
              <a:rPr lang="en-US" dirty="0" smtClean="0"/>
              <a:t> is the index of the smallest element</a:t>
            </a:r>
          </a:p>
          <a:p>
            <a:r>
              <a:rPr lang="en-US" dirty="0" smtClean="0"/>
              <a:t>// Start by assuming the smallest element is the first element of this iteration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smallestIndex</a:t>
            </a:r>
            <a:r>
              <a:rPr lang="en-US" dirty="0" smtClean="0"/>
              <a:t> = </a:t>
            </a:r>
            <a:r>
              <a:rPr lang="en-US" dirty="0" err="1" smtClean="0"/>
              <a:t>startIndex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 Then look for a smaller element in the rest of the array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currentIndex</a:t>
            </a:r>
            <a:r>
              <a:rPr lang="en-US" dirty="0" smtClean="0"/>
              <a:t> = </a:t>
            </a:r>
            <a:r>
              <a:rPr lang="en-US" dirty="0" err="1" smtClean="0"/>
              <a:t>startIndex</a:t>
            </a:r>
            <a:r>
              <a:rPr lang="en-US" dirty="0" smtClean="0"/>
              <a:t> + 1; </a:t>
            </a:r>
            <a:r>
              <a:rPr lang="en-US" dirty="0" err="1" smtClean="0"/>
              <a:t>currentIndex</a:t>
            </a:r>
            <a:r>
              <a:rPr lang="en-US" dirty="0" smtClean="0"/>
              <a:t> &lt; length; ++</a:t>
            </a:r>
            <a:r>
              <a:rPr lang="en-US" dirty="0" err="1" smtClean="0"/>
              <a:t>currentIndex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If we've found an element that is smaller than our previously found smallest</a:t>
            </a:r>
          </a:p>
          <a:p>
            <a:r>
              <a:rPr lang="en-US" dirty="0" smtClean="0"/>
              <a:t>if (array[</a:t>
            </a:r>
            <a:r>
              <a:rPr lang="en-US" dirty="0" err="1" smtClean="0"/>
              <a:t>currentIndex</a:t>
            </a:r>
            <a:r>
              <a:rPr lang="en-US" dirty="0" smtClean="0"/>
              <a:t>] &lt; array[</a:t>
            </a:r>
            <a:r>
              <a:rPr lang="en-US" dirty="0" err="1" smtClean="0"/>
              <a:t>smallestIndex</a:t>
            </a:r>
            <a:r>
              <a:rPr lang="en-US" dirty="0" smtClean="0"/>
              <a:t>])</a:t>
            </a:r>
          </a:p>
          <a:p>
            <a:r>
              <a:rPr lang="en-US" dirty="0" smtClean="0"/>
              <a:t>// then keep track of it</a:t>
            </a:r>
          </a:p>
          <a:p>
            <a:r>
              <a:rPr lang="en-US" dirty="0" err="1" smtClean="0"/>
              <a:t>smallestIndex</a:t>
            </a:r>
            <a:r>
              <a:rPr lang="en-US" dirty="0" smtClean="0"/>
              <a:t> = </a:t>
            </a:r>
            <a:r>
              <a:rPr lang="en-US" dirty="0" err="1" smtClean="0"/>
              <a:t>currentIndex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std::swap(array[</a:t>
            </a:r>
            <a:r>
              <a:rPr lang="en-US" dirty="0" err="1" smtClean="0"/>
              <a:t>startIndex</a:t>
            </a:r>
            <a:r>
              <a:rPr lang="en-US" dirty="0" smtClean="0"/>
              <a:t>], array[</a:t>
            </a:r>
            <a:r>
              <a:rPr lang="en-US" dirty="0" err="1" smtClean="0"/>
              <a:t>smallestIndex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 = 0; index &lt; length; ++index)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 &lt;&lt; array[index] &lt;&lt; ' ';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 lIns="0" tIns="0" rIns="0" bIns="0"/>
          <a:lstStyle/>
          <a:p>
            <a:r>
              <a:rPr lang="en-US" b="1" dirty="0" smtClean="0"/>
              <a:t>std::sort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447086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&lt;algorithm&gt; // for std::sort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length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array[length] = { 30, 50, 20, 10, 40 };</a:t>
            </a:r>
          </a:p>
          <a:p>
            <a:endParaRPr lang="en-US" dirty="0" smtClean="0"/>
          </a:p>
          <a:p>
            <a:r>
              <a:rPr lang="en-US" dirty="0" smtClean="0"/>
              <a:t>// array: we are telling the function to start the sort at the beginning of the array.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array+length</a:t>
            </a:r>
            <a:r>
              <a:rPr lang="en-US" dirty="0" smtClean="0"/>
              <a:t> : we are telling the array to sort up to the last element in the array</a:t>
            </a:r>
          </a:p>
          <a:p>
            <a:r>
              <a:rPr lang="en-US" dirty="0" smtClean="0"/>
              <a:t>	std::sort(array, </a:t>
            </a:r>
            <a:r>
              <a:rPr lang="en-US" dirty="0" err="1" smtClean="0"/>
              <a:t>array+length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length;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std::</a:t>
            </a:r>
            <a:r>
              <a:rPr lang="en-US" dirty="0" err="1" smtClean="0"/>
              <a:t>cout</a:t>
            </a:r>
            <a:r>
              <a:rPr lang="en-US" dirty="0" smtClean="0"/>
              <a:t> &lt;&lt; array[</a:t>
            </a:r>
            <a:r>
              <a:rPr lang="en-US" dirty="0" err="1" smtClean="0"/>
              <a:t>i</a:t>
            </a:r>
            <a:r>
              <a:rPr lang="en-US" dirty="0" smtClean="0"/>
              <a:t>] &lt;&lt; ' ';</a:t>
            </a:r>
          </a:p>
          <a:p>
            <a:endParaRPr lang="en-US" dirty="0" smtClean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Manually show how selection sort works on the following array: { 30, 60, 20, 50, 40, 10 }. Show the array after each swap that takes place.</a:t>
            </a:r>
          </a:p>
          <a:p>
            <a:r>
              <a:rPr lang="en-US" dirty="0" smtClean="0"/>
              <a:t>2) Rewrite the selection sort code above to sort in descending order (largest numbers first).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r>
              <a:rPr lang="en-US" dirty="0" smtClean="0"/>
              <a:t>Initialization in Three-Dimensional array is same as that of Two-dimensional arrays.</a:t>
            </a:r>
          </a:p>
          <a:p>
            <a:r>
              <a:rPr lang="en-US" dirty="0" smtClean="0"/>
              <a:t>The difference is as the number of dimension increases so the number of nested braces will also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95400" y="4648200"/>
            <a:ext cx="7162800" cy="14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x[2][3][4] </a:t>
            </a:r>
            <a:r>
              <a:rPr lang="en-US" dirty="0" smtClean="0"/>
              <a:t>=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{0,1,2,3}, {4,5,6,7}, {8,9,10,11} </a:t>
            </a:r>
            <a:r>
              <a:rPr lang="en-US" dirty="0" smtClean="0"/>
              <a:t>},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{12,13,14,15}, {16,17,18,19}, {20,21,22,23} </a:t>
            </a:r>
            <a:r>
              <a:rPr lang="en-US" dirty="0" smtClean="0"/>
              <a:t>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};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685800"/>
            <a:ext cx="6477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x[2][3][2]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 {0, 1},{2, 3}, {4, 5} },</a:t>
            </a:r>
          </a:p>
          <a:p>
            <a:r>
              <a:rPr lang="en-US" dirty="0" smtClean="0"/>
              <a:t>        {{6,7}, {8, 9}, {10, 11}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for(int j=0; j&lt;3;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for(int k=0; k&lt;2; ++k)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r>
              <a:rPr lang="en-US" dirty="0" smtClean="0"/>
              <a:t> &lt;&lt; "][" &lt;&lt; j &lt;&lt; "][" &lt;&lt; k &lt;&lt; "] = " &lt;&lt; x[</a:t>
            </a:r>
            <a:r>
              <a:rPr lang="en-US" dirty="0" err="1" smtClean="0"/>
              <a:t>i</a:t>
            </a:r>
            <a:r>
              <a:rPr lang="en-US" dirty="0" smtClean="0"/>
              <a:t>][j][k] 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52401"/>
            <a:ext cx="419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sum(int, int);</a:t>
            </a:r>
          </a:p>
          <a:p>
            <a:endParaRPr lang="en-US" dirty="0" smtClean="0"/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   int row, 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rows: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&gt;&gt;row;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column: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sum(row, </a:t>
            </a:r>
            <a:r>
              <a:rPr lang="en-US" dirty="0" err="1" smtClean="0"/>
              <a:t>col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152400"/>
            <a:ext cx="3657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sum(int r, int c){</a:t>
            </a:r>
          </a:p>
          <a:p>
            <a:r>
              <a:rPr lang="en-US" dirty="0" smtClean="0"/>
              <a:t>   int m1[r][c], m2[r][c], s[r][c];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1st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 = 0; j&lt;c; j++)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&gt;&gt;m1[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"Enter 2nd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r;i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for (int j = 0;j&lt;</a:t>
            </a:r>
            <a:r>
              <a:rPr lang="en-US" dirty="0" err="1" smtClean="0"/>
              <a:t>c;j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&lt;&lt;"Output: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j=0; j&lt;c; j++) {</a:t>
            </a:r>
          </a:p>
          <a:p>
            <a:r>
              <a:rPr lang="en-US" dirty="0" smtClean="0"/>
              <a:t>       s[</a:t>
            </a:r>
            <a:r>
              <a:rPr lang="en-US" dirty="0" err="1" smtClean="0"/>
              <a:t>i</a:t>
            </a:r>
            <a:r>
              <a:rPr lang="en-US" dirty="0" smtClean="0"/>
              <a:t>][j] = m1[</a:t>
            </a:r>
            <a:r>
              <a:rPr lang="en-US" dirty="0" err="1" smtClean="0"/>
              <a:t>i</a:t>
            </a:r>
            <a:r>
              <a:rPr lang="en-US" dirty="0" smtClean="0"/>
              <a:t>][j] + 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&lt;&lt;s[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Dynamically allocating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allocate an array dynamically, we use the array form of new and delete (often called new[] and delete[]):</a:t>
            </a:r>
          </a:p>
          <a:p>
            <a:r>
              <a:rPr lang="en-US" dirty="0" smtClean="0"/>
              <a:t>When deleting a dynamically allocated array, we have to use the array version of delete, which is delete[].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66092"/>
            <a:ext cx="792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"Enter a positive integer: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cin</a:t>
            </a:r>
            <a:r>
              <a:rPr lang="en-US" dirty="0" smtClean="0"/>
              <a:t> &gt;&gt; length;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*array = new </a:t>
            </a:r>
            <a:r>
              <a:rPr lang="en-US" dirty="0" err="1" smtClean="0"/>
              <a:t>int</a:t>
            </a:r>
            <a:r>
              <a:rPr lang="en-US" dirty="0" smtClean="0"/>
              <a:t>[length]; // use array new.  Note that length does not need to be constant!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&lt;&lt; "Enter array values : " &lt;&lt; "\n";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length;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std::</a:t>
            </a:r>
            <a:r>
              <a:rPr lang="en-US" dirty="0" err="1" smtClean="0"/>
              <a:t>cin</a:t>
            </a:r>
            <a:r>
              <a:rPr lang="en-US" dirty="0" smtClean="0"/>
              <a:t> &gt;&gt; array[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"Size of Array: " &lt;&lt; length &lt;&lt; std::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"You Entered: ";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 length;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std::</a:t>
            </a:r>
            <a:r>
              <a:rPr lang="en-US" dirty="0" err="1" smtClean="0"/>
              <a:t>cout</a:t>
            </a:r>
            <a:r>
              <a:rPr lang="en-US" dirty="0" smtClean="0"/>
              <a:t> &lt;&lt; array[</a:t>
            </a:r>
            <a:r>
              <a:rPr lang="en-US" dirty="0" err="1" smtClean="0"/>
              <a:t>i</a:t>
            </a:r>
            <a:r>
              <a:rPr lang="en-US" dirty="0" smtClean="0"/>
              <a:t>] &lt;&lt; " 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delete[] array; // use array delete to </a:t>
            </a:r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Sorting is generally performed by repeatedly comparing pairs of array elements, and swapping them if they meet some predefined criteria</a:t>
            </a:r>
          </a:p>
          <a:p>
            <a:r>
              <a:rPr lang="en-US" dirty="0" smtClean="0"/>
              <a:t>The order in which these elements are compared differs depending on which sorting algorithm is used.</a:t>
            </a:r>
          </a:p>
          <a:p>
            <a:r>
              <a:rPr lang="en-US" dirty="0" smtClean="0"/>
              <a:t>The criteria depends on how the list will be sorted (e.g. in ascending or descending order).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Starting at array index 0, search the entire array to find the smallest value</a:t>
            </a:r>
          </a:p>
          <a:p>
            <a:r>
              <a:rPr lang="en-US" dirty="0" smtClean="0"/>
              <a:t>Swap the smallest value found in the array with the value at index 0</a:t>
            </a:r>
          </a:p>
          <a:p>
            <a:r>
              <a:rPr lang="en-US" dirty="0" smtClean="0"/>
              <a:t>Repeat steps 1 &amp; 2 starting from the next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 30, 50, 20, </a:t>
            </a:r>
            <a:r>
              <a:rPr lang="en-US" b="1" dirty="0" smtClean="0"/>
              <a:t>10</a:t>
            </a:r>
            <a:r>
              <a:rPr lang="en-US" dirty="0" smtClean="0"/>
              <a:t>, 40 }</a:t>
            </a:r>
          </a:p>
          <a:p>
            <a:r>
              <a:rPr lang="en-US" dirty="0" smtClean="0"/>
              <a:t>{ </a:t>
            </a:r>
            <a:r>
              <a:rPr lang="en-US" b="1" dirty="0" smtClean="0"/>
              <a:t>10</a:t>
            </a:r>
            <a:r>
              <a:rPr lang="en-US" dirty="0" smtClean="0"/>
              <a:t>, 50, 20, </a:t>
            </a:r>
            <a:r>
              <a:rPr lang="en-US" b="1" dirty="0" smtClean="0"/>
              <a:t>30</a:t>
            </a:r>
            <a:r>
              <a:rPr lang="en-US" dirty="0" smtClean="0"/>
              <a:t>, 40 }</a:t>
            </a:r>
          </a:p>
          <a:p>
            <a:r>
              <a:rPr lang="en-US" dirty="0" smtClean="0"/>
              <a:t>{ </a:t>
            </a:r>
            <a:r>
              <a:rPr lang="en-US" i="1" dirty="0" smtClean="0"/>
              <a:t>10</a:t>
            </a:r>
            <a:r>
              <a:rPr lang="en-US" dirty="0" smtClean="0"/>
              <a:t>, 50, </a:t>
            </a:r>
            <a:r>
              <a:rPr lang="en-US" b="1" dirty="0" smtClean="0"/>
              <a:t>20</a:t>
            </a:r>
            <a:r>
              <a:rPr lang="en-US" dirty="0" smtClean="0"/>
              <a:t>, 30, 40 }</a:t>
            </a:r>
          </a:p>
          <a:p>
            <a:r>
              <a:rPr lang="en-US" dirty="0" smtClean="0"/>
              <a:t>{ </a:t>
            </a:r>
            <a:r>
              <a:rPr lang="en-US" i="1" dirty="0" smtClean="0"/>
              <a:t>10</a:t>
            </a:r>
            <a:r>
              <a:rPr lang="en-US" dirty="0" smtClean="0"/>
              <a:t>, </a:t>
            </a:r>
            <a:r>
              <a:rPr lang="en-US" b="1" dirty="0" smtClean="0"/>
              <a:t>20</a:t>
            </a:r>
            <a:r>
              <a:rPr lang="en-US" dirty="0" smtClean="0"/>
              <a:t>, </a:t>
            </a:r>
            <a:r>
              <a:rPr lang="en-US" b="1" dirty="0" smtClean="0"/>
              <a:t>50</a:t>
            </a:r>
            <a:r>
              <a:rPr lang="en-US" dirty="0" smtClean="0"/>
              <a:t>, 30, 40 }</a:t>
            </a:r>
          </a:p>
          <a:p>
            <a:r>
              <a:rPr lang="en-US" dirty="0" smtClean="0"/>
              <a:t>{ </a:t>
            </a:r>
            <a:r>
              <a:rPr lang="en-US" i="1" dirty="0" smtClean="0"/>
              <a:t>10</a:t>
            </a:r>
            <a:r>
              <a:rPr lang="en-US" dirty="0" smtClean="0"/>
              <a:t>, </a:t>
            </a:r>
            <a:r>
              <a:rPr lang="en-US" i="1" dirty="0" smtClean="0"/>
              <a:t>20</a:t>
            </a:r>
            <a:r>
              <a:rPr lang="en-US" dirty="0" smtClean="0"/>
              <a:t>, 50, </a:t>
            </a:r>
            <a:r>
              <a:rPr lang="en-US" b="1" dirty="0" smtClean="0"/>
              <a:t>30</a:t>
            </a:r>
            <a:r>
              <a:rPr lang="en-US" dirty="0" smtClean="0"/>
              <a:t>, 40 }</a:t>
            </a:r>
          </a:p>
          <a:p>
            <a:r>
              <a:rPr lang="en-US" dirty="0" smtClean="0"/>
              <a:t>{ </a:t>
            </a:r>
            <a:r>
              <a:rPr lang="en-US" i="1" dirty="0" smtClean="0"/>
              <a:t>10</a:t>
            </a:r>
            <a:r>
              <a:rPr lang="en-US" dirty="0" smtClean="0"/>
              <a:t>, </a:t>
            </a:r>
            <a:r>
              <a:rPr lang="en-US" i="1" dirty="0" smtClean="0"/>
              <a:t>20</a:t>
            </a:r>
            <a:r>
              <a:rPr lang="en-US" dirty="0" smtClean="0"/>
              <a:t>, </a:t>
            </a:r>
            <a:r>
              <a:rPr lang="en-US" b="1" dirty="0" smtClean="0"/>
              <a:t>30</a:t>
            </a:r>
            <a:r>
              <a:rPr lang="en-US" dirty="0" smtClean="0"/>
              <a:t>, </a:t>
            </a:r>
            <a:r>
              <a:rPr lang="en-US" b="1" dirty="0" smtClean="0"/>
              <a:t>50</a:t>
            </a:r>
            <a:r>
              <a:rPr lang="en-US" dirty="0" smtClean="0"/>
              <a:t>, 40 }</a:t>
            </a:r>
          </a:p>
          <a:p>
            <a:r>
              <a:rPr lang="en-US" dirty="0" smtClean="0"/>
              <a:t>{ </a:t>
            </a:r>
            <a:r>
              <a:rPr lang="en-US" i="1" dirty="0" smtClean="0"/>
              <a:t>10</a:t>
            </a:r>
            <a:r>
              <a:rPr lang="en-US" dirty="0" smtClean="0"/>
              <a:t>, </a:t>
            </a:r>
            <a:r>
              <a:rPr lang="en-US" i="1" dirty="0" smtClean="0"/>
              <a:t>20</a:t>
            </a:r>
            <a:r>
              <a:rPr lang="en-US" dirty="0" smtClean="0"/>
              <a:t>, </a:t>
            </a:r>
            <a:r>
              <a:rPr lang="en-US" i="1" dirty="0" smtClean="0"/>
              <a:t>30</a:t>
            </a:r>
            <a:r>
              <a:rPr lang="en-US" dirty="0" smtClean="0"/>
              <a:t>, 50, </a:t>
            </a:r>
            <a:r>
              <a:rPr lang="en-US" b="1" dirty="0" smtClean="0"/>
              <a:t>40</a:t>
            </a:r>
            <a:r>
              <a:rPr lang="en-US" dirty="0" smtClean="0"/>
              <a:t> }</a:t>
            </a:r>
          </a:p>
          <a:p>
            <a:r>
              <a:rPr lang="en-US" dirty="0" smtClean="0"/>
              <a:t>{ </a:t>
            </a:r>
            <a:r>
              <a:rPr lang="en-US" i="1" dirty="0" smtClean="0"/>
              <a:t>10</a:t>
            </a:r>
            <a:r>
              <a:rPr lang="en-US" dirty="0" smtClean="0"/>
              <a:t>, </a:t>
            </a:r>
            <a:r>
              <a:rPr lang="en-US" i="1" dirty="0" smtClean="0"/>
              <a:t>20</a:t>
            </a:r>
            <a:r>
              <a:rPr lang="en-US" dirty="0" smtClean="0"/>
              <a:t>, </a:t>
            </a:r>
            <a:r>
              <a:rPr lang="en-US" i="1" dirty="0" smtClean="0"/>
              <a:t>30</a:t>
            </a:r>
            <a:r>
              <a:rPr lang="en-US" dirty="0" smtClean="0"/>
              <a:t>, </a:t>
            </a:r>
            <a:r>
              <a:rPr lang="en-US" b="1" dirty="0" smtClean="0"/>
              <a:t>40</a:t>
            </a:r>
            <a:r>
              <a:rPr lang="en-US" dirty="0" smtClean="0"/>
              <a:t>, </a:t>
            </a:r>
            <a:r>
              <a:rPr lang="en-US" b="1" dirty="0" smtClean="0"/>
              <a:t>50</a:t>
            </a:r>
            <a:r>
              <a:rPr lang="en-US" dirty="0" smtClean="0"/>
              <a:t> 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1637</TotalTime>
  <Words>994</Words>
  <Application>Microsoft Office PowerPoint</Application>
  <PresentationFormat>On-screen Show (4:3)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C++</vt:lpstr>
      <vt:lpstr>Three Dimensional Array</vt:lpstr>
      <vt:lpstr>Three Dimensional Array</vt:lpstr>
      <vt:lpstr>Slide 4</vt:lpstr>
      <vt:lpstr>Dynamically allocating arrays</vt:lpstr>
      <vt:lpstr>Slide 6</vt:lpstr>
      <vt:lpstr>Sorting an array</vt:lpstr>
      <vt:lpstr>Selection sort</vt:lpstr>
      <vt:lpstr>Selection sort example</vt:lpstr>
      <vt:lpstr>Slide 10</vt:lpstr>
      <vt:lpstr>std::sort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1064</cp:revision>
  <dcterms:created xsi:type="dcterms:W3CDTF">2018-01-28T11:33:00Z</dcterms:created>
  <dcterms:modified xsi:type="dcterms:W3CDTF">2009-12-31T18:38:03Z</dcterms:modified>
</cp:coreProperties>
</file>