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4" autoAdjust="0"/>
    <p:restoredTop sz="94713" autoAdjust="0"/>
  </p:normalViewPr>
  <p:slideViewPr>
    <p:cSldViewPr>
      <p:cViewPr varScale="1">
        <p:scale>
          <a:sx n="69" d="100"/>
          <a:sy n="69" d="100"/>
        </p:scale>
        <p:origin x="-18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D78DF-CC90-4945-895F-3A31C3E4E5F8}" type="datetimeFigureOut">
              <a:rPr lang="en-US" smtClean="0"/>
              <a:pPr/>
              <a:t>7/21/2018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EF9E0-B341-4A18-9BC5-B335E5FD6B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C3963F-8C90-4B4D-9825-F58F29351D55}" type="datetime1">
              <a:rPr lang="en-US" smtClean="0"/>
              <a:pPr/>
              <a:t>7/21/2018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18F2E9-02E3-48AB-9EF2-DE74612F48F7}" type="datetime1">
              <a:rPr lang="en-US" smtClean="0"/>
              <a:pPr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936493-62DD-4140-AF02-AACD9C07AB35}" type="datetime1">
              <a:rPr lang="en-US" smtClean="0"/>
              <a:pPr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C7A1B4-571B-4723-BD61-8D2CAC8D6D5F}" type="datetime1">
              <a:rPr lang="en-US" smtClean="0"/>
              <a:pPr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7D02C-2E1B-4600-8052-675B54DB79B8}" type="datetime1">
              <a:rPr lang="en-US" smtClean="0"/>
              <a:pPr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8C8D73-FAAF-4194-96E8-8580B5FB1AA9}" type="datetime1">
              <a:rPr lang="en-US" smtClean="0"/>
              <a:pPr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E2F4C6-6A17-474A-BEDD-A8C4A78BC6EF}" type="datetime1">
              <a:rPr lang="en-US" smtClean="0"/>
              <a:pPr/>
              <a:t>7/21/2018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CF70B8-352F-4823-AFA1-214F63E4884A}" type="datetime1">
              <a:rPr lang="en-US" smtClean="0"/>
              <a:pPr/>
              <a:t>7/21/2018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CC3219-37A5-4100-8880-B3AB34EB28F7}" type="datetime1">
              <a:rPr lang="en-US" smtClean="0"/>
              <a:pPr/>
              <a:t>7/21/2018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167C4-31C9-4C4E-92C5-4BB7FFBDEB4E}" type="datetime1">
              <a:rPr lang="en-US" smtClean="0"/>
              <a:pPr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A3288F-94AE-4BF1-9A8D-17D33D5CDA86}" type="datetime1">
              <a:rPr lang="en-US" smtClean="0"/>
              <a:pPr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68BC84C-C5EC-479D-8DF7-DE3AC2D3AA08}" type="datetime1">
              <a:rPr lang="en-US" smtClean="0"/>
              <a:pPr/>
              <a:t>7/21/2018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069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962400"/>
            <a:ext cx="7406640" cy="1959936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Md. Abdur Rahman</a:t>
            </a:r>
          </a:p>
          <a:p>
            <a:pPr algn="r"/>
            <a:r>
              <a:rPr lang="en-US" dirty="0" smtClean="0"/>
              <a:t>Senior Computer Scientist</a:t>
            </a:r>
          </a:p>
          <a:p>
            <a:pPr algn="r"/>
            <a:r>
              <a:rPr lang="en-US" dirty="0" smtClean="0"/>
              <a:t>Centre for Advanced in Research in Sciences (CARS)</a:t>
            </a:r>
          </a:p>
          <a:p>
            <a:pPr algn="r"/>
            <a:r>
              <a:rPr lang="en-US" dirty="0" smtClean="0"/>
              <a:t>University of Dhaka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Rules for 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always defined in base class and overridden in derived class. It is not mandatory for derived class to override (or re-define the virtual function), in that case base class version of function is used.</a:t>
            </a:r>
          </a:p>
          <a:p>
            <a:r>
              <a:rPr lang="en-US" dirty="0" smtClean="0"/>
              <a:t>A class may have virtual destructor but it cannot have a virtual constructor.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Pure Virtual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pure virtual function (or abstract function) in C++ is a virtual function for which we don’t have implementation, we only declare it. A pure virtual function is declared by assigning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 in declaration. See the following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interface describes the behavior or capabilities of a C++ class without committing to a particular implementation of that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The C++ interfaces are implemented using </a:t>
            </a:r>
            <a:r>
              <a:rPr lang="en-US" b="1" dirty="0" smtClean="0"/>
              <a:t>abstract classes</a:t>
            </a:r>
            <a:r>
              <a:rPr lang="en-US" dirty="0" smtClean="0"/>
              <a:t> and these abstract classes should not be confused with data abstraction which is a concept of keeping implementation details separate from associated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Home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setup Environment for Fortran and C++ ?</a:t>
            </a:r>
          </a:p>
          <a:p>
            <a:r>
              <a:rPr lang="en-US" dirty="0" smtClean="0"/>
              <a:t>Setup Code Blocks and run Fortran program.</a:t>
            </a:r>
          </a:p>
          <a:p>
            <a:r>
              <a:rPr lang="en-US" dirty="0" smtClean="0"/>
              <a:t>Change Setup to run C++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 have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Overview of c/</a:t>
            </a:r>
            <a:r>
              <a:rPr lang="en-US" dirty="0" err="1" smtClean="0"/>
              <a:t>c++</a:t>
            </a:r>
            <a:r>
              <a:rPr lang="en-US" dirty="0" smtClean="0"/>
              <a:t> programming</a:t>
            </a:r>
          </a:p>
          <a:p>
            <a:r>
              <a:rPr lang="en-US" dirty="0" smtClean="0"/>
              <a:t>Basic syntax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Variable</a:t>
            </a:r>
          </a:p>
          <a:p>
            <a:r>
              <a:rPr lang="en-US" dirty="0" smtClean="0"/>
              <a:t>Storage Class</a:t>
            </a:r>
          </a:p>
          <a:p>
            <a:r>
              <a:rPr lang="en-US" dirty="0" smtClean="0"/>
              <a:t>Operators</a:t>
            </a:r>
          </a:p>
          <a:p>
            <a:r>
              <a:rPr lang="en-US" dirty="0" smtClean="0"/>
              <a:t>Statements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Function</a:t>
            </a:r>
          </a:p>
          <a:p>
            <a:r>
              <a:rPr lang="en-US" dirty="0" smtClean="0"/>
              <a:t>Array</a:t>
            </a:r>
          </a:p>
          <a:p>
            <a:r>
              <a:rPr lang="en-US" dirty="0" smtClean="0"/>
              <a:t>Pointers</a:t>
            </a:r>
          </a:p>
          <a:p>
            <a:r>
              <a:rPr lang="en-US" dirty="0" smtClean="0"/>
              <a:t>Type Casting</a:t>
            </a:r>
          </a:p>
          <a:p>
            <a:r>
              <a:rPr lang="en-US" dirty="0" smtClean="0"/>
              <a:t>String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 have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OOP’s basic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 smtClean="0"/>
              <a:t>Data Members</a:t>
            </a:r>
          </a:p>
          <a:p>
            <a:r>
              <a:rPr lang="en-US" dirty="0" smtClean="0"/>
              <a:t>Member Functions</a:t>
            </a:r>
          </a:p>
          <a:p>
            <a:r>
              <a:rPr lang="en-US" dirty="0" smtClean="0"/>
              <a:t>Constructor</a:t>
            </a:r>
          </a:p>
          <a:p>
            <a:r>
              <a:rPr lang="en-US" dirty="0" smtClean="0"/>
              <a:t>Access Control Modifiers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Function Overloading</a:t>
            </a:r>
          </a:p>
          <a:p>
            <a:r>
              <a:rPr lang="en-US" dirty="0" smtClean="0"/>
              <a:t>Function Overriding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&amp;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Data </a:t>
            </a:r>
            <a:r>
              <a:rPr lang="en-US" dirty="0" smtClean="0">
                <a:effectLst/>
              </a:rPr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Data abstraction refers to providing only essential information to the outside world and hiding their background </a:t>
            </a:r>
            <a:r>
              <a:rPr lang="en-US" dirty="0" smtClean="0"/>
              <a:t>details.</a:t>
            </a:r>
          </a:p>
          <a:p>
            <a:r>
              <a:rPr lang="en-US" dirty="0" smtClean="0"/>
              <a:t>Data abstraction is a programming (and design) technique that relies on the separation of interface and implementation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Sometimes implementation of all function cannot be provided in a base class because we don’t know the implementation. Such a class is called abstract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Benefits of Data </a:t>
            </a:r>
            <a:r>
              <a:rPr lang="en-US" dirty="0" smtClean="0">
                <a:effectLst/>
              </a:rPr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internals are protected from inadvertent user-level errors, which might corrupt the state of the 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class implementation may evolve over time in response to changing requirements or bug reports without requiring change in user-level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 </a:t>
            </a:r>
            <a:r>
              <a:rPr lang="en-US" dirty="0" smtClean="0"/>
              <a:t>virtual function is </a:t>
            </a:r>
            <a:r>
              <a:rPr lang="en-US" dirty="0" smtClean="0"/>
              <a:t>a member function which is declared within base class and is re-defined (</a:t>
            </a:r>
            <a:r>
              <a:rPr lang="en-US" dirty="0" err="1" smtClean="0"/>
              <a:t>Overriden</a:t>
            </a:r>
            <a:r>
              <a:rPr lang="en-US" dirty="0" smtClean="0"/>
              <a:t>) by derived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Virtual functions ensure that the correct function is called for an object, regardless of the type of reference (or pointer) used for function call.</a:t>
            </a:r>
          </a:p>
          <a:p>
            <a:r>
              <a:rPr lang="en-US" dirty="0" smtClean="0"/>
              <a:t>They are mainly used to achieve Runtime polymorphism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Rules for 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They Must be declared in public section of class.</a:t>
            </a:r>
          </a:p>
          <a:p>
            <a:r>
              <a:rPr lang="en-US" dirty="0" smtClean="0"/>
              <a:t>Virtual functions cannot be static and also cannot be a friend function of another class.</a:t>
            </a:r>
          </a:p>
          <a:p>
            <a:r>
              <a:rPr lang="en-US" dirty="0" smtClean="0"/>
              <a:t>Virtual functions should be accessed using pointer or reference of base class type to achieve run time polymorphism.</a:t>
            </a:r>
          </a:p>
          <a:p>
            <a:r>
              <a:rPr lang="en-US" dirty="0" smtClean="0"/>
              <a:t>The prototype of virtual functions should be same in base as well as derived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2553</TotalTime>
  <Words>388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C++</vt:lpstr>
      <vt:lpstr>Home Work</vt:lpstr>
      <vt:lpstr>Topics we have completed</vt:lpstr>
      <vt:lpstr>Topics we have completed</vt:lpstr>
      <vt:lpstr>Review</vt:lpstr>
      <vt:lpstr>Data Abstraction</vt:lpstr>
      <vt:lpstr>Benefits of Data Abstraction</vt:lpstr>
      <vt:lpstr>Virtual Function</vt:lpstr>
      <vt:lpstr>Rules for Virtual Functions</vt:lpstr>
      <vt:lpstr>Rules for Virtual Functions</vt:lpstr>
      <vt:lpstr>Pure Virtual Function</vt:lpstr>
      <vt:lpstr>Interfaces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Abdur Rahman</dc:creator>
  <cp:lastModifiedBy>Afsana</cp:lastModifiedBy>
  <cp:revision>1586</cp:revision>
  <dcterms:created xsi:type="dcterms:W3CDTF">2018-01-28T11:33:00Z</dcterms:created>
  <dcterms:modified xsi:type="dcterms:W3CDTF">2018-07-21T08:29:59Z</dcterms:modified>
</cp:coreProperties>
</file>