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904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22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29-Jul-18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can be overloaded in a similar </a:t>
            </a:r>
            <a:r>
              <a:rPr lang="en-US" dirty="0" smtClean="0"/>
              <a:t>way </a:t>
            </a:r>
            <a:r>
              <a:rPr lang="en-US" dirty="0" smtClean="0"/>
              <a:t>as function overloading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Overloaded constructors have the same name (name of the class) but different number of arguments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Depending upon the number and type of arguments passed, specific constructor is called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- 1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copy constructor</a:t>
            </a:r>
            <a:r>
              <a:rPr lang="en-US" dirty="0" smtClean="0"/>
              <a:t> is a constructor which creates an object by initializing it with an object of the same class, which has been created previously. The copy constructor is used </a:t>
            </a:r>
            <a:r>
              <a:rPr lang="en-US" dirty="0" smtClean="0"/>
              <a:t>to</a:t>
            </a:r>
          </a:p>
          <a:p>
            <a:pPr lvl="2"/>
            <a:r>
              <a:rPr lang="en-US" dirty="0" smtClean="0"/>
              <a:t>Initialize one object from another of the same type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Copy an object to pass it as an argument to a function.</a:t>
            </a:r>
          </a:p>
          <a:p>
            <a:pPr lvl="2"/>
            <a:r>
              <a:rPr lang="en-US" dirty="0" smtClean="0"/>
              <a:t>Copy an object to return it from a function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62200"/>
          </a:xfrm>
        </p:spPr>
        <p:txBody>
          <a:bodyPr/>
          <a:lstStyle/>
          <a:p>
            <a:r>
              <a:rPr lang="en-US" dirty="0" smtClean="0"/>
              <a:t>A copy constructor has the following general </a:t>
            </a:r>
            <a:r>
              <a:rPr lang="en-US" dirty="0" smtClean="0"/>
              <a:t>function </a:t>
            </a:r>
            <a:r>
              <a:rPr lang="en-US" dirty="0" smtClean="0"/>
              <a:t>prototype:</a:t>
            </a:r>
          </a:p>
          <a:p>
            <a:pPr lvl="1"/>
            <a:r>
              <a:rPr lang="en-US" dirty="0" err="1" smtClean="0"/>
              <a:t>ClassName</a:t>
            </a:r>
            <a:r>
              <a:rPr lang="en-US" dirty="0" smtClean="0"/>
              <a:t> (const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&amp;</a:t>
            </a:r>
            <a:r>
              <a:rPr lang="en-US" dirty="0" err="1" smtClean="0">
                <a:solidFill>
                  <a:srgbClr val="00B050"/>
                </a:solidFill>
              </a:rPr>
              <a:t>old_obj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C++ allows </a:t>
            </a:r>
            <a:r>
              <a:rPr lang="en-US" dirty="0" smtClean="0"/>
              <a:t>us </a:t>
            </a:r>
            <a:r>
              <a:rPr lang="en-US" dirty="0" smtClean="0"/>
              <a:t>to specify more than one definition for a </a:t>
            </a:r>
            <a:r>
              <a:rPr lang="en-US" b="1" dirty="0" smtClean="0"/>
              <a:t>function</a:t>
            </a:r>
            <a:r>
              <a:rPr lang="en-US" dirty="0" smtClean="0"/>
              <a:t> name </a:t>
            </a:r>
            <a:r>
              <a:rPr lang="en-US" dirty="0" smtClean="0"/>
              <a:t>in </a:t>
            </a:r>
            <a:r>
              <a:rPr lang="en-US" dirty="0" smtClean="0"/>
              <a:t>the same scope, which is called </a:t>
            </a:r>
            <a:r>
              <a:rPr lang="en-US" b="1" dirty="0" smtClean="0"/>
              <a:t>function </a:t>
            </a:r>
            <a:r>
              <a:rPr lang="en-US" b="1" dirty="0" smtClean="0"/>
              <a:t>overloading.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overloaded declaration is a declaration that is declared with the same name as a previously declared declaration in the same scope, except that both declarations have different arguments and obviously different definition (implementation).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Ways to overload a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By changing number of Arguments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this type of function overloading we define two functions with same names but different number of parameters of the same type</a:t>
            </a:r>
          </a:p>
          <a:p>
            <a:r>
              <a:rPr lang="en-US" dirty="0" smtClean="0"/>
              <a:t>By having different types of argument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this type of overloading we define two or more functions with same name and same number of parameters, but the type of parameter is different.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Number of Arguments </a:t>
            </a:r>
            <a:r>
              <a:rPr lang="en-US" b="1" dirty="0" smtClean="0"/>
              <a:t>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133600"/>
          </a:xfrm>
        </p:spPr>
        <p:txBody>
          <a:bodyPr/>
          <a:lstStyle/>
          <a:p>
            <a:r>
              <a:rPr lang="en-US" dirty="0" smtClean="0"/>
              <a:t>For example, in the below mentioned program we have made two sum() functions to return sum of two and three integers.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38862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itchFamily="49" charset="0"/>
              </a:rPr>
              <a:t>int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sum</a:t>
            </a:r>
            <a:r>
              <a:rPr lang="fr-FR" dirty="0" smtClean="0">
                <a:latin typeface="Consolas" pitchFamily="49" charset="0"/>
              </a:rPr>
              <a:t> (</a:t>
            </a:r>
            <a:r>
              <a:rPr lang="fr-FR" dirty="0" err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fr-FR" dirty="0" smtClean="0">
                <a:solidFill>
                  <a:srgbClr val="00B050"/>
                </a:solidFill>
                <a:latin typeface="Consolas" pitchFamily="49" charset="0"/>
              </a:rPr>
              <a:t> x, </a:t>
            </a:r>
            <a:r>
              <a:rPr lang="fr-FR" dirty="0" err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fr-FR" dirty="0" smtClean="0">
                <a:solidFill>
                  <a:srgbClr val="00B050"/>
                </a:solidFill>
                <a:latin typeface="Consolas" pitchFamily="49" charset="0"/>
              </a:rPr>
              <a:t> y</a:t>
            </a:r>
            <a:r>
              <a:rPr lang="fr-FR" dirty="0" smtClean="0">
                <a:latin typeface="Consolas" pitchFamily="49" charset="0"/>
              </a:rPr>
              <a:t>)</a:t>
            </a:r>
          </a:p>
          <a:p>
            <a:r>
              <a:rPr lang="fr-FR" dirty="0" smtClean="0">
                <a:latin typeface="Consolas" pitchFamily="49" charset="0"/>
              </a:rPr>
              <a:t>{</a:t>
            </a:r>
          </a:p>
          <a:p>
            <a:r>
              <a:rPr lang="fr-FR" dirty="0" smtClean="0">
                <a:latin typeface="Consolas" pitchFamily="49" charset="0"/>
              </a:rPr>
              <a:t> cout &lt;&lt; x+y;</a:t>
            </a:r>
          </a:p>
          <a:p>
            <a:r>
              <a:rPr lang="fr-FR" dirty="0" smtClean="0">
                <a:latin typeface="Consolas" pitchFamily="49" charset="0"/>
              </a:rPr>
              <a:t>}</a:t>
            </a:r>
          </a:p>
          <a:p>
            <a:endParaRPr lang="fr-FR" dirty="0" smtClean="0">
              <a:latin typeface="Consolas" pitchFamily="49" charset="0"/>
            </a:endParaRPr>
          </a:p>
          <a:p>
            <a:r>
              <a:rPr lang="fr-FR" dirty="0" err="1" smtClean="0">
                <a:latin typeface="Consolas" pitchFamily="49" charset="0"/>
              </a:rPr>
              <a:t>int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sum</a:t>
            </a:r>
            <a:r>
              <a:rPr lang="fr-FR" dirty="0" smtClean="0">
                <a:latin typeface="Consolas" pitchFamily="49" charset="0"/>
              </a:rPr>
              <a:t>(</a:t>
            </a:r>
            <a:r>
              <a:rPr lang="fr-FR" dirty="0" err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fr-FR" dirty="0" smtClean="0">
                <a:solidFill>
                  <a:srgbClr val="00B050"/>
                </a:solidFill>
                <a:latin typeface="Consolas" pitchFamily="49" charset="0"/>
              </a:rPr>
              <a:t> x, </a:t>
            </a:r>
            <a:r>
              <a:rPr lang="fr-FR" dirty="0" err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fr-FR" dirty="0" smtClean="0">
                <a:solidFill>
                  <a:srgbClr val="00B050"/>
                </a:solidFill>
                <a:latin typeface="Consolas" pitchFamily="49" charset="0"/>
              </a:rPr>
              <a:t> y</a:t>
            </a:r>
            <a:r>
              <a:rPr lang="fr-FR" dirty="0" smtClean="0">
                <a:latin typeface="Consolas" pitchFamily="49" charset="0"/>
              </a:rPr>
              <a:t>, </a:t>
            </a:r>
            <a:r>
              <a:rPr lang="fr-FR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fr-FR" dirty="0" smtClean="0">
                <a:solidFill>
                  <a:srgbClr val="FF0000"/>
                </a:solidFill>
                <a:latin typeface="Consolas" pitchFamily="49" charset="0"/>
              </a:rPr>
              <a:t> z</a:t>
            </a:r>
            <a:r>
              <a:rPr lang="fr-FR" dirty="0" smtClean="0">
                <a:latin typeface="Consolas" pitchFamily="49" charset="0"/>
              </a:rPr>
              <a:t>)</a:t>
            </a:r>
          </a:p>
          <a:p>
            <a:r>
              <a:rPr lang="fr-FR" dirty="0" smtClean="0">
                <a:latin typeface="Consolas" pitchFamily="49" charset="0"/>
              </a:rPr>
              <a:t>{</a:t>
            </a:r>
          </a:p>
          <a:p>
            <a:r>
              <a:rPr lang="fr-FR" dirty="0" smtClean="0">
                <a:latin typeface="Consolas" pitchFamily="49" charset="0"/>
              </a:rPr>
              <a:t> cout &lt;&lt; x+y+z;</a:t>
            </a:r>
          </a:p>
          <a:p>
            <a:r>
              <a:rPr lang="fr-FR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Number of Arguments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09800"/>
          </a:xfrm>
        </p:spPr>
        <p:txBody>
          <a:bodyPr/>
          <a:lstStyle/>
          <a:p>
            <a:r>
              <a:rPr lang="en-US" dirty="0" smtClean="0"/>
              <a:t>In example </a:t>
            </a:r>
            <a:r>
              <a:rPr lang="en-US" dirty="0" smtClean="0"/>
              <a:t>sum() function is overloaded, to have two and three arguments. Which sum() function will be called, depends on the number of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3810000"/>
            <a:ext cx="708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sum (10,20);  // sum() with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parameter will be called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sum(10,20,30);  //sum() with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 parameter will be called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Different </a:t>
            </a:r>
            <a:r>
              <a:rPr lang="en-US" b="1" dirty="0" err="1" smtClean="0"/>
              <a:t>Datatype</a:t>
            </a:r>
            <a:r>
              <a:rPr lang="en-US" b="1" dirty="0" smtClean="0"/>
              <a:t> of </a:t>
            </a:r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057400"/>
            <a:ext cx="3517392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 in this program, we have two sum() function, first one gets two integer arguments and second one gets two double arguments.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2819400"/>
            <a:ext cx="335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sum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y)</a:t>
            </a:r>
          </a:p>
          <a:p>
            <a:r>
              <a:rPr lang="fr-FR" dirty="0" smtClean="0"/>
              <a:t>{</a:t>
            </a:r>
          </a:p>
          <a:p>
            <a:r>
              <a:rPr lang="fr-FR" dirty="0" smtClean="0"/>
              <a:t> cout&lt;&lt; x+y;</a:t>
            </a:r>
          </a:p>
          <a:p>
            <a:r>
              <a:rPr lang="fr-FR" dirty="0" smtClean="0"/>
              <a:t>}</a:t>
            </a:r>
            <a:endParaRPr lang="fr-FR" dirty="0" smtClean="0"/>
          </a:p>
          <a:p>
            <a:r>
              <a:rPr lang="fr-FR" dirty="0" smtClean="0"/>
              <a:t>double </a:t>
            </a:r>
            <a:r>
              <a:rPr lang="fr-FR" dirty="0" err="1" smtClean="0"/>
              <a:t>sum</a:t>
            </a:r>
            <a:r>
              <a:rPr lang="fr-FR" dirty="0" smtClean="0"/>
              <a:t>(double </a:t>
            </a:r>
            <a:r>
              <a:rPr lang="fr-FR" dirty="0" err="1" smtClean="0"/>
              <a:t>x,double</a:t>
            </a:r>
            <a:r>
              <a:rPr lang="fr-FR" dirty="0" smtClean="0"/>
              <a:t> y)</a:t>
            </a:r>
          </a:p>
          <a:p>
            <a:r>
              <a:rPr lang="fr-FR" dirty="0" smtClean="0"/>
              <a:t>{</a:t>
            </a:r>
          </a:p>
          <a:p>
            <a:r>
              <a:rPr lang="fr-FR" dirty="0" smtClean="0"/>
              <a:t> cout &lt;&lt; x+y;</a:t>
            </a:r>
          </a:p>
          <a:p>
            <a:r>
              <a:rPr lang="fr-FR" dirty="0" smtClean="0"/>
              <a:t>}</a:t>
            </a:r>
            <a:endParaRPr lang="fr-FR" dirty="0" smtClean="0"/>
          </a:p>
          <a:p>
            <a:r>
              <a:rPr lang="fr-FR" dirty="0" err="1" smtClean="0"/>
              <a:t>int</a:t>
            </a:r>
            <a:r>
              <a:rPr lang="fr-FR" dirty="0" smtClean="0"/>
              <a:t> main()</a:t>
            </a:r>
          </a:p>
          <a:p>
            <a:r>
              <a:rPr lang="fr-FR" dirty="0" smtClean="0"/>
              <a:t>{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sum</a:t>
            </a:r>
            <a:r>
              <a:rPr lang="fr-FR" dirty="0" smtClean="0"/>
              <a:t> (10,20);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sum</a:t>
            </a:r>
            <a:r>
              <a:rPr lang="fr-FR" dirty="0" smtClean="0"/>
              <a:t>(10.5,20.5);</a:t>
            </a:r>
          </a:p>
          <a:p>
            <a:r>
              <a:rPr lang="fr-FR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Default </a:t>
            </a:r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581400"/>
          </a:xfrm>
        </p:spPr>
        <p:txBody>
          <a:bodyPr/>
          <a:lstStyle/>
          <a:p>
            <a:r>
              <a:rPr lang="en-US" dirty="0" smtClean="0"/>
              <a:t>When we mention a default value for a parameter while declaring the function, it is said to be as default argument. In this case, even if we make a call to the function without passing any value for that parameter, the function will take the default value specified.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5181600"/>
            <a:ext cx="198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sum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x</a:t>
            </a:r>
            <a:r>
              <a:rPr lang="fr-FR" dirty="0" smtClean="0"/>
              <a:t>,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smtClean="0"/>
              <a:t>y=0)</a:t>
            </a:r>
          </a:p>
          <a:p>
            <a:r>
              <a:rPr lang="fr-FR" dirty="0" smtClean="0"/>
              <a:t>{</a:t>
            </a:r>
          </a:p>
          <a:p>
            <a:r>
              <a:rPr lang="fr-FR" dirty="0" smtClean="0"/>
              <a:t> cout &lt;&lt; x+y;</a:t>
            </a:r>
          </a:p>
          <a:p>
            <a:r>
              <a:rPr lang="fr-FR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1600" y="4953000"/>
            <a:ext cx="1752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sum(10);</a:t>
            </a:r>
          </a:p>
          <a:p>
            <a:r>
              <a:rPr lang="en-US" dirty="0" smtClean="0"/>
              <a:t> sum(10,0);</a:t>
            </a:r>
          </a:p>
          <a:p>
            <a:r>
              <a:rPr lang="en-US" dirty="0" smtClean="0"/>
              <a:t> sum(10,10);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Rules for using Default </a:t>
            </a:r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657600"/>
          </a:xfrm>
        </p:spPr>
        <p:txBody>
          <a:bodyPr/>
          <a:lstStyle/>
          <a:p>
            <a:r>
              <a:rPr lang="en-US" dirty="0" smtClean="0"/>
              <a:t>Only the last argument must be given default value. You cannot have a default argument followed by non-default argument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default an argument, then you will have to default all the subsequent arguments after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5410200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sum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y);    </a:t>
            </a:r>
          </a:p>
          <a:p>
            <a:r>
              <a:rPr lang="en-US" dirty="0" smtClean="0"/>
              <a:t>sum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y=0);  </a:t>
            </a:r>
          </a:p>
          <a:p>
            <a:r>
              <a:rPr lang="en-US" dirty="0" smtClean="0"/>
              <a:t>sum (</a:t>
            </a:r>
            <a:r>
              <a:rPr lang="en-US" dirty="0" err="1" smtClean="0"/>
              <a:t>int</a:t>
            </a:r>
            <a:r>
              <a:rPr lang="en-US" dirty="0" smtClean="0"/>
              <a:t> x=0,int y);  // This is Incorrect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00" y="5410200"/>
            <a:ext cx="419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sum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y=0);</a:t>
            </a:r>
          </a:p>
          <a:p>
            <a:r>
              <a:rPr lang="en-US" dirty="0" smtClean="0"/>
              <a:t>sum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y=0,int z);  // This is incorrect</a:t>
            </a:r>
          </a:p>
          <a:p>
            <a:r>
              <a:rPr lang="en-US" dirty="0" smtClean="0"/>
              <a:t>sum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y=10,int z=10);  // Correct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Constructor </a:t>
            </a:r>
            <a:r>
              <a:rPr lang="en-US" b="1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 constructor is a special type of member function that </a:t>
            </a:r>
            <a:r>
              <a:rPr lang="en-US" dirty="0" smtClean="0"/>
              <a:t>initializes an object automatically when </a:t>
            </a:r>
            <a:r>
              <a:rPr lang="en-US" dirty="0" smtClean="0"/>
              <a:t>it is created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Compiler identifies a given member function is a constructor by its name and the return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Constructor has the same name as that of the class and it does not have any return type. Also, the constructor is always public.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2595</TotalTime>
  <Words>520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C++</vt:lpstr>
      <vt:lpstr>Function Overloading</vt:lpstr>
      <vt:lpstr>Ways to overload a function</vt:lpstr>
      <vt:lpstr>Number of Arguments different</vt:lpstr>
      <vt:lpstr>Number of Arguments different</vt:lpstr>
      <vt:lpstr>Different Datatype of Arguments</vt:lpstr>
      <vt:lpstr>Default Arguments</vt:lpstr>
      <vt:lpstr>Rules for using Default Arguments</vt:lpstr>
      <vt:lpstr>Constructor Overloading</vt:lpstr>
      <vt:lpstr>Constructor Overloading</vt:lpstr>
      <vt:lpstr>Copy Constructor</vt:lpstr>
      <vt:lpstr>Copy Constructor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Abdur Rahman</cp:lastModifiedBy>
  <cp:revision>1627</cp:revision>
  <dcterms:created xsi:type="dcterms:W3CDTF">2018-01-28T11:33:00Z</dcterms:created>
  <dcterms:modified xsi:type="dcterms:W3CDTF">2018-07-29T04:05:00Z</dcterms:modified>
</cp:coreProperties>
</file>