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20-Feb-18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20-Feb-18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ladder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if(condition1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condition1 is true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 if(condition2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condition2 is true    </a:t>
            </a:r>
          </a:p>
          <a:p>
            <a:r>
              <a:rPr lang="en-US" dirty="0" smtClean="0">
                <a:latin typeface="Consolas" pitchFamily="49" charset="0"/>
              </a:rPr>
              <a:t>}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 if(condition3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condition3 is true    </a:t>
            </a:r>
          </a:p>
          <a:p>
            <a:r>
              <a:rPr lang="en-US" dirty="0" smtClean="0">
                <a:latin typeface="Consolas" pitchFamily="49" charset="0"/>
              </a:rPr>
              <a:t>}    </a:t>
            </a:r>
          </a:p>
          <a:p>
            <a:r>
              <a:rPr lang="en-US" dirty="0" smtClean="0">
                <a:latin typeface="Consolas" pitchFamily="49" charset="0"/>
              </a:rPr>
              <a:t>...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all the conditions are false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81564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{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num;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&lt;&lt;"Enter a number to check grade:";  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&gt;&gt;num;  </a:t>
            </a:r>
          </a:p>
          <a:p>
            <a:r>
              <a:rPr lang="en-US" dirty="0" smtClean="0"/>
              <a:t>            if (num &lt;0 || num &gt;100)    </a:t>
            </a:r>
          </a:p>
          <a:p>
            <a:r>
              <a:rPr lang="en-US" dirty="0" smtClean="0"/>
              <a:t>            {    </a:t>
            </a:r>
            <a:r>
              <a:rPr lang="en-US" dirty="0" err="1" smtClean="0"/>
              <a:t>cout</a:t>
            </a:r>
            <a:r>
              <a:rPr lang="en-US" dirty="0" smtClean="0"/>
              <a:t>&lt;&lt;"wrong number";    }    </a:t>
            </a:r>
          </a:p>
          <a:p>
            <a:r>
              <a:rPr lang="en-US" dirty="0" smtClean="0"/>
              <a:t>            else if(num &gt;= 0 &amp;&amp; num &lt; 50)</a:t>
            </a:r>
          </a:p>
          <a:p>
            <a:r>
              <a:rPr lang="en-US" dirty="0" smtClean="0"/>
              <a:t>	{    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&lt;&lt;"Fail";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50 &amp;&amp; num &lt; 60)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&lt;&lt;"D Grade";    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	else if (num &gt;= 60 &amp;&amp; num &lt; 70)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&lt;&lt;"C Grade";    </a:t>
            </a:r>
          </a:p>
          <a:p>
            <a:r>
              <a:rPr lang="en-US" dirty="0" smtClean="0"/>
              <a:t>            }    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10200" y="1752600"/>
            <a:ext cx="373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else if (num &gt;= 70 &amp;&amp; num &lt; 80)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&lt;&lt;"B Grade";  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80 &amp;&amp; num &lt; 90)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&lt;&lt;"A Grade";  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90 &amp;&amp; num &lt;= 100)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&lt;&lt;"A+ Grade";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}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else-if Example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1600200"/>
          </a:xfrm>
        </p:spPr>
        <p:txBody>
          <a:bodyPr/>
          <a:lstStyle/>
          <a:p>
            <a:r>
              <a:rPr lang="en-US" dirty="0" smtClean="0"/>
              <a:t>The C++ switch statement executes one statement from multiple conditions. It is like if-else-if ladder statement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06068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switch(expression</a:t>
            </a:r>
            <a:r>
              <a:rPr lang="en-US" dirty="0" smtClean="0">
                <a:latin typeface="Consolas" pitchFamily="49" charset="0"/>
              </a:rPr>
              <a:t>){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case value1</a:t>
            </a:r>
            <a:r>
              <a:rPr lang="en-US" dirty="0" smtClean="0">
                <a:latin typeface="Consolas" pitchFamily="49" charset="0"/>
              </a:rPr>
              <a:t>: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case value2</a:t>
            </a:r>
            <a:r>
              <a:rPr lang="en-US" dirty="0" smtClean="0">
                <a:latin typeface="Consolas" pitchFamily="49" charset="0"/>
              </a:rPr>
              <a:t>: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......</a:t>
            </a:r>
          </a:p>
          <a:p>
            <a:r>
              <a:rPr lang="en-US" dirty="0" smtClean="0">
                <a:latin typeface="Consolas" pitchFamily="49" charset="0"/>
              </a:rPr>
              <a:t>default: 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 if all cases are not matched;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6" name="Picture 4" descr="Image result for c++ switch statement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4667250" cy="485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670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num;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a number to check grade:";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&gt;&gt;num;  </a:t>
            </a:r>
          </a:p>
          <a:p>
            <a:r>
              <a:rPr lang="en-US" dirty="0" smtClean="0"/>
              <a:t>	   switch (num)    </a:t>
            </a:r>
          </a:p>
          <a:p>
            <a:r>
              <a:rPr lang="en-US" dirty="0" smtClean="0"/>
              <a:t>	  {    </a:t>
            </a:r>
          </a:p>
          <a:p>
            <a:r>
              <a:rPr lang="en-US" dirty="0" smtClean="0"/>
              <a:t>		  case 10: </a:t>
            </a:r>
            <a:r>
              <a:rPr lang="en-US" dirty="0" err="1" smtClean="0"/>
              <a:t>cout</a:t>
            </a:r>
            <a:r>
              <a:rPr lang="en-US" dirty="0" smtClean="0"/>
              <a:t>&lt;&lt;"It is 10"; break;    </a:t>
            </a:r>
          </a:p>
          <a:p>
            <a:r>
              <a:rPr lang="en-US" dirty="0" smtClean="0"/>
              <a:t>		  case 20: </a:t>
            </a:r>
            <a:r>
              <a:rPr lang="en-US" dirty="0" err="1" smtClean="0"/>
              <a:t>cout</a:t>
            </a:r>
            <a:r>
              <a:rPr lang="en-US" dirty="0" smtClean="0"/>
              <a:t>&lt;&lt;"It is 20"; break;    </a:t>
            </a:r>
          </a:p>
          <a:p>
            <a:r>
              <a:rPr lang="en-US" dirty="0" smtClean="0"/>
              <a:t>		  case 30: </a:t>
            </a:r>
            <a:r>
              <a:rPr lang="en-US" dirty="0" err="1" smtClean="0"/>
              <a:t>cout</a:t>
            </a:r>
            <a:r>
              <a:rPr lang="en-US" dirty="0" smtClean="0"/>
              <a:t>&lt;&lt;"It is 30"; break;    </a:t>
            </a:r>
          </a:p>
          <a:p>
            <a:r>
              <a:rPr lang="en-US" dirty="0" smtClean="0"/>
              <a:t>		  default: </a:t>
            </a:r>
            <a:r>
              <a:rPr lang="en-US" dirty="0" err="1" smtClean="0"/>
              <a:t>cout</a:t>
            </a:r>
            <a:r>
              <a:rPr lang="en-US" dirty="0" smtClean="0"/>
              <a:t>&lt;&lt;"Not 10, 20 or 30"; break;    </a:t>
            </a:r>
          </a:p>
          <a:p>
            <a:r>
              <a:rPr lang="en-US" dirty="0" smtClean="0"/>
              <a:t>	  }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The C++ for loop is used to iterate a part of the program several times.</a:t>
            </a:r>
          </a:p>
          <a:p>
            <a:r>
              <a:rPr lang="en-US" dirty="0" smtClean="0"/>
              <a:t> If the number of iteration is fixed, it is recommended to use for loop than while or do-while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=1;i&lt;=10;i++){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&lt;&lt;"\n";      </a:t>
            </a:r>
          </a:p>
          <a:p>
            <a:r>
              <a:rPr lang="en-US" dirty="0" smtClean="0">
                <a:latin typeface="Consolas" pitchFamily="49" charset="0"/>
              </a:rPr>
              <a:t>	  }  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7650" name="Picture 2" descr="Image result for c++ for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3419475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for loop inside another for loop, it is known as nested for loop</a:t>
            </a:r>
          </a:p>
          <a:p>
            <a:r>
              <a:rPr lang="en-US" dirty="0" smtClean="0"/>
              <a:t>The inner loop is executed fully when outer loop is executed one time</a:t>
            </a:r>
          </a:p>
          <a:p>
            <a:r>
              <a:rPr lang="en-US" dirty="0" smtClean="0"/>
              <a:t>So if outer loop and inner loop are executed 4 times, inner loop will be executed 4 times for each outer loop i.e. total 16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85934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=1;i&lt;=3;i++){      </a:t>
            </a:r>
          </a:p>
          <a:p>
            <a:r>
              <a:rPr lang="en-US" dirty="0" smtClean="0">
                <a:latin typeface="Consolas" pitchFamily="49" charset="0"/>
              </a:rPr>
              <a:t>		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j=1;j&lt;=3;j++){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</a:t>
            </a:r>
          </a:p>
          <a:p>
            <a:r>
              <a:rPr lang="en-US" dirty="0" smtClean="0">
                <a:latin typeface="Consolas" pitchFamily="49" charset="0"/>
              </a:rPr>
              <a:t>	  }     </a:t>
            </a:r>
          </a:p>
          <a:p>
            <a:r>
              <a:rPr lang="en-US" dirty="0" smtClean="0">
                <a:latin typeface="Consolas" pitchFamily="49" charset="0"/>
              </a:rPr>
              <a:t>	}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dirty="0" smtClean="0"/>
              <a:t>If we use double semicolon in for loop, it will be executed infinite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3528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for (; ;)</a:t>
            </a:r>
          </a:p>
          <a:p>
            <a:r>
              <a:rPr lang="en-US" dirty="0" smtClean="0"/>
              <a:t>      {  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&lt;&lt;"Infinitive For Loop"; </a:t>
            </a:r>
          </a:p>
          <a:p>
            <a:r>
              <a:rPr lang="en-US" dirty="0" smtClean="0"/>
              <a:t>  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usually follow liner sequence to execute.</a:t>
            </a:r>
          </a:p>
          <a:p>
            <a:pPr>
              <a:buNone/>
            </a:pPr>
            <a:r>
              <a:rPr lang="en-US" dirty="0" smtClean="0"/>
              <a:t>	Statement One</a:t>
            </a:r>
          </a:p>
          <a:p>
            <a:pPr>
              <a:buNone/>
            </a:pPr>
            <a:r>
              <a:rPr lang="en-US" dirty="0" smtClean="0"/>
              <a:t>	Statement Two</a:t>
            </a:r>
          </a:p>
          <a:p>
            <a:pPr>
              <a:buNone/>
            </a:pPr>
            <a:r>
              <a:rPr lang="en-US" dirty="0" smtClean="0"/>
              <a:t>	… …</a:t>
            </a:r>
          </a:p>
          <a:p>
            <a:pPr>
              <a:buNone/>
            </a:pPr>
            <a:r>
              <a:rPr lang="en-US" dirty="0" smtClean="0"/>
              <a:t>	Statement N</a:t>
            </a:r>
          </a:p>
          <a:p>
            <a:r>
              <a:rPr lang="en-US" dirty="0" smtClean="0"/>
              <a:t>Linear programs like these are very limited in the problems they can solve.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while loop is used to iterate a part of the program several times</a:t>
            </a:r>
          </a:p>
          <a:p>
            <a:r>
              <a:rPr lang="en-US" dirty="0" smtClean="0"/>
              <a:t>If the number of iteration is not fixed, it is recommended to use while loop than for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while(condition)</a:t>
            </a:r>
            <a:r>
              <a:rPr lang="en-US" dirty="0" smtClean="0"/>
              <a:t>{    </a:t>
            </a:r>
          </a:p>
          <a:p>
            <a:r>
              <a:rPr lang="en-US" dirty="0" smtClean="0"/>
              <a:t>     //code to be executed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22" name="Picture 2" descr="Image result for c++ while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838200"/>
            <a:ext cx="3565557" cy="547713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95400" y="190500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      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     </a:t>
            </a:r>
          </a:p>
          <a:p>
            <a:r>
              <a:rPr lang="en-US" dirty="0" smtClean="0"/>
              <a:t>	while(</a:t>
            </a:r>
            <a:r>
              <a:rPr lang="en-US" dirty="0" err="1" smtClean="0"/>
              <a:t>i</a:t>
            </a:r>
            <a:r>
              <a:rPr lang="en-US" dirty="0" smtClean="0"/>
              <a:t>&lt;=10)   </a:t>
            </a:r>
          </a:p>
          <a:p>
            <a:r>
              <a:rPr lang="en-US" dirty="0" smtClean="0"/>
              <a:t>	{  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 &lt;&lt;"\n";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++;  </a:t>
            </a:r>
          </a:p>
          <a:p>
            <a:r>
              <a:rPr lang="en-US" dirty="0" smtClean="0"/>
              <a:t>	}   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While Loop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594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     </a:t>
            </a:r>
          </a:p>
          <a:p>
            <a:r>
              <a:rPr lang="en-US" dirty="0" smtClean="0">
                <a:latin typeface="Consolas" pitchFamily="49" charset="0"/>
              </a:rPr>
              <a:t>	while(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&lt;=3) 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1;    </a:t>
            </a:r>
          </a:p>
          <a:p>
            <a:r>
              <a:rPr lang="en-US" dirty="0" smtClean="0">
                <a:latin typeface="Consolas" pitchFamily="49" charset="0"/>
              </a:rPr>
              <a:t>		while (j &lt;= 3)    </a:t>
            </a:r>
          </a:p>
          <a:p>
            <a:r>
              <a:rPr lang="en-US" dirty="0" smtClean="0">
                <a:latin typeface="Consolas" pitchFamily="49" charset="0"/>
              </a:rPr>
              <a:t>		{  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</a:t>
            </a:r>
          </a:p>
          <a:p>
            <a:r>
              <a:rPr lang="en-US" dirty="0" smtClean="0">
                <a:latin typeface="Consolas" pitchFamily="49" charset="0"/>
              </a:rPr>
              <a:t>			j++;  </a:t>
            </a:r>
          </a:p>
          <a:p>
            <a:r>
              <a:rPr lang="en-US" dirty="0" smtClean="0">
                <a:latin typeface="Consolas" pitchFamily="49" charset="0"/>
              </a:rPr>
              <a:t>		} 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</a:t>
            </a:r>
          </a:p>
          <a:p>
            <a:r>
              <a:rPr lang="en-US" dirty="0" smtClean="0">
                <a:latin typeface="Consolas" pitchFamily="49" charset="0"/>
              </a:rPr>
              <a:t>	}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Infinitive While Loop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We can also create infinite while loop by passing true as the test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200400"/>
            <a:ext cx="556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while(true)  </a:t>
            </a:r>
          </a:p>
          <a:p>
            <a:r>
              <a:rPr lang="en-US" dirty="0" smtClean="0"/>
              <a:t>	{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&lt;&lt;"Infinitive While Loop";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/>
          <a:lstStyle/>
          <a:p>
            <a:r>
              <a:rPr lang="en-US" dirty="0" smtClean="0"/>
              <a:t>do-while loop is used to iterate a part of the program several times.</a:t>
            </a:r>
          </a:p>
          <a:p>
            <a:r>
              <a:rPr lang="en-US" dirty="0" smtClean="0"/>
              <a:t>If the number of iteration is not fixed and you must have to execute the loop at least once, it is recommended to use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    </a:t>
            </a:r>
          </a:p>
          <a:p>
            <a:r>
              <a:rPr lang="en-US" dirty="0" smtClean="0">
                <a:latin typeface="Consolas" pitchFamily="49" charset="0"/>
              </a:rPr>
              <a:t>	//code to be executed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while(condition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5842" name="Picture 2" descr="Image result for c++ do wh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32956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   </a:t>
            </a:r>
          </a:p>
          <a:p>
            <a:r>
              <a:rPr lang="en-US" dirty="0" smtClean="0">
                <a:latin typeface="Consolas" pitchFamily="49" charset="0"/>
              </a:rPr>
              <a:t>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  </a:t>
            </a:r>
          </a:p>
          <a:p>
            <a:r>
              <a:rPr lang="en-US" dirty="0" smtClean="0">
                <a:latin typeface="Consolas" pitchFamily="49" charset="0"/>
              </a:rPr>
              <a:t>	} while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10) ;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The nested do-while loop is executed fully for each outer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590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   </a:t>
            </a:r>
          </a:p>
          <a:p>
            <a:r>
              <a:rPr lang="en-US" dirty="0" smtClean="0">
                <a:latin typeface="Consolas" pitchFamily="49" charset="0"/>
              </a:rPr>
              <a:t>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1;          </a:t>
            </a:r>
          </a:p>
          <a:p>
            <a:r>
              <a:rPr lang="en-US" dirty="0" smtClean="0">
                <a:latin typeface="Consolas" pitchFamily="49" charset="0"/>
              </a:rPr>
              <a:t>	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    </a:t>
            </a:r>
          </a:p>
          <a:p>
            <a:r>
              <a:rPr lang="en-US" dirty="0" smtClean="0">
                <a:latin typeface="Consolas" pitchFamily="49" charset="0"/>
              </a:rPr>
              <a:t>		j++;    </a:t>
            </a:r>
          </a:p>
          <a:p>
            <a:r>
              <a:rPr lang="en-US" dirty="0" smtClean="0">
                <a:latin typeface="Consolas" pitchFamily="49" charset="0"/>
              </a:rPr>
              <a:t>		} while (j &lt;= 3) ;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  </a:t>
            </a:r>
          </a:p>
          <a:p>
            <a:r>
              <a:rPr lang="en-US" dirty="0" smtClean="0">
                <a:latin typeface="Consolas" pitchFamily="49" charset="0"/>
              </a:rPr>
              <a:t>	} while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3) ;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Infinitive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dirty="0" smtClean="0"/>
              <a:t>if you pass </a:t>
            </a:r>
            <a:r>
              <a:rPr lang="en-US" b="1" dirty="0" smtClean="0"/>
              <a:t>true</a:t>
            </a:r>
            <a:r>
              <a:rPr lang="en-US" dirty="0" smtClean="0"/>
              <a:t> in the do-while loop, it will be infinitive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{    </a:t>
            </a:r>
          </a:p>
          <a:p>
            <a:r>
              <a:rPr lang="en-US" dirty="0" smtClean="0"/>
              <a:t>	//code to be executed   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while(true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do{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&lt;&lt;"Infinitive do-while Loop";    </a:t>
            </a:r>
          </a:p>
          <a:p>
            <a:r>
              <a:rPr lang="en-US" dirty="0" smtClean="0"/>
              <a:t>	} while(true); 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C++ break is used to break loop or switch statement.</a:t>
            </a:r>
          </a:p>
          <a:p>
            <a:r>
              <a:rPr lang="en-US" dirty="0" smtClean="0"/>
              <a:t>It breaks the current flow of the program at the given condition. </a:t>
            </a:r>
          </a:p>
          <a:p>
            <a:r>
              <a:rPr lang="en-US" dirty="0" smtClean="0"/>
              <a:t>In case of inner loop, it breaks only inner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jump-statement;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break;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39938" name="Picture 2" descr="Image result for c++ bre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371600"/>
            <a:ext cx="2714625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Break Statement</a:t>
            </a:r>
          </a:p>
          <a:p>
            <a:r>
              <a:rPr lang="en-US" dirty="0" smtClean="0"/>
              <a:t>Continue Statement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Statement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9812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10;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== 5)    </a:t>
            </a:r>
          </a:p>
          <a:p>
            <a:r>
              <a:rPr lang="en-US" dirty="0" smtClean="0">
                <a:latin typeface="Consolas" pitchFamily="49" charset="0"/>
              </a:rPr>
              <a:t>		{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</a:t>
            </a:r>
          </a:p>
          <a:p>
            <a:r>
              <a:rPr lang="en-US" dirty="0" smtClean="0">
                <a:latin typeface="Consolas" pitchFamily="49" charset="0"/>
              </a:rPr>
              <a:t>	}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Statement with Inner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2209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C++ break statement breaks inner loop only if you use break statement inside the inner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563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=1;i&lt;=3;i++)</a:t>
            </a:r>
          </a:p>
          <a:p>
            <a:r>
              <a:rPr lang="en-US" dirty="0" smtClean="0"/>
              <a:t>	{        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j=1;j&lt;=3;j++)</a:t>
            </a:r>
          </a:p>
          <a:p>
            <a:r>
              <a:rPr lang="en-US" dirty="0" smtClean="0"/>
              <a:t>		{        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i</a:t>
            </a:r>
            <a:r>
              <a:rPr lang="en-US" dirty="0" smtClean="0"/>
              <a:t>==2&amp;&amp;j==2)</a:t>
            </a:r>
          </a:p>
          <a:p>
            <a:r>
              <a:rPr lang="en-US" dirty="0" smtClean="0"/>
              <a:t>			{        </a:t>
            </a:r>
          </a:p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        </a:t>
            </a:r>
          </a:p>
          <a:p>
            <a:r>
              <a:rPr lang="en-US" dirty="0" smtClean="0"/>
              <a:t>			}        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&lt;&lt;" "&lt;&lt;j&lt;&lt;"\n";             </a:t>
            </a:r>
          </a:p>
          <a:p>
            <a:r>
              <a:rPr lang="en-US" dirty="0" smtClean="0"/>
              <a:t>		}    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statement is used to continue loop</a:t>
            </a:r>
          </a:p>
          <a:p>
            <a:r>
              <a:rPr lang="en-US" dirty="0" smtClean="0"/>
              <a:t>It continues the current flow of the program and skips the remaining code at specified condition</a:t>
            </a:r>
          </a:p>
          <a:p>
            <a:r>
              <a:rPr lang="en-US" dirty="0" smtClean="0"/>
              <a:t>In case of inner loop, it continues only inner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4034" name="Picture 2" descr="Image result for c++ continue stat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2714625" cy="31527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0" y="1600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jump-statement;     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2590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=1;i&lt;=10;i++)</a:t>
            </a:r>
          </a:p>
          <a:p>
            <a:r>
              <a:rPr lang="en-US" dirty="0" smtClean="0">
                <a:latin typeface="Consolas" pitchFamily="49" charset="0"/>
              </a:rPr>
              <a:t>	{      </a:t>
            </a:r>
          </a:p>
          <a:p>
            <a:r>
              <a:rPr lang="en-US" dirty="0" smtClean="0">
                <a:latin typeface="Consolas" pitchFamily="49" charset="0"/>
              </a:rPr>
              <a:t>		if(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==5)</a:t>
            </a:r>
          </a:p>
          <a:p>
            <a:r>
              <a:rPr lang="en-US" dirty="0" smtClean="0">
                <a:latin typeface="Consolas" pitchFamily="49" charset="0"/>
              </a:rPr>
              <a:t>		{  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      </a:t>
            </a:r>
          </a:p>
          <a:p>
            <a:r>
              <a:rPr lang="en-US" dirty="0" smtClean="0">
                <a:latin typeface="Consolas" pitchFamily="49" charset="0"/>
              </a:rPr>
              <a:t>		}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  </a:t>
            </a:r>
          </a:p>
          <a:p>
            <a:r>
              <a:rPr lang="en-US" dirty="0" smtClean="0">
                <a:latin typeface="Consolas" pitchFamily="49" charset="0"/>
              </a:rPr>
              <a:t>	}   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Continue Statement with Inner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676400"/>
            <a:ext cx="579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=1;i&lt;=3;i++)</a:t>
            </a:r>
          </a:p>
          <a:p>
            <a:r>
              <a:rPr lang="en-US" dirty="0" smtClean="0">
                <a:latin typeface="Consolas" pitchFamily="49" charset="0"/>
              </a:rPr>
              <a:t>	{        </a:t>
            </a:r>
          </a:p>
          <a:p>
            <a:r>
              <a:rPr lang="en-US" dirty="0" smtClean="0">
                <a:latin typeface="Consolas" pitchFamily="49" charset="0"/>
              </a:rPr>
              <a:t>	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j=1;j&lt;=3;j++)</a:t>
            </a:r>
          </a:p>
          <a:p>
            <a:r>
              <a:rPr lang="en-US" dirty="0" smtClean="0">
                <a:latin typeface="Consolas" pitchFamily="49" charset="0"/>
              </a:rPr>
              <a:t>		{        </a:t>
            </a:r>
          </a:p>
          <a:p>
            <a:r>
              <a:rPr lang="en-US" dirty="0" smtClean="0">
                <a:latin typeface="Consolas" pitchFamily="49" charset="0"/>
              </a:rPr>
              <a:t>			if(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==2&amp;&amp;j==2)</a:t>
            </a:r>
          </a:p>
          <a:p>
            <a:r>
              <a:rPr lang="en-US" dirty="0" smtClean="0">
                <a:latin typeface="Consolas" pitchFamily="49" charset="0"/>
              </a:rPr>
              <a:t>			{        </a:t>
            </a:r>
          </a:p>
          <a:p>
            <a:r>
              <a:rPr lang="en-US" dirty="0" smtClean="0">
                <a:latin typeface="Consolas" pitchFamily="49" charset="0"/>
              </a:rPr>
              <a:t>				continue;        </a:t>
            </a:r>
          </a:p>
          <a:p>
            <a:r>
              <a:rPr lang="en-US" dirty="0" smtClean="0">
                <a:latin typeface="Consolas" pitchFamily="49" charset="0"/>
              </a:rPr>
              <a:t>			}  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            </a:t>
            </a:r>
          </a:p>
          <a:p>
            <a:r>
              <a:rPr lang="en-US" dirty="0" smtClean="0">
                <a:latin typeface="Consolas" pitchFamily="49" charset="0"/>
              </a:rPr>
              <a:t>		}        </a:t>
            </a:r>
          </a:p>
          <a:p>
            <a:r>
              <a:rPr lang="en-US" dirty="0" smtClean="0">
                <a:latin typeface="Consolas" pitchFamily="49" charset="0"/>
              </a:rPr>
              <a:t>	}        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</a:t>
            </a:r>
            <a:r>
              <a:rPr lang="en-US" dirty="0" err="1" smtClean="0"/>
              <a:t>goto</a:t>
            </a:r>
            <a:r>
              <a:rPr lang="en-US" dirty="0" smtClean="0"/>
              <a:t> statement is also known as jump statement. </a:t>
            </a:r>
          </a:p>
          <a:p>
            <a:r>
              <a:rPr lang="en-US" dirty="0" smtClean="0"/>
              <a:t>It is used to transfer control to the other part of the program. </a:t>
            </a:r>
          </a:p>
          <a:p>
            <a:r>
              <a:rPr lang="en-US" dirty="0" smtClean="0"/>
              <a:t>It unconditionally jumps to the specified label.</a:t>
            </a:r>
          </a:p>
          <a:p>
            <a:r>
              <a:rPr lang="en-US" dirty="0" smtClean="0"/>
              <a:t>It can be used to transfer control from deeply nested loop or switch case label.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225689"/>
            <a:ext cx="601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ineligible: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&lt;&lt;"You are not eligible to vote!\n";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&lt;&lt;"Enter your age:\n";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age;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</a:rPr>
              <a:t>&gt;&gt;age;  </a:t>
            </a:r>
          </a:p>
          <a:p>
            <a:r>
              <a:rPr lang="en-US" dirty="0" smtClean="0">
                <a:latin typeface="Consolas" pitchFamily="49" charset="0"/>
              </a:rPr>
              <a:t>	if (age &lt; 18)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goto</a:t>
            </a:r>
            <a:r>
              <a:rPr lang="en-US" dirty="0" smtClean="0">
                <a:latin typeface="Consolas" pitchFamily="49" charset="0"/>
              </a:rPr>
              <a:t> ineligible;    </a:t>
            </a:r>
          </a:p>
          <a:p>
            <a:r>
              <a:rPr lang="en-US" dirty="0" smtClean="0">
                <a:latin typeface="Consolas" pitchFamily="49" charset="0"/>
              </a:rPr>
              <a:t>	}    </a:t>
            </a:r>
          </a:p>
          <a:p>
            <a:r>
              <a:rPr lang="en-US" dirty="0" smtClean="0">
                <a:latin typeface="Consolas" pitchFamily="49" charset="0"/>
              </a:rPr>
              <a:t>	else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&lt;&lt;"You are eligible to vote!";     </a:t>
            </a:r>
          </a:p>
          <a:p>
            <a:r>
              <a:rPr lang="en-US" dirty="0" smtClean="0">
                <a:latin typeface="Consolas" pitchFamily="49" charset="0"/>
              </a:rPr>
              <a:t>	}     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dirty="0" smtClean="0"/>
              <a:t>nested if statement</a:t>
            </a:r>
          </a:p>
          <a:p>
            <a:r>
              <a:rPr lang="en-US" dirty="0" smtClean="0"/>
              <a:t>if-else-if ladder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4800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statement tests the condition. It is executed if condition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7432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condition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  //code to be executed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1026" name="Picture 2" descr="Cpp If els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5025" y="1524000"/>
            <a:ext cx="3228975" cy="49053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990600" y="3718679"/>
            <a:ext cx="510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 = 10;    </a:t>
            </a:r>
          </a:p>
          <a:p>
            <a:r>
              <a:rPr lang="en-US" dirty="0" smtClean="0">
                <a:latin typeface="Consolas" pitchFamily="49" charset="0"/>
              </a:rPr>
              <a:t>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{    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number";    </a:t>
            </a:r>
          </a:p>
          <a:p>
            <a:r>
              <a:rPr lang="en-US" dirty="0" smtClean="0">
                <a:latin typeface="Consolas" pitchFamily="49" charset="0"/>
              </a:rPr>
              <a:t>   } 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8" name="Picture 2" descr="Cpp If els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3495675" cy="48672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26670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if(condition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if condition is true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//code if condition is false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676400"/>
            <a:ext cx="655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 = 11;    </a:t>
            </a:r>
          </a:p>
          <a:p>
            <a:r>
              <a:rPr lang="en-US" dirty="0" smtClean="0">
                <a:latin typeface="Consolas" pitchFamily="49" charset="0"/>
              </a:rPr>
              <a:t>         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number";    </a:t>
            </a:r>
          </a:p>
          <a:p>
            <a:r>
              <a:rPr lang="en-US" dirty="0" smtClean="0">
                <a:latin typeface="Consolas" pitchFamily="49" charset="0"/>
              </a:rPr>
              <a:t>            }   </a:t>
            </a:r>
          </a:p>
          <a:p>
            <a:r>
              <a:rPr lang="en-US" dirty="0" smtClean="0">
                <a:latin typeface="Consolas" pitchFamily="49" charset="0"/>
              </a:rPr>
              <a:t>            else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odd number";    </a:t>
            </a:r>
          </a:p>
          <a:p>
            <a:r>
              <a:rPr lang="en-US" dirty="0" smtClean="0">
                <a:latin typeface="Consolas" pitchFamily="49" charset="0"/>
              </a:rPr>
              <a:t>            }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Example: with input from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16764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num;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&lt;&lt;"Enter a Number: ";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</a:rPr>
              <a:t>&gt;&gt;num;  </a:t>
            </a:r>
          </a:p>
          <a:p>
            <a:r>
              <a:rPr lang="en-US" dirty="0" smtClean="0">
                <a:latin typeface="Consolas" pitchFamily="49" charset="0"/>
              </a:rPr>
              <a:t>         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number"&lt;&lt;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            }   </a:t>
            </a:r>
          </a:p>
          <a:p>
            <a:r>
              <a:rPr lang="en-US" dirty="0" smtClean="0">
                <a:latin typeface="Consolas" pitchFamily="49" charset="0"/>
              </a:rPr>
              <a:t>            else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odd number"&lt;&lt;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            }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IF-else-if ladder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482" name="Picture 2" descr="Cpp If els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86525" cy="475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941</TotalTime>
  <Words>1176</Words>
  <Application>Microsoft Office PowerPoint</Application>
  <PresentationFormat>On-screen Show (4:3)</PresentationFormat>
  <Paragraphs>428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Consolas</vt:lpstr>
      <vt:lpstr>Gill Sans MT</vt:lpstr>
      <vt:lpstr>Verdana</vt:lpstr>
      <vt:lpstr>Wingdings 2</vt:lpstr>
      <vt:lpstr>Solstice</vt:lpstr>
      <vt:lpstr>C++</vt:lpstr>
      <vt:lpstr>Control Statement</vt:lpstr>
      <vt:lpstr>Control Statement</vt:lpstr>
      <vt:lpstr>if statements</vt:lpstr>
      <vt:lpstr>C++ IF Statement</vt:lpstr>
      <vt:lpstr>IF-else Statement</vt:lpstr>
      <vt:lpstr>IF-else Statement</vt:lpstr>
      <vt:lpstr>If-else Example: with input from user</vt:lpstr>
      <vt:lpstr>IF-else-if ladder Statement</vt:lpstr>
      <vt:lpstr>IF-else-if ladder Statement</vt:lpstr>
      <vt:lpstr>If else-if Example</vt:lpstr>
      <vt:lpstr>C++ switch</vt:lpstr>
      <vt:lpstr>C++ switch</vt:lpstr>
      <vt:lpstr>C++ Switch Example</vt:lpstr>
      <vt:lpstr>For Loop</vt:lpstr>
      <vt:lpstr>For Loop</vt:lpstr>
      <vt:lpstr>Nested For Loop</vt:lpstr>
      <vt:lpstr>Nested For Loop</vt:lpstr>
      <vt:lpstr>Infinite For Loop</vt:lpstr>
      <vt:lpstr>While loop</vt:lpstr>
      <vt:lpstr>While loop</vt:lpstr>
      <vt:lpstr>Nested While Loop Example</vt:lpstr>
      <vt:lpstr>Infinitive While Loop Example:</vt:lpstr>
      <vt:lpstr>Do-While Loop</vt:lpstr>
      <vt:lpstr>Do-While Loop</vt:lpstr>
      <vt:lpstr>Do-While Loop</vt:lpstr>
      <vt:lpstr>Nested do-while Loop</vt:lpstr>
      <vt:lpstr>Infinitive do-while Loop</vt:lpstr>
      <vt:lpstr>Break Statement</vt:lpstr>
      <vt:lpstr>Break Statement Example</vt:lpstr>
      <vt:lpstr>Break Statement with Inner Loop</vt:lpstr>
      <vt:lpstr>Continue Statement</vt:lpstr>
      <vt:lpstr>Continue Statement</vt:lpstr>
      <vt:lpstr>Continue Statement with Inner Loop</vt:lpstr>
      <vt:lpstr>Goto Statement</vt:lpstr>
      <vt:lpstr>Goto Statement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ANANTA SRABON ARANYAK</cp:lastModifiedBy>
  <cp:revision>704</cp:revision>
  <dcterms:created xsi:type="dcterms:W3CDTF">2018-01-28T11:33:00Z</dcterms:created>
  <dcterms:modified xsi:type="dcterms:W3CDTF">2018-02-20T05:31:31Z</dcterms:modified>
</cp:coreProperties>
</file>