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904" autoAdjust="0"/>
    <p:restoredTop sz="94713" autoAdjust="0"/>
  </p:normalViewPr>
  <p:slideViewPr>
    <p:cSldViewPr>
      <p:cViewPr varScale="1">
        <p:scale>
          <a:sx n="69" d="100"/>
          <a:sy n="69" d="100"/>
        </p:scale>
        <p:origin x="-8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Test-1 (set-A)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Using function, convert temperature in Celsius to Fahrenheit. 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cel</a:t>
            </a:r>
            <a:r>
              <a:rPr lang="en-US" sz="2800" dirty="0" smtClean="0">
                <a:solidFill>
                  <a:srgbClr val="FF0000"/>
                </a:solidFill>
              </a:rPr>
              <a:t> * 9.0) / 5.0 + 32;</a:t>
            </a:r>
          </a:p>
          <a:p>
            <a:r>
              <a:rPr lang="en-US" dirty="0" smtClean="0"/>
              <a:t>Write a program that will ask the user to input five integer values from the keyboard. Then it will print the smallest and largest of those numbers using array and function.</a:t>
            </a:r>
          </a:p>
          <a:p>
            <a:r>
              <a:rPr lang="en-US" dirty="0" smtClean="0"/>
              <a:t>Write a program to sort (selection) the following array in descending order. array: {10,5,20,45,40}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2213</TotalTime>
  <Words>101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C++</vt:lpstr>
      <vt:lpstr>Lab Test-1 (set-A)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1356</cp:revision>
  <dcterms:created xsi:type="dcterms:W3CDTF">2018-01-28T11:33:00Z</dcterms:created>
  <dcterms:modified xsi:type="dcterms:W3CDTF">2009-12-31T19:23:09Z</dcterms:modified>
</cp:coreProperties>
</file>