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904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22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29-Jul-18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29-Jul-18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Friend </a:t>
            </a:r>
            <a:r>
              <a:rPr lang="en-US" dirty="0" smtClean="0">
                <a:effectLst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friend function of a class is defined outside that class' scope but it has the right to access all private and protected members of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Even </a:t>
            </a:r>
            <a:r>
              <a:rPr lang="en-US" dirty="0" smtClean="0"/>
              <a:t>though the prototypes for friend functions appear in the class definition, friends are not member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Overloading operators using friend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Example-4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Operator </a:t>
            </a:r>
            <a:r>
              <a:rPr lang="en-US" b="1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type of polymorphism in which an operator is overloaded to give user defined meaning to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Overloaded operator is used to perform operation on user-defined 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 '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' operator can be overloaded to perform addition on various data types, like for Integer, String(concatenation)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operator overloading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8001000" cy="3147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any operator can be overloaded in C++. However there are few operator which can not be overloaded. </a:t>
            </a:r>
            <a:r>
              <a:rPr lang="en-US" b="1" dirty="0" smtClean="0"/>
              <a:t>Operator that are not overloaded</a:t>
            </a:r>
            <a:r>
              <a:rPr lang="en-US" dirty="0" smtClean="0"/>
              <a:t> are </a:t>
            </a:r>
            <a:r>
              <a:rPr lang="en-US" dirty="0" smtClean="0"/>
              <a:t>follows:</a:t>
            </a:r>
          </a:p>
          <a:p>
            <a:pPr lvl="2"/>
            <a:r>
              <a:rPr lang="en-US" dirty="0" smtClean="0"/>
              <a:t>scope operator </a:t>
            </a:r>
            <a:r>
              <a:rPr lang="en-US" dirty="0" smtClean="0">
                <a:solidFill>
                  <a:srgbClr val="FF0000"/>
                </a:solidFill>
              </a:rPr>
              <a:t>::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 smtClean="0"/>
              <a:t>sizeof</a:t>
            </a:r>
            <a:endParaRPr lang="en-US" dirty="0" smtClean="0"/>
          </a:p>
          <a:p>
            <a:pPr lvl="2"/>
            <a:r>
              <a:rPr lang="en-US" dirty="0" smtClean="0"/>
              <a:t>member selector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member pointer selector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ternary operator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Operator Overloading </a:t>
            </a:r>
            <a:r>
              <a:rPr lang="en-US" b="1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8674" name="Picture 2" descr="Syntax of operator overloa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7405031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Implementing </a:t>
            </a:r>
            <a:r>
              <a:rPr lang="en-US" b="1" dirty="0" smtClean="0"/>
              <a:t>Operator </a:t>
            </a:r>
            <a:r>
              <a:rPr lang="en-US" b="1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Operator overloading can be done by implementing a function which can be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Member Function</a:t>
            </a:r>
          </a:p>
          <a:p>
            <a:pPr lvl="2"/>
            <a:r>
              <a:rPr lang="en-US" dirty="0" smtClean="0"/>
              <a:t>Non-Member Function</a:t>
            </a:r>
          </a:p>
          <a:p>
            <a:pPr lvl="2"/>
            <a:r>
              <a:rPr lang="en-US" dirty="0" smtClean="0"/>
              <a:t>Friend Function</a:t>
            </a:r>
          </a:p>
          <a:p>
            <a:pPr lvl="1"/>
            <a:r>
              <a:rPr lang="en-US" dirty="0" smtClean="0"/>
              <a:t>Operator overloading function can be a member function if the Left operand is an Object of that class, but if the Left operand is different, then Operator overloading function must be a non-member function.</a:t>
            </a:r>
          </a:p>
          <a:p>
            <a:pPr lvl="1"/>
            <a:r>
              <a:rPr lang="en-US" dirty="0" smtClean="0"/>
              <a:t>Operator overloading function can be made friend function if it needs access to the private and protected members of class.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Restrictions on Operator </a:t>
            </a:r>
            <a:r>
              <a:rPr lang="en-US" b="1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/>
          <a:lstStyle/>
          <a:p>
            <a:r>
              <a:rPr lang="en-US" dirty="0" smtClean="0"/>
              <a:t>Following are some </a:t>
            </a:r>
            <a:r>
              <a:rPr lang="en-US" dirty="0" smtClean="0"/>
              <a:t>restrictions:</a:t>
            </a:r>
          </a:p>
          <a:p>
            <a:pPr lvl="1"/>
            <a:r>
              <a:rPr lang="en-US" dirty="0" smtClean="0"/>
              <a:t>Precedence and </a:t>
            </a:r>
            <a:r>
              <a:rPr lang="en-US" dirty="0" err="1" smtClean="0"/>
              <a:t>Associativity</a:t>
            </a:r>
            <a:r>
              <a:rPr lang="en-US" dirty="0" smtClean="0"/>
              <a:t> of an operator cannot be changed.</a:t>
            </a:r>
          </a:p>
          <a:p>
            <a:pPr lvl="1"/>
            <a:r>
              <a:rPr lang="en-US" dirty="0" err="1" smtClean="0"/>
              <a:t>Arity</a:t>
            </a:r>
            <a:r>
              <a:rPr lang="en-US" dirty="0" smtClean="0"/>
              <a:t> (numbers of Operands) cannot be changed. Unary operator remains unary, binary remains binary etc.</a:t>
            </a:r>
          </a:p>
          <a:p>
            <a:pPr lvl="1"/>
            <a:r>
              <a:rPr lang="en-US" dirty="0" smtClean="0"/>
              <a:t>No new operators can be created, only existing operators can be overloaded.</a:t>
            </a:r>
          </a:p>
          <a:p>
            <a:pPr lvl="1"/>
            <a:r>
              <a:rPr lang="en-US" dirty="0" smtClean="0"/>
              <a:t>Cannot redefine the meaning of a procedure. You cannot change how integers are added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Overloading Arithmetic </a:t>
            </a:r>
            <a:r>
              <a:rPr lang="en-US" b="1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arithmetic operator can be overloaded to perform arithmetic operation on user-defined data type. In the </a:t>
            </a:r>
            <a:r>
              <a:rPr lang="en-US" dirty="0" smtClean="0"/>
              <a:t>example </a:t>
            </a:r>
            <a:r>
              <a:rPr lang="en-US" dirty="0" smtClean="0"/>
              <a:t>we have overridden the 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 operator, to add to Time(</a:t>
            </a:r>
            <a:r>
              <a:rPr lang="en-US" dirty="0" err="1" smtClean="0"/>
              <a:t>hh:mm:ss</a:t>
            </a:r>
            <a:r>
              <a:rPr lang="en-US" dirty="0" smtClean="0"/>
              <a:t>)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Overloading Relational </a:t>
            </a:r>
            <a:r>
              <a:rPr lang="en-US" b="1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operator like ==, !=, &gt;=,</a:t>
            </a:r>
            <a:r>
              <a:rPr lang="en-US" dirty="0" smtClean="0"/>
              <a:t> </a:t>
            </a:r>
            <a:r>
              <a:rPr lang="en-US" dirty="0" smtClean="0"/>
              <a:t>&lt;= etc can be </a:t>
            </a:r>
            <a:r>
              <a:rPr lang="en-US" dirty="0" err="1" smtClean="0"/>
              <a:t>overlaoded</a:t>
            </a:r>
            <a:r>
              <a:rPr lang="en-US" dirty="0" smtClean="0"/>
              <a:t> </a:t>
            </a:r>
            <a:r>
              <a:rPr lang="en-US" dirty="0" smtClean="0"/>
              <a:t>to compare two user-defined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2644</TotalTime>
  <Words>357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C++</vt:lpstr>
      <vt:lpstr>Operator Overloading</vt:lpstr>
      <vt:lpstr>Operator Overloading</vt:lpstr>
      <vt:lpstr>Operator Overloading</vt:lpstr>
      <vt:lpstr>Operator Overloading Syntax</vt:lpstr>
      <vt:lpstr>Implementing Operator Overloading</vt:lpstr>
      <vt:lpstr>Restrictions on Operator Overloading</vt:lpstr>
      <vt:lpstr>Overloading Arithmetic Operator</vt:lpstr>
      <vt:lpstr>Overloading Relational operator</vt:lpstr>
      <vt:lpstr>Friend Function</vt:lpstr>
      <vt:lpstr>Overloading operators using friend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Abdur Rahman</cp:lastModifiedBy>
  <cp:revision>1656</cp:revision>
  <dcterms:created xsi:type="dcterms:W3CDTF">2018-01-28T11:33:00Z</dcterms:created>
  <dcterms:modified xsi:type="dcterms:W3CDTF">2018-07-29T13:59:59Z</dcterms:modified>
</cp:coreProperties>
</file>