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sldIdLst>
    <p:sldId id="256" r:id="rId2"/>
    <p:sldId id="336" r:id="rId3"/>
    <p:sldId id="337" r:id="rId4"/>
    <p:sldId id="338" r:id="rId5"/>
    <p:sldId id="340" r:id="rId6"/>
    <p:sldId id="352" r:id="rId7"/>
    <p:sldId id="341" r:id="rId8"/>
    <p:sldId id="342" r:id="rId9"/>
    <p:sldId id="343" r:id="rId10"/>
    <p:sldId id="339" r:id="rId11"/>
    <p:sldId id="354" r:id="rId12"/>
    <p:sldId id="355" r:id="rId13"/>
    <p:sldId id="344" r:id="rId14"/>
    <p:sldId id="356" r:id="rId15"/>
    <p:sldId id="353" r:id="rId16"/>
    <p:sldId id="357" r:id="rId17"/>
    <p:sldId id="358" r:id="rId18"/>
    <p:sldId id="35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713" autoAdjust="0"/>
  </p:normalViewPr>
  <p:slideViewPr>
    <p:cSldViewPr>
      <p:cViewPr varScale="1">
        <p:scale>
          <a:sx n="70" d="100"/>
          <a:sy n="70" d="100"/>
        </p:scale>
        <p:origin x="74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7D78DF-CC90-4945-895F-3A31C3E4E5F8}" type="datetimeFigureOut">
              <a:rPr lang="en-US" smtClean="0"/>
              <a:pPr/>
              <a:t>21-Mar-18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EF9E0-B341-4A18-9BC5-B335E5FD6B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004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C3963F-8C90-4B4D-9825-F58F29351D55}" type="datetime1">
              <a:rPr lang="en-US" smtClean="0"/>
              <a:pPr/>
              <a:t>21-Mar-18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18F2E9-02E3-48AB-9EF2-DE74612F48F7}" type="datetime1">
              <a:rPr lang="en-US" smtClean="0"/>
              <a:pPr/>
              <a:t>21-Mar-18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936493-62DD-4140-AF02-AACD9C07AB35}" type="datetime1">
              <a:rPr lang="en-US" smtClean="0"/>
              <a:pPr/>
              <a:t>21-Mar-18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C7A1B4-571B-4723-BD61-8D2CAC8D6D5F}" type="datetime1">
              <a:rPr lang="en-US" smtClean="0"/>
              <a:pPr/>
              <a:t>21-Mar-18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07D02C-2E1B-4600-8052-675B54DB79B8}" type="datetime1">
              <a:rPr lang="en-US" smtClean="0"/>
              <a:pPr/>
              <a:t>21-Mar-18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8C8D73-FAAF-4194-96E8-8580B5FB1AA9}" type="datetime1">
              <a:rPr lang="en-US" smtClean="0"/>
              <a:pPr/>
              <a:t>21-Mar-18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E2F4C6-6A17-474A-BEDD-A8C4A78BC6EF}" type="datetime1">
              <a:rPr lang="en-US" smtClean="0"/>
              <a:pPr/>
              <a:t>21-Mar-18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CF70B8-352F-4823-AFA1-214F63E4884A}" type="datetime1">
              <a:rPr lang="en-US" smtClean="0"/>
              <a:pPr/>
              <a:t>21-Mar-18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CC3219-37A5-4100-8880-B3AB34EB28F7}" type="datetime1">
              <a:rPr lang="en-US" smtClean="0"/>
              <a:pPr/>
              <a:t>21-Mar-18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5167C4-31C9-4C4E-92C5-4BB7FFBDEB4E}" type="datetime1">
              <a:rPr lang="en-US" smtClean="0"/>
              <a:pPr/>
              <a:t>21-Mar-18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A3288F-94AE-4BF1-9A8D-17D33D5CDA86}" type="datetime1">
              <a:rPr lang="en-US" smtClean="0"/>
              <a:pPr/>
              <a:t>21-Mar-18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68BC84C-C5EC-479D-8DF7-DE3AC2D3AA08}" type="datetime1">
              <a:rPr lang="en-US" smtClean="0"/>
              <a:pPr/>
              <a:t>21-Mar-18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70690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C++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3962400"/>
            <a:ext cx="7406640" cy="1959936"/>
          </a:xfrm>
        </p:spPr>
        <p:txBody>
          <a:bodyPr>
            <a:normAutofit/>
          </a:bodyPr>
          <a:lstStyle/>
          <a:p>
            <a:pPr algn="r"/>
            <a:r>
              <a:rPr lang="en-US" dirty="0" smtClean="0"/>
              <a:t>Md. Abdur Rahman</a:t>
            </a:r>
          </a:p>
          <a:p>
            <a:pPr algn="r"/>
            <a:r>
              <a:rPr lang="en-US" dirty="0" smtClean="0"/>
              <a:t>Senior Computer Scientist</a:t>
            </a:r>
          </a:p>
          <a:p>
            <a:pPr algn="r"/>
            <a:r>
              <a:rPr lang="en-US" dirty="0" smtClean="0"/>
              <a:t>Centre for Advanced in Research in Sciences (CARS)</a:t>
            </a:r>
          </a:p>
          <a:p>
            <a:pPr algn="r"/>
            <a:r>
              <a:rPr lang="en-US" dirty="0" smtClean="0"/>
              <a:t>University of Dhaka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Multidimensional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57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The multidimensional array is also known as rectangular arrays in C++</a:t>
            </a:r>
          </a:p>
          <a:p>
            <a:r>
              <a:rPr lang="en-US" dirty="0" smtClean="0"/>
              <a:t>The data is stored in tabular form (row ∗ column) which is also known as matrix.</a:t>
            </a:r>
          </a:p>
          <a:p>
            <a:r>
              <a:rPr lang="en-US" dirty="0" smtClean="0"/>
              <a:t>Total number of elements that can be stored in a multidimensional array can be calculated by multiplying the size of all the dimensions.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int x[10][20]</a:t>
            </a:r>
            <a:r>
              <a:rPr lang="en-US" dirty="0" smtClean="0"/>
              <a:t> can store total (</a:t>
            </a:r>
            <a:r>
              <a:rPr lang="en-US" dirty="0" smtClean="0">
                <a:solidFill>
                  <a:srgbClr val="00B050"/>
                </a:solidFill>
              </a:rPr>
              <a:t>10*20</a:t>
            </a:r>
            <a:r>
              <a:rPr lang="en-US" dirty="0" smtClean="0"/>
              <a:t>) = </a:t>
            </a:r>
            <a:r>
              <a:rPr lang="en-US" dirty="0" smtClean="0">
                <a:solidFill>
                  <a:srgbClr val="00B050"/>
                </a:solidFill>
              </a:rPr>
              <a:t>200</a:t>
            </a:r>
            <a:r>
              <a:rPr lang="en-US" dirty="0" smtClean="0"/>
              <a:t> elements.</a:t>
            </a:r>
          </a:p>
          <a:p>
            <a:pPr lvl="1"/>
            <a:r>
              <a:rPr lang="en-US" dirty="0" smtClean="0"/>
              <a:t> </a:t>
            </a:r>
            <a:r>
              <a:rPr lang="en-US" b="1" dirty="0" smtClean="0">
                <a:solidFill>
                  <a:srgbClr val="C00000"/>
                </a:solidFill>
              </a:rPr>
              <a:t>int x[5][10][20]</a:t>
            </a:r>
            <a:r>
              <a:rPr lang="en-US" dirty="0" smtClean="0"/>
              <a:t> can store total (</a:t>
            </a:r>
            <a:r>
              <a:rPr lang="en-US" dirty="0" smtClean="0">
                <a:solidFill>
                  <a:srgbClr val="00B050"/>
                </a:solidFill>
              </a:rPr>
              <a:t>5*10*20</a:t>
            </a:r>
            <a:r>
              <a:rPr lang="en-US" dirty="0" smtClean="0"/>
              <a:t>) = </a:t>
            </a:r>
            <a:r>
              <a:rPr lang="en-US" dirty="0" smtClean="0">
                <a:solidFill>
                  <a:srgbClr val="00B050"/>
                </a:solidFill>
              </a:rPr>
              <a:t>1000</a:t>
            </a:r>
            <a:r>
              <a:rPr lang="en-US" dirty="0" smtClean="0"/>
              <a:t> elements.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Dimensional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838200"/>
          </a:xfrm>
        </p:spPr>
        <p:txBody>
          <a:bodyPr/>
          <a:lstStyle/>
          <a:p>
            <a:r>
              <a:rPr lang="en-US" dirty="0" smtClean="0"/>
              <a:t>int </a:t>
            </a:r>
            <a:r>
              <a:rPr lang="en-US" dirty="0" smtClean="0">
                <a:solidFill>
                  <a:srgbClr val="00B050"/>
                </a:solidFill>
              </a:rPr>
              <a:t>x[3][3];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2770" name="Picture 2" descr="two-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590800"/>
            <a:ext cx="7848599" cy="299095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Dimensional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3581400"/>
          </a:xfrm>
        </p:spPr>
        <p:txBody>
          <a:bodyPr>
            <a:normAutofit/>
          </a:bodyPr>
          <a:lstStyle/>
          <a:p>
            <a:r>
              <a:rPr lang="en-US" dirty="0" smtClean="0"/>
              <a:t>Initializing Two – Dimensional Arrays:</a:t>
            </a:r>
          </a:p>
          <a:p>
            <a:pPr>
              <a:buNone/>
            </a:pPr>
            <a:endParaRPr lang="en-US" dirty="0" smtClean="0"/>
          </a:p>
          <a:p>
            <a:pPr lvl="1"/>
            <a:r>
              <a:rPr lang="en-US" dirty="0" smtClean="0"/>
              <a:t>First Method:</a:t>
            </a:r>
          </a:p>
          <a:p>
            <a:pPr lvl="2"/>
            <a:r>
              <a:rPr lang="en-US" dirty="0" smtClean="0"/>
              <a:t>int x[3][4] = {0, 1 ,2 ,3 ,4 , 5 , 6 , 7 , 8 , 9 , 10 , 11}</a:t>
            </a:r>
          </a:p>
          <a:p>
            <a:pPr lvl="2">
              <a:buNone/>
            </a:pPr>
            <a:endParaRPr lang="en-US" dirty="0" smtClean="0"/>
          </a:p>
          <a:p>
            <a:pPr lvl="1"/>
            <a:r>
              <a:rPr lang="en-US" dirty="0" smtClean="0"/>
              <a:t>Better Method:</a:t>
            </a:r>
          </a:p>
          <a:p>
            <a:pPr lvl="2"/>
            <a:r>
              <a:rPr lang="en-US" dirty="0" smtClean="0"/>
              <a:t>int x[3][4] = {{0,1,2,3}, {4,5,6,7}, {8,9,10,11}};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76200"/>
            <a:ext cx="749808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Two Dimensional Array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09800" y="671691"/>
            <a:ext cx="4572000" cy="64633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#include&lt;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using namespace std;</a:t>
            </a:r>
          </a:p>
          <a:p>
            <a:r>
              <a:rPr lang="en-US" dirty="0" smtClean="0"/>
              <a:t>int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int test[3][3];  //declaration of 2D array</a:t>
            </a:r>
          </a:p>
          <a:p>
            <a:r>
              <a:rPr lang="en-US" dirty="0" smtClean="0"/>
              <a:t>    test[0][0]=5;  //initialization</a:t>
            </a:r>
          </a:p>
          <a:p>
            <a:r>
              <a:rPr lang="en-US" dirty="0" smtClean="0"/>
              <a:t>    test[0][1]=10;</a:t>
            </a:r>
          </a:p>
          <a:p>
            <a:r>
              <a:rPr lang="en-US" dirty="0" smtClean="0"/>
              <a:t>    test[1][1]=15;</a:t>
            </a:r>
          </a:p>
          <a:p>
            <a:r>
              <a:rPr lang="en-US" dirty="0" smtClean="0"/>
              <a:t>    test[1][2]=20;</a:t>
            </a:r>
          </a:p>
          <a:p>
            <a:r>
              <a:rPr lang="en-US" dirty="0" smtClean="0"/>
              <a:t>    test[2][0]=30;</a:t>
            </a:r>
          </a:p>
          <a:p>
            <a:r>
              <a:rPr lang="en-US" dirty="0" smtClean="0"/>
              <a:t>    test[2][2]=10;</a:t>
            </a:r>
          </a:p>
          <a:p>
            <a:endParaRPr lang="en-US" dirty="0" smtClean="0"/>
          </a:p>
          <a:p>
            <a:r>
              <a:rPr lang="en-US" dirty="0" smtClean="0"/>
              <a:t>    //traversal</a:t>
            </a:r>
          </a:p>
          <a:p>
            <a:r>
              <a:rPr lang="en-US" dirty="0" smtClean="0"/>
              <a:t>    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3; ++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for(</a:t>
            </a:r>
            <a:r>
              <a:rPr lang="en-US" dirty="0" err="1" smtClean="0"/>
              <a:t>int</a:t>
            </a:r>
            <a:r>
              <a:rPr lang="en-US" dirty="0" smtClean="0"/>
              <a:t> j = 0; j &lt; 3; ++j)</a:t>
            </a:r>
          </a:p>
          <a:p>
            <a:r>
              <a:rPr lang="en-US" dirty="0" smtClean="0"/>
              <a:t>        {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cout</a:t>
            </a:r>
            <a:r>
              <a:rPr lang="en-US" dirty="0" smtClean="0"/>
              <a:t>&lt;&lt; test[</a:t>
            </a:r>
            <a:r>
              <a:rPr lang="en-US" dirty="0" err="1" smtClean="0"/>
              <a:t>i</a:t>
            </a:r>
            <a:r>
              <a:rPr lang="en-US" dirty="0" smtClean="0"/>
              <a:t>][j]&lt;&lt;" ";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cout</a:t>
            </a:r>
            <a:r>
              <a:rPr lang="en-US" dirty="0" smtClean="0"/>
              <a:t>&lt;&lt;"\n"; //new line at each row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return 0;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76200"/>
            <a:ext cx="749808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Two Dimensional Array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0" y="948690"/>
            <a:ext cx="4572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#include&lt;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using namespace std;</a:t>
            </a:r>
          </a:p>
          <a:p>
            <a:endParaRPr lang="en-US" dirty="0" smtClean="0"/>
          </a:p>
          <a:p>
            <a:r>
              <a:rPr lang="en-US" dirty="0" smtClean="0"/>
              <a:t>int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// an array with 3 rows and 2 columns.</a:t>
            </a:r>
          </a:p>
          <a:p>
            <a:r>
              <a:rPr lang="en-US" dirty="0" smtClean="0"/>
              <a:t>    int x[3][2] = {{0,1}, {2,3}, {4,5}};</a:t>
            </a:r>
          </a:p>
          <a:p>
            <a:endParaRPr lang="en-US" dirty="0" smtClean="0"/>
          </a:p>
          <a:p>
            <a:r>
              <a:rPr lang="en-US" dirty="0" smtClean="0"/>
              <a:t>    // output each array element's value</a:t>
            </a:r>
          </a:p>
          <a:p>
            <a:r>
              <a:rPr lang="en-US" dirty="0" smtClean="0"/>
              <a:t>    for (int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3;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for (int j = 0; j &lt; 2; j++)</a:t>
            </a:r>
          </a:p>
          <a:p>
            <a:r>
              <a:rPr lang="en-US" dirty="0" smtClean="0"/>
              <a:t>        {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cout</a:t>
            </a:r>
            <a:r>
              <a:rPr lang="en-US" dirty="0" smtClean="0"/>
              <a:t> &lt;&lt; "Element at x[" &lt;&lt; </a:t>
            </a:r>
            <a:r>
              <a:rPr lang="en-US" dirty="0" err="1" smtClean="0"/>
              <a:t>i</a:t>
            </a:r>
            <a:endParaRPr lang="en-US" dirty="0" smtClean="0"/>
          </a:p>
          <a:p>
            <a:r>
              <a:rPr lang="en-US" dirty="0" smtClean="0"/>
              <a:t>                 &lt;&lt; "][" &lt;&lt; j &lt;&lt; "]: ";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cout</a:t>
            </a:r>
            <a:r>
              <a:rPr lang="en-US" dirty="0" smtClean="0"/>
              <a:t> &lt;&lt; x[</a:t>
            </a:r>
            <a:r>
              <a:rPr lang="en-US" dirty="0" err="1" smtClean="0"/>
              <a:t>i</a:t>
            </a:r>
            <a:r>
              <a:rPr lang="en-US" dirty="0" smtClean="0"/>
              <a:t>][j]&lt;&lt;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}</a:t>
            </a:r>
          </a:p>
          <a:p>
            <a:endParaRPr lang="en-US" dirty="0" smtClean="0"/>
          </a:p>
          <a:p>
            <a:r>
              <a:rPr lang="en-US" dirty="0" smtClean="0"/>
              <a:t>    return 0;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Two Dimensional Array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57400" y="1219200"/>
            <a:ext cx="4572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#include&lt;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using namespace std;</a:t>
            </a:r>
          </a:p>
          <a:p>
            <a:endParaRPr lang="en-US" dirty="0" smtClean="0"/>
          </a:p>
          <a:p>
            <a:r>
              <a:rPr lang="en-US" dirty="0" smtClean="0"/>
              <a:t>int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int </a:t>
            </a:r>
            <a:r>
              <a:rPr lang="en-US" dirty="0" err="1" smtClean="0"/>
              <a:t>marr</a:t>
            </a:r>
            <a:r>
              <a:rPr lang="en-US" dirty="0" smtClean="0"/>
              <a:t>[3][3] =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{2, 5, 5}, {4, 0, 3}, {9, 1, 8}</a:t>
            </a:r>
          </a:p>
          <a:p>
            <a:r>
              <a:rPr lang="en-US" dirty="0" smtClean="0"/>
              <a:t>    };</a:t>
            </a:r>
          </a:p>
          <a:p>
            <a:r>
              <a:rPr lang="en-US" dirty="0" smtClean="0"/>
              <a:t>    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 3;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for(</a:t>
            </a:r>
            <a:r>
              <a:rPr lang="en-US" dirty="0" err="1" smtClean="0"/>
              <a:t>int</a:t>
            </a:r>
            <a:r>
              <a:rPr lang="en-US" dirty="0" smtClean="0"/>
              <a:t> j=0; j&lt;3; j++)</a:t>
            </a:r>
          </a:p>
          <a:p>
            <a:r>
              <a:rPr lang="en-US" dirty="0" smtClean="0"/>
              <a:t>        {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cout</a:t>
            </a:r>
            <a:r>
              <a:rPr lang="en-US" dirty="0" smtClean="0"/>
              <a:t>&lt;&lt;</a:t>
            </a:r>
            <a:r>
              <a:rPr lang="en-US" dirty="0" err="1" smtClean="0"/>
              <a:t>marr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][j]&lt;&lt;"";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cout</a:t>
            </a:r>
            <a:r>
              <a:rPr lang="en-US" dirty="0" smtClean="0"/>
              <a:t>&lt;&lt;"\n"; // new line at each row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return 0;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Three Dimensional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2819400"/>
          </a:xfrm>
        </p:spPr>
        <p:txBody>
          <a:bodyPr/>
          <a:lstStyle/>
          <a:p>
            <a:r>
              <a:rPr lang="en-US" dirty="0" smtClean="0"/>
              <a:t>Initialization in Three-Dimensional array is same as that of Two-dimensional arrays.</a:t>
            </a:r>
          </a:p>
          <a:p>
            <a:r>
              <a:rPr lang="en-US" dirty="0" smtClean="0"/>
              <a:t>The difference is as the number of dimension increases so the number of nested braces will also increase.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1295400" y="4648200"/>
            <a:ext cx="7162800" cy="1449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int </a:t>
            </a:r>
            <a:r>
              <a:rPr lang="en-US" dirty="0" smtClean="0">
                <a:solidFill>
                  <a:srgbClr val="00B050"/>
                </a:solidFill>
              </a:rPr>
              <a:t>x[2][3][4] </a:t>
            </a:r>
            <a:r>
              <a:rPr lang="en-US" dirty="0" smtClean="0"/>
              <a:t>=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{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	{ </a:t>
            </a:r>
            <a:r>
              <a:rPr lang="en-US" dirty="0" smtClean="0">
                <a:solidFill>
                  <a:srgbClr val="FF0000"/>
                </a:solidFill>
              </a:rPr>
              <a:t>{0,1,2,3}, {4,5,6,7}, {8,9,10,11} </a:t>
            </a:r>
            <a:r>
              <a:rPr lang="en-US" dirty="0" smtClean="0"/>
              <a:t>},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	{ </a:t>
            </a:r>
            <a:r>
              <a:rPr lang="en-US" dirty="0" smtClean="0">
                <a:solidFill>
                  <a:srgbClr val="FF0000"/>
                </a:solidFill>
              </a:rPr>
              <a:t>{12,13,14,15}, {16,17,18,19}, {20,21,22,23} </a:t>
            </a:r>
            <a:r>
              <a:rPr lang="en-US" dirty="0" smtClean="0"/>
              <a:t>}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};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498080" cy="4111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Three Dimensional Array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81200" y="685800"/>
            <a:ext cx="6477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#include&lt;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using namespace std;</a:t>
            </a:r>
          </a:p>
          <a:p>
            <a:r>
              <a:rPr lang="en-US" dirty="0" smtClean="0"/>
              <a:t>int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int x[2][3][2] =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{ {0, 1},{2, 3}, {4, 5} },</a:t>
            </a:r>
          </a:p>
          <a:p>
            <a:r>
              <a:rPr lang="en-US" dirty="0" smtClean="0"/>
              <a:t>        {{6,7}, {8, 9}, {10, 11} }</a:t>
            </a:r>
          </a:p>
          <a:p>
            <a:r>
              <a:rPr lang="en-US" dirty="0" smtClean="0"/>
              <a:t>    };</a:t>
            </a:r>
          </a:p>
          <a:p>
            <a:r>
              <a:rPr lang="en-US" dirty="0" smtClean="0"/>
              <a:t>    for(int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&lt;2; ++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for(int j=0; j&lt;3; ++j)</a:t>
            </a:r>
          </a:p>
          <a:p>
            <a:r>
              <a:rPr lang="en-US" dirty="0" smtClean="0"/>
              <a:t>        {</a:t>
            </a:r>
          </a:p>
          <a:p>
            <a:r>
              <a:rPr lang="en-US" dirty="0" smtClean="0"/>
              <a:t>            for(int k=0; k&lt;2; ++k)</a:t>
            </a:r>
          </a:p>
          <a:p>
            <a:r>
              <a:rPr lang="en-US" dirty="0" smtClean="0"/>
              <a:t>            {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cout</a:t>
            </a:r>
            <a:r>
              <a:rPr lang="en-US" dirty="0" smtClean="0"/>
              <a:t> &lt;&lt; "Element at x[" &lt;&lt; </a:t>
            </a:r>
            <a:r>
              <a:rPr lang="en-US" dirty="0" err="1" smtClean="0"/>
              <a:t>i</a:t>
            </a:r>
            <a:r>
              <a:rPr lang="en-US" dirty="0" smtClean="0"/>
              <a:t> &lt;&lt; "][" &lt;&lt; j &lt;&lt; "][" &lt;&lt; k &lt;&lt; "] = " &lt;&lt; x[</a:t>
            </a:r>
            <a:r>
              <a:rPr lang="en-US" dirty="0" err="1" smtClean="0"/>
              <a:t>i</a:t>
            </a:r>
            <a:r>
              <a:rPr lang="en-US" dirty="0" smtClean="0"/>
              <a:t>][j][k]  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    }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return 0;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43000" y="152401"/>
            <a:ext cx="4191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#include&lt;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using namespace std;</a:t>
            </a:r>
          </a:p>
          <a:p>
            <a:endParaRPr lang="en-US" dirty="0" smtClean="0"/>
          </a:p>
          <a:p>
            <a:r>
              <a:rPr lang="en-US" dirty="0" smtClean="0"/>
              <a:t>void sum(int, int);</a:t>
            </a:r>
          </a:p>
          <a:p>
            <a:endParaRPr lang="en-US" dirty="0" smtClean="0"/>
          </a:p>
          <a:p>
            <a:r>
              <a:rPr lang="en-US" dirty="0" smtClean="0"/>
              <a:t>int main(){</a:t>
            </a:r>
          </a:p>
          <a:p>
            <a:r>
              <a:rPr lang="en-US" dirty="0" smtClean="0"/>
              <a:t>   int row, </a:t>
            </a:r>
            <a:r>
              <a:rPr lang="en-US" dirty="0" err="1" smtClean="0"/>
              <a:t>col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&lt;&lt;"Enter the number of rows: ";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cin</a:t>
            </a:r>
            <a:r>
              <a:rPr lang="en-US" dirty="0" smtClean="0"/>
              <a:t>&gt;&gt;row;</a:t>
            </a:r>
          </a:p>
          <a:p>
            <a:endParaRPr lang="en-US" dirty="0" smtClean="0"/>
          </a:p>
          <a:p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&lt;&lt;"Enter the number of column: ";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cin</a:t>
            </a:r>
            <a:r>
              <a:rPr lang="en-US" dirty="0" smtClean="0"/>
              <a:t>&gt;&gt;</a:t>
            </a:r>
            <a:r>
              <a:rPr lang="en-US" dirty="0" err="1" smtClean="0"/>
              <a:t>col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   sum(row, </a:t>
            </a:r>
            <a:r>
              <a:rPr lang="en-US" dirty="0" err="1" smtClean="0"/>
              <a:t>col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return 0;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181600" y="152400"/>
            <a:ext cx="36576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void sum(int r, int c){</a:t>
            </a:r>
          </a:p>
          <a:p>
            <a:r>
              <a:rPr lang="en-US" dirty="0" smtClean="0"/>
              <a:t>   int m1[r][c], m2[r][c], s[r][c];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"Enter 1st matrix: ";</a:t>
            </a:r>
          </a:p>
          <a:p>
            <a:r>
              <a:rPr lang="en-US" dirty="0" smtClean="0"/>
              <a:t>   for (int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&lt;r; 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</a:p>
          <a:p>
            <a:r>
              <a:rPr lang="en-US" dirty="0" smtClean="0"/>
              <a:t>     for (int j = 0; j&lt;c; j++) {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cin</a:t>
            </a:r>
            <a:r>
              <a:rPr lang="en-US" dirty="0" smtClean="0"/>
              <a:t>&gt;&gt;m1[</a:t>
            </a:r>
            <a:r>
              <a:rPr lang="en-US" dirty="0" err="1" smtClean="0"/>
              <a:t>i</a:t>
            </a:r>
            <a:r>
              <a:rPr lang="en-US" dirty="0" smtClean="0"/>
              <a:t>][j];</a:t>
            </a:r>
          </a:p>
          <a:p>
            <a:r>
              <a:rPr lang="en-US" dirty="0" smtClean="0"/>
              <a:t>     }</a:t>
            </a:r>
          </a:p>
          <a:p>
            <a:r>
              <a:rPr lang="en-US" dirty="0" smtClean="0"/>
              <a:t>   }</a:t>
            </a:r>
          </a:p>
          <a:p>
            <a:r>
              <a:rPr lang="en-US" dirty="0" smtClean="0"/>
              <a:t>   </a:t>
            </a:r>
          </a:p>
          <a:p>
            <a:r>
              <a:rPr lang="en-US" dirty="0" err="1" smtClean="0"/>
              <a:t>cout</a:t>
            </a:r>
            <a:r>
              <a:rPr lang="en-US" dirty="0" smtClean="0"/>
              <a:t> &lt;&lt; "Enter 2nd matrix: ";</a:t>
            </a:r>
          </a:p>
          <a:p>
            <a:r>
              <a:rPr lang="en-US" dirty="0" smtClean="0"/>
              <a:t>   for (int </a:t>
            </a:r>
            <a:r>
              <a:rPr lang="en-US" dirty="0" err="1" smtClean="0"/>
              <a:t>i</a:t>
            </a:r>
            <a:r>
              <a:rPr lang="en-US" dirty="0" smtClean="0"/>
              <a:t> = 0;i&lt;</a:t>
            </a:r>
            <a:r>
              <a:rPr lang="en-US" dirty="0" err="1" smtClean="0"/>
              <a:t>r;i</a:t>
            </a:r>
            <a:r>
              <a:rPr lang="en-US" dirty="0" smtClean="0"/>
              <a:t>++ ) {</a:t>
            </a:r>
          </a:p>
          <a:p>
            <a:r>
              <a:rPr lang="en-US" dirty="0" smtClean="0"/>
              <a:t>     for (int j = 0;j&lt;</a:t>
            </a:r>
            <a:r>
              <a:rPr lang="en-US" dirty="0" err="1" smtClean="0"/>
              <a:t>c;j</a:t>
            </a:r>
            <a:r>
              <a:rPr lang="en-US" dirty="0" smtClean="0"/>
              <a:t>++ ) {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cin</a:t>
            </a:r>
            <a:r>
              <a:rPr lang="en-US" dirty="0" smtClean="0"/>
              <a:t>&gt;&gt;m2[</a:t>
            </a:r>
            <a:r>
              <a:rPr lang="en-US" dirty="0" err="1" smtClean="0"/>
              <a:t>i</a:t>
            </a:r>
            <a:r>
              <a:rPr lang="en-US" dirty="0" smtClean="0"/>
              <a:t>][j];</a:t>
            </a:r>
          </a:p>
          <a:p>
            <a:r>
              <a:rPr lang="en-US" dirty="0" smtClean="0"/>
              <a:t>     }</a:t>
            </a:r>
          </a:p>
          <a:p>
            <a:r>
              <a:rPr lang="en-US" dirty="0" smtClean="0"/>
              <a:t>   }</a:t>
            </a:r>
          </a:p>
          <a:p>
            <a:endParaRPr lang="en-US" dirty="0" smtClean="0"/>
          </a:p>
          <a:p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&lt;&lt;"Output: ";</a:t>
            </a:r>
          </a:p>
          <a:p>
            <a:r>
              <a:rPr lang="en-US" dirty="0" smtClean="0"/>
              <a:t>   for (int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&lt;r; 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</a:p>
          <a:p>
            <a:r>
              <a:rPr lang="en-US" dirty="0" smtClean="0"/>
              <a:t>     for (int j=0; j&lt;c; j++) {</a:t>
            </a:r>
          </a:p>
          <a:p>
            <a:r>
              <a:rPr lang="en-US" dirty="0" smtClean="0"/>
              <a:t>       s[</a:t>
            </a:r>
            <a:r>
              <a:rPr lang="en-US" dirty="0" err="1" smtClean="0"/>
              <a:t>i</a:t>
            </a:r>
            <a:r>
              <a:rPr lang="en-US" dirty="0" smtClean="0"/>
              <a:t>][j] = m1[</a:t>
            </a:r>
            <a:r>
              <a:rPr lang="en-US" dirty="0" err="1" smtClean="0"/>
              <a:t>i</a:t>
            </a:r>
            <a:r>
              <a:rPr lang="en-US" dirty="0" smtClean="0"/>
              <a:t>][j] + m2[</a:t>
            </a:r>
            <a:r>
              <a:rPr lang="en-US" dirty="0" err="1" smtClean="0"/>
              <a:t>i</a:t>
            </a:r>
            <a:r>
              <a:rPr lang="en-US" dirty="0" smtClean="0"/>
              <a:t>][j];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cout</a:t>
            </a:r>
            <a:r>
              <a:rPr lang="en-US" dirty="0" smtClean="0"/>
              <a:t>&lt;&lt;s[</a:t>
            </a:r>
            <a:r>
              <a:rPr lang="en-US" dirty="0" err="1" smtClean="0"/>
              <a:t>i</a:t>
            </a:r>
            <a:r>
              <a:rPr lang="en-US" dirty="0" smtClean="0"/>
              <a:t>][j]&lt;&lt;" ";</a:t>
            </a:r>
          </a:p>
          <a:p>
            <a:r>
              <a:rPr lang="en-US" dirty="0" smtClean="0"/>
              <a:t>     }</a:t>
            </a:r>
          </a:p>
          <a:p>
            <a:r>
              <a:rPr lang="en-US" dirty="0" smtClean="0"/>
              <a:t>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868362"/>
          </a:xfrm>
        </p:spPr>
        <p:txBody>
          <a:bodyPr>
            <a:normAutofit/>
          </a:bodyPr>
          <a:lstStyle/>
          <a:p>
            <a:r>
              <a:rPr lang="en-US" dirty="0" smtClean="0"/>
              <a:t>C++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143000"/>
            <a:ext cx="7924800" cy="3810000"/>
          </a:xfrm>
        </p:spPr>
        <p:txBody>
          <a:bodyPr/>
          <a:lstStyle/>
          <a:p>
            <a:r>
              <a:rPr lang="en-US" dirty="0" smtClean="0"/>
              <a:t>Array is a group of similar types of elements that have contiguous memory location</a:t>
            </a:r>
          </a:p>
          <a:p>
            <a:r>
              <a:rPr lang="en-US" dirty="0" smtClean="0"/>
              <a:t>In C++ </a:t>
            </a:r>
            <a:r>
              <a:rPr lang="en-US" b="1" dirty="0" smtClean="0"/>
              <a:t>std::array</a:t>
            </a:r>
            <a:r>
              <a:rPr lang="en-US" dirty="0" smtClean="0"/>
              <a:t> is a container that encapsulates fixed size arrays. </a:t>
            </a:r>
          </a:p>
          <a:p>
            <a:r>
              <a:rPr lang="en-US" dirty="0" smtClean="0"/>
              <a:t>In C++, array index starts from 0. </a:t>
            </a:r>
          </a:p>
          <a:p>
            <a:r>
              <a:rPr lang="en-US" dirty="0" smtClean="0"/>
              <a:t>We can store only fixed set of elements in C++ array.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7" descr="C:\Users\Afsana\Desktop\temp\c-array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81400" y="4419600"/>
            <a:ext cx="5562600" cy="19147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C++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2971800"/>
          </a:xfrm>
        </p:spPr>
        <p:txBody>
          <a:bodyPr/>
          <a:lstStyle/>
          <a:p>
            <a:r>
              <a:rPr lang="en-US" dirty="0" smtClean="0"/>
              <a:t>Code Optimization (less code)</a:t>
            </a:r>
          </a:p>
          <a:p>
            <a:r>
              <a:rPr lang="en-US" dirty="0" smtClean="0"/>
              <a:t>Random Access</a:t>
            </a:r>
          </a:p>
          <a:p>
            <a:r>
              <a:rPr lang="en-US" dirty="0" smtClean="0"/>
              <a:t>Easy to traverse data</a:t>
            </a:r>
          </a:p>
          <a:p>
            <a:r>
              <a:rPr lang="en-US" dirty="0" smtClean="0"/>
              <a:t>Easy to manipulate data</a:t>
            </a:r>
          </a:p>
          <a:p>
            <a:r>
              <a:rPr lang="en-US" dirty="0" smtClean="0"/>
              <a:t>Easy to sort data 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026" name="AutoShape 2" descr="Java C array 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https://www.javatpoint.com/cpp/images/c-array1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https://www.javatpoint.com/cpp/images/c-array1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295400" y="4343400"/>
            <a:ext cx="63246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Disadvantage of C++ Array</a:t>
            </a:r>
            <a:endParaRPr kumimoji="0" lang="en-US" sz="43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371600" y="5372100"/>
            <a:ext cx="7498080" cy="11049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sz="3200" dirty="0" smtClean="0"/>
              <a:t>Fixed size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Single Dimensional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13716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28800" y="1600200"/>
            <a:ext cx="4876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#include&lt;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using namespace std;</a:t>
            </a:r>
          </a:p>
          <a:p>
            <a:endParaRPr lang="en-US" dirty="0" smtClean="0"/>
          </a:p>
          <a:p>
            <a:r>
              <a:rPr lang="en-US" dirty="0" smtClean="0"/>
              <a:t>int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int </a:t>
            </a:r>
            <a:r>
              <a:rPr lang="en-US" dirty="0" err="1" smtClean="0"/>
              <a:t>arr</a:t>
            </a:r>
            <a:r>
              <a:rPr lang="en-US" dirty="0" smtClean="0"/>
              <a:t>[5] = {10, 20, 30, 40, 50};</a:t>
            </a:r>
          </a:p>
          <a:p>
            <a:endParaRPr lang="en-US" dirty="0" smtClean="0"/>
          </a:p>
          <a:p>
            <a:r>
              <a:rPr lang="en-US" dirty="0" smtClean="0"/>
              <a:t>    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 5;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cout</a:t>
            </a:r>
            <a:r>
              <a:rPr lang="en-US" dirty="0" smtClean="0"/>
              <a:t> &lt;&lt;</a:t>
            </a:r>
            <a:r>
              <a:rPr lang="en-US" dirty="0" err="1" smtClean="0"/>
              <a:t>arr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]&lt;&lt;"\n";</a:t>
            </a:r>
          </a:p>
          <a:p>
            <a:r>
              <a:rPr lang="en-US" dirty="0" smtClean="0"/>
              <a:t>    }</a:t>
            </a:r>
          </a:p>
          <a:p>
            <a:endParaRPr lang="en-US" dirty="0" smtClean="0"/>
          </a:p>
          <a:p>
            <a:r>
              <a:rPr lang="en-US" dirty="0" smtClean="0"/>
              <a:t>    return 0;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Traversal using </a:t>
            </a:r>
            <a:r>
              <a:rPr lang="en-US" dirty="0" err="1" smtClean="0"/>
              <a:t>foreach</a:t>
            </a:r>
            <a:r>
              <a:rPr lang="en-US" dirty="0" smtClean="0"/>
              <a:t> 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95400" y="1600200"/>
            <a:ext cx="75438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#include&lt;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using namespace std;</a:t>
            </a:r>
          </a:p>
          <a:p>
            <a:endParaRPr lang="en-US" dirty="0" smtClean="0"/>
          </a:p>
          <a:p>
            <a:r>
              <a:rPr lang="en-US" dirty="0" smtClean="0"/>
              <a:t>int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int </a:t>
            </a:r>
            <a:r>
              <a:rPr lang="en-US" dirty="0" err="1" smtClean="0"/>
              <a:t>arr</a:t>
            </a:r>
            <a:r>
              <a:rPr lang="en-US" dirty="0" smtClean="0"/>
              <a:t>[5] = {10, 20, 30, 40, 50};</a:t>
            </a:r>
          </a:p>
          <a:p>
            <a:endParaRPr lang="en-US" dirty="0" smtClean="0"/>
          </a:p>
          <a:p>
            <a:r>
              <a:rPr lang="en-US" dirty="0" smtClean="0"/>
              <a:t>    for(</a:t>
            </a:r>
            <a:r>
              <a:rPr lang="en-US" dirty="0" err="1" smtClean="0"/>
              <a:t>int</a:t>
            </a:r>
            <a:r>
              <a:rPr lang="en-US" dirty="0" smtClean="0"/>
              <a:t> i:arr) // iterate over array </a:t>
            </a:r>
            <a:r>
              <a:rPr lang="en-US" dirty="0" err="1" smtClean="0"/>
              <a:t>arr</a:t>
            </a:r>
            <a:endParaRPr lang="en-US" dirty="0" smtClean="0"/>
          </a:p>
          <a:p>
            <a:r>
              <a:rPr lang="en-US" dirty="0" smtClean="0"/>
              <a:t>        </a:t>
            </a:r>
            <a:r>
              <a:rPr lang="en-US" dirty="0" err="1" smtClean="0"/>
              <a:t>cout</a:t>
            </a:r>
            <a:r>
              <a:rPr lang="en-US" dirty="0" smtClean="0"/>
              <a:t> &lt;&lt;</a:t>
            </a:r>
            <a:r>
              <a:rPr lang="en-US" dirty="0" err="1" smtClean="0"/>
              <a:t>i</a:t>
            </a:r>
            <a:r>
              <a:rPr lang="en-US" dirty="0" smtClean="0"/>
              <a:t>&lt;&lt;"\n"; </a:t>
            </a:r>
            <a:r>
              <a:rPr lang="en-US" dirty="0" smtClean="0">
                <a:solidFill>
                  <a:srgbClr val="00B050"/>
                </a:solidFill>
              </a:rPr>
              <a:t>// we access the array element for this iteration through variable </a:t>
            </a:r>
            <a:r>
              <a:rPr lang="en-US" dirty="0" err="1" smtClean="0">
                <a:solidFill>
                  <a:srgbClr val="00B050"/>
                </a:solidFill>
              </a:rPr>
              <a:t>i</a:t>
            </a:r>
            <a:endParaRPr lang="en-US" dirty="0" smtClean="0">
              <a:solidFill>
                <a:srgbClr val="00B05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    return 0;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038600" y="5257800"/>
            <a:ext cx="1751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For-each loops</a:t>
            </a:r>
            <a:endParaRPr lang="en-US" dirty="0"/>
          </a:p>
        </p:txBody>
      </p:sp>
      <p:sp>
        <p:nvSpPr>
          <p:cNvPr id="14337" name="Rectangle 1"/>
          <p:cNvSpPr>
            <a:spLocks noChangeArrowheads="1"/>
          </p:cNvSpPr>
          <p:nvPr/>
        </p:nvSpPr>
        <p:spPr bwMode="auto">
          <a:xfrm>
            <a:off x="2286000" y="5715000"/>
            <a:ext cx="6248400" cy="64633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for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ourier New" pitchFamily="49" charset="0"/>
                <a:cs typeface="Courier New" pitchFamily="49" charset="0"/>
              </a:rPr>
              <a:t>element_declaration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: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  <a:t>array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itchFamily="49" charset="0"/>
                <a:cs typeface="Courier New" pitchFamily="49" charset="0"/>
              </a:rPr>
              <a:t>statement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26" name="Picture 2" descr="enter image description her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00150" y="990599"/>
            <a:ext cx="7943850" cy="5791201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219200" y="304800"/>
            <a:ext cx="7772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warning: range-based 'for' loops only available with -std=</a:t>
            </a:r>
            <a:r>
              <a:rPr lang="en-US" dirty="0" err="1" smtClean="0">
                <a:solidFill>
                  <a:srgbClr val="C00000"/>
                </a:solidFill>
              </a:rPr>
              <a:t>c++</a:t>
            </a:r>
            <a:r>
              <a:rPr lang="en-US" dirty="0" smtClean="0">
                <a:solidFill>
                  <a:srgbClr val="C00000"/>
                </a:solidFill>
              </a:rPr>
              <a:t>11 or -std=gnu++11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52400"/>
            <a:ext cx="749808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Passing Array to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57400" y="872490"/>
            <a:ext cx="54864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#include&lt;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using namespace std;</a:t>
            </a:r>
          </a:p>
          <a:p>
            <a:endParaRPr lang="en-US" dirty="0" smtClean="0"/>
          </a:p>
          <a:p>
            <a:r>
              <a:rPr lang="en-US" dirty="0" smtClean="0"/>
              <a:t>void </a:t>
            </a:r>
            <a:r>
              <a:rPr lang="en-US" dirty="0" err="1" smtClean="0"/>
              <a:t>printArray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arr</a:t>
            </a:r>
            <a:r>
              <a:rPr lang="en-US" dirty="0" smtClean="0"/>
              <a:t>[5]);</a:t>
            </a:r>
          </a:p>
          <a:p>
            <a:endParaRPr lang="en-US" dirty="0" smtClean="0"/>
          </a:p>
          <a:p>
            <a:r>
              <a:rPr lang="en-US" dirty="0" smtClean="0"/>
              <a:t>int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int arr1[5] = {10, 20, 30, 40, 50};</a:t>
            </a:r>
          </a:p>
          <a:p>
            <a:r>
              <a:rPr lang="en-US" dirty="0" smtClean="0"/>
              <a:t>    int arr2[5] = {5, 15, 25, 35, 45};</a:t>
            </a:r>
          </a:p>
          <a:p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printArray</a:t>
            </a:r>
            <a:r>
              <a:rPr lang="en-US" dirty="0" smtClean="0"/>
              <a:t>(arr1);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printArray</a:t>
            </a:r>
            <a:r>
              <a:rPr lang="en-US" dirty="0" smtClean="0"/>
              <a:t>(arr2);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void </a:t>
            </a:r>
            <a:r>
              <a:rPr lang="en-US" dirty="0" err="1" smtClean="0"/>
              <a:t>printArray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arr</a:t>
            </a:r>
            <a:r>
              <a:rPr lang="en-US" dirty="0" smtClean="0"/>
              <a:t>[5])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&lt;5;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cout</a:t>
            </a:r>
            <a:r>
              <a:rPr lang="en-US" dirty="0" smtClean="0"/>
              <a:t> &lt;&lt; </a:t>
            </a:r>
            <a:r>
              <a:rPr lang="en-US" dirty="0" err="1" smtClean="0"/>
              <a:t>arr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&lt;&lt; "\n";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498080" cy="304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Print minimum number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57400" y="533400"/>
            <a:ext cx="57912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#include&lt;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using namespace std;</a:t>
            </a:r>
          </a:p>
          <a:p>
            <a:r>
              <a:rPr lang="en-US" dirty="0" smtClean="0"/>
              <a:t>void </a:t>
            </a:r>
            <a:r>
              <a:rPr lang="en-US" dirty="0" err="1" smtClean="0"/>
              <a:t>printMin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arr</a:t>
            </a:r>
            <a:r>
              <a:rPr lang="en-US" dirty="0" smtClean="0"/>
              <a:t>[5]);</a:t>
            </a:r>
          </a:p>
          <a:p>
            <a:endParaRPr lang="en-US" dirty="0" smtClean="0"/>
          </a:p>
          <a:p>
            <a:r>
              <a:rPr lang="en-US" dirty="0" smtClean="0"/>
              <a:t>int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int arr1[5] = {30, 20, 10, 40, 50};</a:t>
            </a:r>
          </a:p>
          <a:p>
            <a:r>
              <a:rPr lang="en-US" dirty="0" smtClean="0"/>
              <a:t>    int arr2[5] = {35, 15, 25, 5, 45};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printMin</a:t>
            </a:r>
            <a:r>
              <a:rPr lang="en-US" dirty="0" smtClean="0"/>
              <a:t>(arr1);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printMin</a:t>
            </a:r>
            <a:r>
              <a:rPr lang="en-US" dirty="0" smtClean="0"/>
              <a:t>(arr2);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void </a:t>
            </a:r>
            <a:r>
              <a:rPr lang="en-US" dirty="0" err="1" smtClean="0"/>
              <a:t>printMin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arr</a:t>
            </a:r>
            <a:r>
              <a:rPr lang="en-US" dirty="0" smtClean="0"/>
              <a:t>[5])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int min = </a:t>
            </a:r>
            <a:r>
              <a:rPr lang="en-US" dirty="0" err="1" smtClean="0"/>
              <a:t>arr</a:t>
            </a:r>
            <a:r>
              <a:rPr lang="en-US" dirty="0" smtClean="0"/>
              <a:t>[0];</a:t>
            </a:r>
          </a:p>
          <a:p>
            <a:r>
              <a:rPr lang="en-US" dirty="0" smtClean="0"/>
              <a:t>    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&lt;5;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if(min&gt;</a:t>
            </a:r>
            <a:r>
              <a:rPr lang="en-US" dirty="0" err="1" smtClean="0"/>
              <a:t>arr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])</a:t>
            </a:r>
          </a:p>
          <a:p>
            <a:r>
              <a:rPr lang="en-US" dirty="0" smtClean="0"/>
              <a:t>        {</a:t>
            </a:r>
          </a:p>
          <a:p>
            <a:r>
              <a:rPr lang="en-US" dirty="0" smtClean="0"/>
              <a:t>            min = </a:t>
            </a:r>
            <a:r>
              <a:rPr lang="en-US" dirty="0" err="1" smtClean="0"/>
              <a:t>arr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cout</a:t>
            </a:r>
            <a:r>
              <a:rPr lang="en-US" dirty="0" smtClean="0"/>
              <a:t> &lt;&lt;"Min element is: " &lt;&lt; min &lt;&lt; "\n";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49808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Print maximum number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28800" y="533400"/>
            <a:ext cx="57150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#include&lt;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using namespace std;</a:t>
            </a:r>
          </a:p>
          <a:p>
            <a:r>
              <a:rPr lang="en-US" dirty="0" smtClean="0"/>
              <a:t>void </a:t>
            </a:r>
            <a:r>
              <a:rPr lang="en-US" dirty="0" err="1" smtClean="0"/>
              <a:t>printMax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arr</a:t>
            </a:r>
            <a:r>
              <a:rPr lang="en-US" dirty="0" smtClean="0"/>
              <a:t>[5]);</a:t>
            </a:r>
          </a:p>
          <a:p>
            <a:endParaRPr lang="en-US" dirty="0" smtClean="0"/>
          </a:p>
          <a:p>
            <a:r>
              <a:rPr lang="en-US" dirty="0" smtClean="0"/>
              <a:t>int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int arr1[5] = {30, 80, 10, 40, 20};</a:t>
            </a:r>
          </a:p>
          <a:p>
            <a:r>
              <a:rPr lang="en-US" dirty="0" smtClean="0"/>
              <a:t>    int arr2[5] = {35, 45, 25, 15, 5};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printMax</a:t>
            </a:r>
            <a:r>
              <a:rPr lang="en-US" dirty="0" smtClean="0"/>
              <a:t>(arr1);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printMax</a:t>
            </a:r>
            <a:r>
              <a:rPr lang="en-US" dirty="0" smtClean="0"/>
              <a:t>(arr2);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void </a:t>
            </a:r>
            <a:r>
              <a:rPr lang="en-US" dirty="0" err="1" smtClean="0"/>
              <a:t>printMax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arr</a:t>
            </a:r>
            <a:r>
              <a:rPr lang="en-US" dirty="0" smtClean="0"/>
              <a:t>[5])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int min = </a:t>
            </a:r>
            <a:r>
              <a:rPr lang="en-US" dirty="0" err="1" smtClean="0"/>
              <a:t>arr</a:t>
            </a:r>
            <a:r>
              <a:rPr lang="en-US" dirty="0" smtClean="0"/>
              <a:t>[0];</a:t>
            </a:r>
          </a:p>
          <a:p>
            <a:r>
              <a:rPr lang="en-US" dirty="0" smtClean="0"/>
              <a:t>    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&lt;5;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if(min &lt; </a:t>
            </a:r>
            <a:r>
              <a:rPr lang="en-US" dirty="0" err="1" smtClean="0"/>
              <a:t>arr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])</a:t>
            </a:r>
          </a:p>
          <a:p>
            <a:r>
              <a:rPr lang="en-US" dirty="0" smtClean="0"/>
              <a:t>        {</a:t>
            </a:r>
          </a:p>
          <a:p>
            <a:r>
              <a:rPr lang="en-US" dirty="0" smtClean="0"/>
              <a:t>            min = </a:t>
            </a:r>
            <a:r>
              <a:rPr lang="en-US" dirty="0" err="1" smtClean="0"/>
              <a:t>arr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cout</a:t>
            </a:r>
            <a:r>
              <a:rPr lang="en-US" dirty="0" smtClean="0"/>
              <a:t> &lt;&lt;"Max element is: " &lt;&lt; min &lt;&lt; "\n";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1522</TotalTime>
  <Words>1419</Words>
  <Application>Microsoft Office PowerPoint</Application>
  <PresentationFormat>On-screen Show (4:3)</PresentationFormat>
  <Paragraphs>294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Courier New</vt:lpstr>
      <vt:lpstr>Gill Sans MT</vt:lpstr>
      <vt:lpstr>Verdana</vt:lpstr>
      <vt:lpstr>Wingdings 2</vt:lpstr>
      <vt:lpstr>Solstice</vt:lpstr>
      <vt:lpstr>C++</vt:lpstr>
      <vt:lpstr>C++ Arrays</vt:lpstr>
      <vt:lpstr>Advantages of C++ Array</vt:lpstr>
      <vt:lpstr>Single Dimensional Array</vt:lpstr>
      <vt:lpstr>Traversal using foreach loop</vt:lpstr>
      <vt:lpstr>PowerPoint Presentation</vt:lpstr>
      <vt:lpstr>Passing Array to Function</vt:lpstr>
      <vt:lpstr>Print minimum number</vt:lpstr>
      <vt:lpstr>Print maximum number</vt:lpstr>
      <vt:lpstr>Multidimensional Array</vt:lpstr>
      <vt:lpstr>Two Dimensional Array</vt:lpstr>
      <vt:lpstr>Two Dimensional Array</vt:lpstr>
      <vt:lpstr>Two Dimensional Array</vt:lpstr>
      <vt:lpstr>Two Dimensional Array</vt:lpstr>
      <vt:lpstr>Two Dimensional Array</vt:lpstr>
      <vt:lpstr>Three Dimensional Array</vt:lpstr>
      <vt:lpstr>Three Dimensional Array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Abdur Rahman</dc:creator>
  <cp:lastModifiedBy>ANANTA SRABON ARANYAK</cp:lastModifiedBy>
  <cp:revision>1061</cp:revision>
  <dcterms:created xsi:type="dcterms:W3CDTF">2018-01-28T11:33:00Z</dcterms:created>
  <dcterms:modified xsi:type="dcterms:W3CDTF">2018-03-21T03:03:42Z</dcterms:modified>
</cp:coreProperties>
</file>