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69" d="100"/>
          <a:sy n="69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IF-else-if ladder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676400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if(condition1</a:t>
            </a:r>
            <a:r>
              <a:rPr lang="en-US" dirty="0" smtClean="0">
                <a:latin typeface="Consolas" pitchFamily="49" charset="0"/>
              </a:rPr>
              <a:t>){    </a:t>
            </a:r>
          </a:p>
          <a:p>
            <a:r>
              <a:rPr lang="en-US" dirty="0" smtClean="0">
                <a:latin typeface="Consolas" pitchFamily="49" charset="0"/>
              </a:rPr>
              <a:t>//code to be executed if condition1 is true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else if(condition2</a:t>
            </a:r>
            <a:r>
              <a:rPr lang="en-US" dirty="0" smtClean="0">
                <a:latin typeface="Consolas" pitchFamily="49" charset="0"/>
              </a:rPr>
              <a:t>){    </a:t>
            </a:r>
          </a:p>
          <a:p>
            <a:r>
              <a:rPr lang="en-US" dirty="0" smtClean="0">
                <a:latin typeface="Consolas" pitchFamily="49" charset="0"/>
              </a:rPr>
              <a:t>//code to be executed if condition2 is true    </a:t>
            </a:r>
          </a:p>
          <a:p>
            <a:r>
              <a:rPr lang="en-US" dirty="0" smtClean="0">
                <a:latin typeface="Consolas" pitchFamily="49" charset="0"/>
              </a:rPr>
              <a:t>}   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else if(condition3</a:t>
            </a:r>
            <a:r>
              <a:rPr lang="en-US" dirty="0" smtClean="0">
                <a:latin typeface="Consolas" pitchFamily="49" charset="0"/>
              </a:rPr>
              <a:t>){    </a:t>
            </a:r>
          </a:p>
          <a:p>
            <a:r>
              <a:rPr lang="en-US" dirty="0" smtClean="0">
                <a:latin typeface="Consolas" pitchFamily="49" charset="0"/>
              </a:rPr>
              <a:t>//code to be executed if condition3 is true    </a:t>
            </a:r>
          </a:p>
          <a:p>
            <a:r>
              <a:rPr lang="en-US" dirty="0" smtClean="0">
                <a:latin typeface="Consolas" pitchFamily="49" charset="0"/>
              </a:rPr>
              <a:t>}    </a:t>
            </a:r>
          </a:p>
          <a:p>
            <a:r>
              <a:rPr lang="en-US" dirty="0" smtClean="0">
                <a:latin typeface="Consolas" pitchFamily="49" charset="0"/>
              </a:rPr>
              <a:t>...   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{    </a:t>
            </a:r>
          </a:p>
          <a:p>
            <a:r>
              <a:rPr lang="en-US" dirty="0" smtClean="0">
                <a:latin typeface="Consolas" pitchFamily="49" charset="0"/>
              </a:rPr>
              <a:t>//code to be executed if all the conditions are false  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762000"/>
            <a:ext cx="457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 () { 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num; 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&lt;&lt;"Enter a number to check grade:";   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cin</a:t>
            </a:r>
            <a:r>
              <a:rPr lang="en-US" dirty="0" smtClean="0"/>
              <a:t>&gt;&gt;num;  </a:t>
            </a:r>
          </a:p>
          <a:p>
            <a:r>
              <a:rPr lang="en-US" dirty="0" smtClean="0"/>
              <a:t>            if (num &lt;0 || num &gt;100)    </a:t>
            </a:r>
          </a:p>
          <a:p>
            <a:r>
              <a:rPr lang="en-US" dirty="0" smtClean="0"/>
              <a:t>            {    </a:t>
            </a:r>
            <a:r>
              <a:rPr lang="en-US" dirty="0" err="1" smtClean="0"/>
              <a:t>cout</a:t>
            </a:r>
            <a:r>
              <a:rPr lang="en-US" dirty="0" smtClean="0"/>
              <a:t>&lt;&lt;"wrong number";    }    </a:t>
            </a:r>
          </a:p>
          <a:p>
            <a:r>
              <a:rPr lang="en-US" dirty="0" smtClean="0"/>
              <a:t>            else if(num &gt;= 0 &amp;&amp; num &lt; 50)</a:t>
            </a:r>
          </a:p>
          <a:p>
            <a:r>
              <a:rPr lang="en-US" dirty="0" smtClean="0"/>
              <a:t>	{       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&lt;&lt;"Fail"; </a:t>
            </a:r>
          </a:p>
          <a:p>
            <a:r>
              <a:rPr lang="en-US" dirty="0" smtClean="0"/>
              <a:t>            }    </a:t>
            </a:r>
          </a:p>
          <a:p>
            <a:r>
              <a:rPr lang="en-US" dirty="0" smtClean="0"/>
              <a:t>            else if (num &gt;= 50 &amp;&amp; num &lt; 60)    </a:t>
            </a:r>
          </a:p>
          <a:p>
            <a:r>
              <a:rPr lang="en-US" dirty="0" smtClean="0"/>
              <a:t>            {   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&lt;&lt;"D Grade";    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	else if (num &gt;= 60 &amp;&amp; num &lt; 70)    </a:t>
            </a:r>
          </a:p>
          <a:p>
            <a:r>
              <a:rPr lang="en-US" dirty="0" smtClean="0"/>
              <a:t>            {   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&lt;&lt;"C Grade";    </a:t>
            </a:r>
          </a:p>
          <a:p>
            <a:r>
              <a:rPr lang="en-US" dirty="0" smtClean="0"/>
              <a:t>            }    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00600" y="1752600"/>
            <a:ext cx="434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else if (num &gt;= 70 &amp;&amp; num &lt; 80)    </a:t>
            </a:r>
          </a:p>
          <a:p>
            <a:r>
              <a:rPr lang="en-US" dirty="0" smtClean="0"/>
              <a:t>            {   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&lt;&lt;"B Grade";    </a:t>
            </a:r>
          </a:p>
          <a:p>
            <a:r>
              <a:rPr lang="en-US" dirty="0" smtClean="0"/>
              <a:t>            }    </a:t>
            </a:r>
          </a:p>
          <a:p>
            <a:r>
              <a:rPr lang="en-US" dirty="0" smtClean="0"/>
              <a:t>            else if (num &gt;= 80 &amp;&amp; num &lt; 90)    </a:t>
            </a:r>
          </a:p>
          <a:p>
            <a:r>
              <a:rPr lang="en-US" dirty="0" smtClean="0"/>
              <a:t>            {   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&lt;&lt;"A Grade";    </a:t>
            </a:r>
          </a:p>
          <a:p>
            <a:r>
              <a:rPr lang="en-US" dirty="0" smtClean="0"/>
              <a:t>            }    </a:t>
            </a:r>
          </a:p>
          <a:p>
            <a:r>
              <a:rPr lang="en-US" dirty="0" smtClean="0"/>
              <a:t>            else if (num &gt;= 90 &amp;&amp; num &lt;= 100)    </a:t>
            </a:r>
          </a:p>
          <a:p>
            <a:r>
              <a:rPr lang="en-US" dirty="0" smtClean="0"/>
              <a:t>            {   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&lt;&lt;"A+ Grade";  </a:t>
            </a:r>
          </a:p>
          <a:p>
            <a:r>
              <a:rPr lang="en-US" dirty="0" smtClean="0"/>
              <a:t>            }    </a:t>
            </a:r>
          </a:p>
          <a:p>
            <a:r>
              <a:rPr lang="en-US" dirty="0" smtClean="0"/>
              <a:t>         }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else-if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498080" cy="1600200"/>
          </a:xfrm>
        </p:spPr>
        <p:txBody>
          <a:bodyPr/>
          <a:lstStyle/>
          <a:p>
            <a:r>
              <a:rPr lang="en-US" dirty="0" smtClean="0"/>
              <a:t>The C++ switch statement executes one statement from multiple conditions. It is like if-else-if ladder statement in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3060680"/>
            <a:ext cx="701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switch(expression</a:t>
            </a:r>
            <a:r>
              <a:rPr lang="en-US" dirty="0" smtClean="0">
                <a:latin typeface="Consolas" pitchFamily="49" charset="0"/>
              </a:rPr>
              <a:t>){     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case value1</a:t>
            </a:r>
            <a:r>
              <a:rPr lang="en-US" dirty="0" smtClean="0">
                <a:latin typeface="Consolas" pitchFamily="49" charset="0"/>
              </a:rPr>
              <a:t>:      </a:t>
            </a:r>
          </a:p>
          <a:p>
            <a:r>
              <a:rPr lang="en-US" dirty="0" smtClean="0">
                <a:latin typeface="Consolas" pitchFamily="49" charset="0"/>
              </a:rPr>
              <a:t> //code to be executed;      </a:t>
            </a:r>
          </a:p>
          <a:p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</a:rPr>
              <a:t>;   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case value2</a:t>
            </a:r>
            <a:r>
              <a:rPr lang="en-US" dirty="0" smtClean="0">
                <a:latin typeface="Consolas" pitchFamily="49" charset="0"/>
              </a:rPr>
              <a:t>:      </a:t>
            </a:r>
          </a:p>
          <a:p>
            <a:r>
              <a:rPr lang="en-US" dirty="0" smtClean="0">
                <a:latin typeface="Consolas" pitchFamily="49" charset="0"/>
              </a:rPr>
              <a:t> //code to be executed;      </a:t>
            </a:r>
          </a:p>
          <a:p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</a:rPr>
              <a:t>;    </a:t>
            </a:r>
          </a:p>
          <a:p>
            <a:r>
              <a:rPr lang="en-US" dirty="0" smtClean="0">
                <a:latin typeface="Consolas" pitchFamily="49" charset="0"/>
              </a:rPr>
              <a:t>......</a:t>
            </a:r>
          </a:p>
          <a:p>
            <a:r>
              <a:rPr lang="en-US" dirty="0" smtClean="0">
                <a:latin typeface="Consolas" pitchFamily="49" charset="0"/>
              </a:rPr>
              <a:t>default:       </a:t>
            </a:r>
          </a:p>
          <a:p>
            <a:r>
              <a:rPr lang="en-US" dirty="0" smtClean="0">
                <a:latin typeface="Consolas" pitchFamily="49" charset="0"/>
              </a:rPr>
              <a:t> //code to be executed if all cases are not matched;      </a:t>
            </a:r>
          </a:p>
          <a:p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</a:rPr>
              <a:t>;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3556" name="Picture 4" descr="Image result for c++ switch statement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295400"/>
            <a:ext cx="4667250" cy="4857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Switch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676400"/>
            <a:ext cx="670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 ()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num;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&lt;&lt;"Enter a number to check grade:"; 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&gt;&gt;num;  </a:t>
            </a:r>
          </a:p>
          <a:p>
            <a:r>
              <a:rPr lang="en-US" dirty="0" smtClean="0"/>
              <a:t>	   switch (num)    </a:t>
            </a:r>
          </a:p>
          <a:p>
            <a:r>
              <a:rPr lang="en-US" dirty="0" smtClean="0"/>
              <a:t>	  {    </a:t>
            </a:r>
          </a:p>
          <a:p>
            <a:r>
              <a:rPr lang="en-US" dirty="0" smtClean="0"/>
              <a:t>		  case 10: </a:t>
            </a:r>
            <a:r>
              <a:rPr lang="en-US" dirty="0" err="1" smtClean="0"/>
              <a:t>cout</a:t>
            </a:r>
            <a:r>
              <a:rPr lang="en-US" dirty="0" smtClean="0"/>
              <a:t>&lt;&lt;"It is 10"; break;    </a:t>
            </a:r>
          </a:p>
          <a:p>
            <a:r>
              <a:rPr lang="en-US" dirty="0" smtClean="0"/>
              <a:t>		  case 20: </a:t>
            </a:r>
            <a:r>
              <a:rPr lang="en-US" dirty="0" err="1" smtClean="0"/>
              <a:t>cout</a:t>
            </a:r>
            <a:r>
              <a:rPr lang="en-US" dirty="0" smtClean="0"/>
              <a:t>&lt;&lt;"It is 20"; break;    </a:t>
            </a:r>
          </a:p>
          <a:p>
            <a:r>
              <a:rPr lang="en-US" dirty="0" smtClean="0"/>
              <a:t>		  case 30: </a:t>
            </a:r>
            <a:r>
              <a:rPr lang="en-US" dirty="0" err="1" smtClean="0"/>
              <a:t>cout</a:t>
            </a:r>
            <a:r>
              <a:rPr lang="en-US" dirty="0" smtClean="0"/>
              <a:t>&lt;&lt;"It is 30"; break;    </a:t>
            </a:r>
          </a:p>
          <a:p>
            <a:r>
              <a:rPr lang="en-US" dirty="0" smtClean="0"/>
              <a:t>		  default: </a:t>
            </a:r>
            <a:r>
              <a:rPr lang="en-US" dirty="0" err="1" smtClean="0"/>
              <a:t>cout</a:t>
            </a:r>
            <a:r>
              <a:rPr lang="en-US" dirty="0" smtClean="0"/>
              <a:t>&lt;&lt;"Not 10, 20 or 30"; break;    </a:t>
            </a:r>
          </a:p>
          <a:p>
            <a:r>
              <a:rPr lang="en-US" dirty="0" smtClean="0"/>
              <a:t>	  }  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667000"/>
          </a:xfrm>
        </p:spPr>
        <p:txBody>
          <a:bodyPr/>
          <a:lstStyle/>
          <a:p>
            <a:r>
              <a:rPr lang="en-US" dirty="0" smtClean="0"/>
              <a:t>The C++ for loop is used to iterate a part of the program several times.</a:t>
            </a:r>
          </a:p>
          <a:p>
            <a:r>
              <a:rPr lang="en-US" dirty="0" smtClean="0"/>
              <a:t> If the number of iteration is fixed, it is recommended to use for loop than while or do-while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 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=1;i&lt;=10;i++){  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&lt;&lt;"\n";      </a:t>
            </a:r>
          </a:p>
          <a:p>
            <a:r>
              <a:rPr lang="en-US" dirty="0" smtClean="0">
                <a:latin typeface="Consolas" pitchFamily="49" charset="0"/>
              </a:rPr>
              <a:t>	  }   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usually follow liner sequence to execute.</a:t>
            </a:r>
          </a:p>
          <a:p>
            <a:pPr>
              <a:buNone/>
            </a:pPr>
            <a:r>
              <a:rPr lang="en-US" dirty="0" smtClean="0"/>
              <a:t>	Statement One</a:t>
            </a:r>
          </a:p>
          <a:p>
            <a:pPr>
              <a:buNone/>
            </a:pPr>
            <a:r>
              <a:rPr lang="en-US" dirty="0" smtClean="0"/>
              <a:t>	Statement Two</a:t>
            </a:r>
          </a:p>
          <a:p>
            <a:pPr>
              <a:buNone/>
            </a:pPr>
            <a:r>
              <a:rPr lang="en-US" dirty="0" smtClean="0"/>
              <a:t>	… …</a:t>
            </a:r>
          </a:p>
          <a:p>
            <a:pPr>
              <a:buNone/>
            </a:pPr>
            <a:r>
              <a:rPr lang="en-US" dirty="0" smtClean="0"/>
              <a:t>	Statement N</a:t>
            </a:r>
          </a:p>
          <a:p>
            <a:r>
              <a:rPr lang="en-US" dirty="0" smtClean="0"/>
              <a:t>Linear programs like these are very limited in the problems they can solve.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if-else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Do-While Loop</a:t>
            </a:r>
          </a:p>
          <a:p>
            <a:r>
              <a:rPr lang="en-US" dirty="0" smtClean="0"/>
              <a:t>Break Statement</a:t>
            </a:r>
          </a:p>
          <a:p>
            <a:r>
              <a:rPr lang="en-US" dirty="0" smtClean="0"/>
              <a:t>Continue Statement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if-else statement</a:t>
            </a:r>
          </a:p>
          <a:p>
            <a:r>
              <a:rPr lang="en-US" dirty="0" smtClean="0"/>
              <a:t>nested if statement</a:t>
            </a:r>
          </a:p>
          <a:p>
            <a:r>
              <a:rPr lang="en-US" dirty="0" smtClean="0"/>
              <a:t>if-else-if ladder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48006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statement tests the condition. It is executed if condition is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743200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condition</a:t>
            </a:r>
            <a:r>
              <a:rPr lang="en-US" dirty="0" smtClean="0">
                <a:latin typeface="Consolas" pitchFamily="49" charset="0"/>
              </a:rPr>
              <a:t>){    </a:t>
            </a:r>
          </a:p>
          <a:p>
            <a:r>
              <a:rPr lang="en-US" dirty="0" smtClean="0">
                <a:latin typeface="Consolas" pitchFamily="49" charset="0"/>
              </a:rPr>
              <a:t>  //code to be executed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pic>
        <p:nvPicPr>
          <p:cNvPr id="1026" name="Picture 2" descr="Cpp If els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5025" y="1524000"/>
            <a:ext cx="3228975" cy="490537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990600" y="3718679"/>
            <a:ext cx="5105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 () {  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num = 10;    </a:t>
            </a:r>
          </a:p>
          <a:p>
            <a:r>
              <a:rPr lang="en-US" dirty="0" smtClean="0">
                <a:latin typeface="Consolas" pitchFamily="49" charset="0"/>
              </a:rPr>
              <a:t>   if (num % 2 == 0)    </a:t>
            </a:r>
          </a:p>
          <a:p>
            <a:r>
              <a:rPr lang="en-US" dirty="0" smtClean="0">
                <a:latin typeface="Consolas" pitchFamily="49" charset="0"/>
              </a:rPr>
              <a:t>   {    </a:t>
            </a:r>
          </a:p>
          <a:p>
            <a:r>
              <a:rPr lang="en-US" dirty="0" smtClean="0">
                <a:latin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&lt;&lt;"It is even number";    </a:t>
            </a:r>
          </a:p>
          <a:p>
            <a:r>
              <a:rPr lang="en-US" dirty="0" smtClean="0">
                <a:latin typeface="Consolas" pitchFamily="49" charset="0"/>
              </a:rPr>
              <a:t>   }   </a:t>
            </a:r>
          </a:p>
          <a:p>
            <a:r>
              <a:rPr lang="en-US" dirty="0" smtClean="0">
                <a:latin typeface="Consolas" pitchFamily="49" charset="0"/>
              </a:rPr>
              <a:t>   return 0;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8" name="Picture 2" descr="Cpp If els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24000"/>
            <a:ext cx="3495675" cy="48672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47800" y="2667000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if(condition</a:t>
            </a:r>
            <a:r>
              <a:rPr lang="en-US" dirty="0" smtClean="0">
                <a:latin typeface="Consolas" pitchFamily="49" charset="0"/>
              </a:rPr>
              <a:t>){    </a:t>
            </a:r>
          </a:p>
          <a:p>
            <a:r>
              <a:rPr lang="en-US" dirty="0" smtClean="0">
                <a:latin typeface="Consolas" pitchFamily="49" charset="0"/>
              </a:rPr>
              <a:t>//code if condition is true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//code if condition is false  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1676400"/>
            <a:ext cx="6553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 () {  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num = 11;    </a:t>
            </a:r>
          </a:p>
          <a:p>
            <a:r>
              <a:rPr lang="en-US" dirty="0" smtClean="0">
                <a:latin typeface="Consolas" pitchFamily="49" charset="0"/>
              </a:rPr>
              <a:t>            if (num % 2 == 0)    </a:t>
            </a:r>
          </a:p>
          <a:p>
            <a:r>
              <a:rPr lang="en-US" dirty="0" smtClean="0">
                <a:latin typeface="Consolas" pitchFamily="49" charset="0"/>
              </a:rPr>
              <a:t>            {    </a:t>
            </a:r>
          </a:p>
          <a:p>
            <a:r>
              <a:rPr lang="en-US" dirty="0" smtClean="0">
                <a:latin typeface="Consolas" pitchFamily="49" charset="0"/>
              </a:rPr>
              <a:t>            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&lt;&lt;"It is even number";    </a:t>
            </a:r>
          </a:p>
          <a:p>
            <a:r>
              <a:rPr lang="en-US" dirty="0" smtClean="0">
                <a:latin typeface="Consolas" pitchFamily="49" charset="0"/>
              </a:rPr>
              <a:t>            }   </a:t>
            </a:r>
          </a:p>
          <a:p>
            <a:r>
              <a:rPr lang="en-US" dirty="0" smtClean="0">
                <a:latin typeface="Consolas" pitchFamily="49" charset="0"/>
              </a:rPr>
              <a:t>            else  </a:t>
            </a:r>
          </a:p>
          <a:p>
            <a:r>
              <a:rPr lang="en-US" dirty="0" smtClean="0">
                <a:latin typeface="Consolas" pitchFamily="49" charset="0"/>
              </a:rPr>
              <a:t>            {    </a:t>
            </a:r>
          </a:p>
          <a:p>
            <a:r>
              <a:rPr lang="en-US" dirty="0" smtClean="0">
                <a:latin typeface="Consolas" pitchFamily="49" charset="0"/>
              </a:rPr>
              <a:t>            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&lt;&lt;"It is odd number";    </a:t>
            </a:r>
          </a:p>
          <a:p>
            <a:r>
              <a:rPr lang="en-US" dirty="0" smtClean="0">
                <a:latin typeface="Consolas" pitchFamily="49" charset="0"/>
              </a:rPr>
              <a:t>            }  </a:t>
            </a:r>
          </a:p>
          <a:p>
            <a:r>
              <a:rPr lang="en-US" dirty="0" smtClean="0">
                <a:latin typeface="Consolas" pitchFamily="49" charset="0"/>
              </a:rPr>
              <a:t>   return 0;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If-else Example: with input from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1676400"/>
            <a:ext cx="64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 () {  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num;  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&lt;&lt;"Enter a Number: ";  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cin</a:t>
            </a:r>
            <a:r>
              <a:rPr lang="en-US" dirty="0" smtClean="0">
                <a:latin typeface="Consolas" pitchFamily="49" charset="0"/>
              </a:rPr>
              <a:t>&gt;&gt;num;  </a:t>
            </a:r>
          </a:p>
          <a:p>
            <a:r>
              <a:rPr lang="en-US" dirty="0" smtClean="0">
                <a:latin typeface="Consolas" pitchFamily="49" charset="0"/>
              </a:rPr>
              <a:t>            if (num % 2 == 0)    </a:t>
            </a:r>
          </a:p>
          <a:p>
            <a:r>
              <a:rPr lang="en-US" dirty="0" smtClean="0">
                <a:latin typeface="Consolas" pitchFamily="49" charset="0"/>
              </a:rPr>
              <a:t>            {    </a:t>
            </a:r>
          </a:p>
          <a:p>
            <a:r>
              <a:rPr lang="en-US" dirty="0" smtClean="0">
                <a:latin typeface="Consolas" pitchFamily="49" charset="0"/>
              </a:rPr>
              <a:t>            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&lt;&lt;"It is even number"&lt;&lt;</a:t>
            </a:r>
            <a:r>
              <a:rPr lang="en-US" dirty="0" err="1" smtClean="0">
                <a:latin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</a:rPr>
              <a:t>;    </a:t>
            </a:r>
          </a:p>
          <a:p>
            <a:r>
              <a:rPr lang="en-US" dirty="0" smtClean="0">
                <a:latin typeface="Consolas" pitchFamily="49" charset="0"/>
              </a:rPr>
              <a:t>            }   </a:t>
            </a:r>
          </a:p>
          <a:p>
            <a:r>
              <a:rPr lang="en-US" dirty="0" smtClean="0">
                <a:latin typeface="Consolas" pitchFamily="49" charset="0"/>
              </a:rPr>
              <a:t>            else  </a:t>
            </a:r>
          </a:p>
          <a:p>
            <a:r>
              <a:rPr lang="en-US" dirty="0" smtClean="0">
                <a:latin typeface="Consolas" pitchFamily="49" charset="0"/>
              </a:rPr>
              <a:t>            {    </a:t>
            </a:r>
          </a:p>
          <a:p>
            <a:r>
              <a:rPr lang="en-US" dirty="0" smtClean="0">
                <a:latin typeface="Consolas" pitchFamily="49" charset="0"/>
              </a:rPr>
              <a:t>            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&lt;&lt;"It is odd number"&lt;&lt;</a:t>
            </a:r>
            <a:r>
              <a:rPr lang="en-US" dirty="0" err="1" smtClean="0">
                <a:latin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</a:rPr>
              <a:t>;    </a:t>
            </a:r>
          </a:p>
          <a:p>
            <a:r>
              <a:rPr lang="en-US" dirty="0" smtClean="0">
                <a:latin typeface="Consolas" pitchFamily="49" charset="0"/>
              </a:rPr>
              <a:t>            }  </a:t>
            </a:r>
          </a:p>
          <a:p>
            <a:r>
              <a:rPr lang="en-US" dirty="0" smtClean="0">
                <a:latin typeface="Consolas" pitchFamily="49" charset="0"/>
              </a:rPr>
              <a:t>   return 0;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IF-else-if ladder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482" name="Picture 2" descr="Cpp If els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486525" cy="4752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1008</TotalTime>
  <Words>576</Words>
  <Application>Microsoft Office PowerPoint</Application>
  <PresentationFormat>On-screen Show (4:3)</PresentationFormat>
  <Paragraphs>185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C++</vt:lpstr>
      <vt:lpstr>Control Statement</vt:lpstr>
      <vt:lpstr>Control Statement</vt:lpstr>
      <vt:lpstr>if statements</vt:lpstr>
      <vt:lpstr>C++ IF Statement</vt:lpstr>
      <vt:lpstr>IF-else Statement</vt:lpstr>
      <vt:lpstr>IF-else Statement</vt:lpstr>
      <vt:lpstr>If-else Example: with input from user</vt:lpstr>
      <vt:lpstr>IF-else-if ladder Statement</vt:lpstr>
      <vt:lpstr>IF-else-if ladder Statement</vt:lpstr>
      <vt:lpstr>If else-if Example</vt:lpstr>
      <vt:lpstr>C++ switch</vt:lpstr>
      <vt:lpstr>C++ switch</vt:lpstr>
      <vt:lpstr>C++ Switch Example</vt:lpstr>
      <vt:lpstr>For Loop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Win7</cp:lastModifiedBy>
  <cp:revision>704</cp:revision>
  <dcterms:created xsi:type="dcterms:W3CDTF">2018-01-28T11:33:00Z</dcterms:created>
  <dcterms:modified xsi:type="dcterms:W3CDTF">2018-02-18T09:23:11Z</dcterms:modified>
</cp:coreProperties>
</file>