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Merriweather Light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Quicksan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Light-regular.fntdata"/><Relationship Id="rId22" Type="http://schemas.openxmlformats.org/officeDocument/2006/relationships/font" Target="fonts/MerriweatherLight-italic.fntdata"/><Relationship Id="rId21" Type="http://schemas.openxmlformats.org/officeDocument/2006/relationships/font" Target="fonts/MerriweatherLight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Merriweather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Quicksand-regular.fntdata"/><Relationship Id="rId27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Quicksan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4" name="Google Shape;34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911d687cb3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D"/>
              <a:t>ADY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3" name="Google Shape;413;g2911d687cb3_5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4b0705ac28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1" name="Google Shape;421;g24b0705ac28_0_4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4b0705ac28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D"/>
              <a:t>ADY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6" name="Google Shape;426;g24b0705ac28_0_4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4b0705ac28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2" name="Google Shape;432;g24b0705ac28_0_4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4b0705ac28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9" name="Google Shape;439;g24b0705ac28_0_4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6" name="Google Shape;44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4b0705ac2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9" name="Google Shape;349;g24b0705ac28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4b0705ac2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D"/>
              <a:t>*kesadaran masyarakat terhadap zakat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D"/>
              <a:t>*bandingkan dengan malaysia yg hampir lebih dari 90% masyarakatnya sudah berzakat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D"/>
              <a:t>*Kesadaran masyarakat mengenai jenis-jenis zakat masih terbatas.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D"/>
              <a:t>*Kesadaran masyarakat mengenai pengelolaan zakat masih terbatas.</a:t>
            </a:r>
            <a:endParaRPr/>
          </a:p>
        </p:txBody>
      </p:sp>
      <p:sp>
        <p:nvSpPr>
          <p:cNvPr id="356" name="Google Shape;356;g24b0705ac28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4b0705ac2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D"/>
              <a:t>*Pengumpulan masih di kisaran 600 milyar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D"/>
              <a:t>*Penyaluran masih di kisaran 449 milyar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D"/>
              <a:t>*Pendapatan kapita orang indonesia tahun 2022 diatas 50 juta</a:t>
            </a:r>
            <a:endParaRPr/>
          </a:p>
        </p:txBody>
      </p:sp>
      <p:sp>
        <p:nvSpPr>
          <p:cNvPr id="363" name="Google Shape;363;g24b0705ac28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4b0705ac2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0" name="Google Shape;370;g24b0705ac28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4b0705ac28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7" name="Google Shape;377;g24b0705ac28_0_3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4b0705ac28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ID"/>
              <a:t>Semua jenis zakat dan sedekah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ID"/>
              <a:t>Efisien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ID"/>
              <a:t>Nilai kolaborasi yg sangat besar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ID"/>
              <a:t>Study case</a:t>
            </a:r>
            <a:endParaRPr/>
          </a:p>
        </p:txBody>
      </p:sp>
      <p:sp>
        <p:nvSpPr>
          <p:cNvPr id="383" name="Google Shape;383;g24b0705ac28_0_3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4b0705ac28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D"/>
              <a:t>Super App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3" name="Google Shape;393;g24b0705ac28_0_3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4b0705ac28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D"/>
              <a:t>ADY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7" name="Google Shape;407;g24b0705ac28_0_3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2386" y="1"/>
            <a:ext cx="4579615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2"/>
          <p:cNvGrpSpPr/>
          <p:nvPr/>
        </p:nvGrpSpPr>
        <p:grpSpPr>
          <a:xfrm>
            <a:off x="9059338" y="2461588"/>
            <a:ext cx="2711015" cy="1917345"/>
            <a:chOff x="7724771" y="285750"/>
            <a:chExt cx="1030287" cy="728663"/>
          </a:xfrm>
        </p:grpSpPr>
        <p:grpSp>
          <p:nvGrpSpPr>
            <p:cNvPr id="19" name="Google Shape;19;p2"/>
            <p:cNvGrpSpPr/>
            <p:nvPr/>
          </p:nvGrpSpPr>
          <p:grpSpPr>
            <a:xfrm>
              <a:off x="7724771" y="285750"/>
              <a:ext cx="1030287" cy="728663"/>
              <a:chOff x="4866" y="180"/>
              <a:chExt cx="649" cy="459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866" y="602"/>
                <a:ext cx="649" cy="37"/>
              </a:xfrm>
              <a:custGeom>
                <a:rect b="b" l="l" r="r" t="t"/>
                <a:pathLst>
                  <a:path extrusionOk="0" h="49" w="866">
                    <a:moveTo>
                      <a:pt x="847" y="46"/>
                    </a:moveTo>
                    <a:cubicBezTo>
                      <a:pt x="848" y="46"/>
                      <a:pt x="848" y="45"/>
                      <a:pt x="849" y="45"/>
                    </a:cubicBezTo>
                    <a:cubicBezTo>
                      <a:pt x="851" y="45"/>
                      <a:pt x="852" y="45"/>
                      <a:pt x="852" y="44"/>
                    </a:cubicBezTo>
                    <a:cubicBezTo>
                      <a:pt x="853" y="44"/>
                      <a:pt x="853" y="43"/>
                      <a:pt x="853" y="41"/>
                    </a:cubicBezTo>
                    <a:cubicBezTo>
                      <a:pt x="853" y="31"/>
                      <a:pt x="853" y="31"/>
                      <a:pt x="853" y="31"/>
                    </a:cubicBezTo>
                    <a:cubicBezTo>
                      <a:pt x="853" y="29"/>
                      <a:pt x="853" y="29"/>
                      <a:pt x="853" y="29"/>
                    </a:cubicBezTo>
                    <a:cubicBezTo>
                      <a:pt x="853" y="21"/>
                      <a:pt x="853" y="21"/>
                      <a:pt x="853" y="21"/>
                    </a:cubicBezTo>
                    <a:cubicBezTo>
                      <a:pt x="853" y="13"/>
                      <a:pt x="853" y="13"/>
                      <a:pt x="853" y="13"/>
                    </a:cubicBezTo>
                    <a:cubicBezTo>
                      <a:pt x="853" y="12"/>
                      <a:pt x="853" y="12"/>
                      <a:pt x="853" y="12"/>
                    </a:cubicBezTo>
                    <a:cubicBezTo>
                      <a:pt x="853" y="10"/>
                      <a:pt x="852" y="9"/>
                      <a:pt x="852" y="8"/>
                    </a:cubicBezTo>
                    <a:cubicBezTo>
                      <a:pt x="851" y="7"/>
                      <a:pt x="850" y="7"/>
                      <a:pt x="849" y="7"/>
                    </a:cubicBezTo>
                    <a:cubicBezTo>
                      <a:pt x="849" y="7"/>
                      <a:pt x="848" y="7"/>
                      <a:pt x="848" y="7"/>
                    </a:cubicBezTo>
                    <a:cubicBezTo>
                      <a:pt x="848" y="6"/>
                      <a:pt x="848" y="6"/>
                      <a:pt x="848" y="6"/>
                    </a:cubicBezTo>
                    <a:cubicBezTo>
                      <a:pt x="848" y="5"/>
                      <a:pt x="848" y="5"/>
                      <a:pt x="848" y="5"/>
                    </a:cubicBezTo>
                    <a:cubicBezTo>
                      <a:pt x="850" y="5"/>
                      <a:pt x="852" y="4"/>
                      <a:pt x="854" y="4"/>
                    </a:cubicBezTo>
                    <a:cubicBezTo>
                      <a:pt x="856" y="3"/>
                      <a:pt x="857" y="2"/>
                      <a:pt x="858" y="1"/>
                    </a:cubicBezTo>
                    <a:cubicBezTo>
                      <a:pt x="859" y="1"/>
                      <a:pt x="859" y="1"/>
                      <a:pt x="859" y="1"/>
                    </a:cubicBezTo>
                    <a:cubicBezTo>
                      <a:pt x="860" y="1"/>
                      <a:pt x="860" y="1"/>
                      <a:pt x="860" y="1"/>
                    </a:cubicBezTo>
                    <a:cubicBezTo>
                      <a:pt x="860" y="9"/>
                      <a:pt x="860" y="15"/>
                      <a:pt x="860" y="18"/>
                    </a:cubicBezTo>
                    <a:cubicBezTo>
                      <a:pt x="860" y="19"/>
                      <a:pt x="860" y="19"/>
                      <a:pt x="860" y="20"/>
                    </a:cubicBezTo>
                    <a:cubicBezTo>
                      <a:pt x="860" y="20"/>
                      <a:pt x="860" y="20"/>
                      <a:pt x="860" y="20"/>
                    </a:cubicBezTo>
                    <a:cubicBezTo>
                      <a:pt x="860" y="21"/>
                      <a:pt x="860" y="21"/>
                      <a:pt x="860" y="21"/>
                    </a:cubicBezTo>
                    <a:cubicBezTo>
                      <a:pt x="860" y="36"/>
                      <a:pt x="860" y="36"/>
                      <a:pt x="860" y="36"/>
                    </a:cubicBezTo>
                    <a:cubicBezTo>
                      <a:pt x="861" y="41"/>
                      <a:pt x="861" y="41"/>
                      <a:pt x="861" y="41"/>
                    </a:cubicBezTo>
                    <a:cubicBezTo>
                      <a:pt x="861" y="42"/>
                      <a:pt x="861" y="42"/>
                      <a:pt x="861" y="42"/>
                    </a:cubicBezTo>
                    <a:cubicBezTo>
                      <a:pt x="861" y="43"/>
                      <a:pt x="861" y="44"/>
                      <a:pt x="861" y="44"/>
                    </a:cubicBezTo>
                    <a:cubicBezTo>
                      <a:pt x="861" y="45"/>
                      <a:pt x="862" y="45"/>
                      <a:pt x="863" y="45"/>
                    </a:cubicBezTo>
                    <a:cubicBezTo>
                      <a:pt x="863" y="45"/>
                      <a:pt x="864" y="45"/>
                      <a:pt x="866" y="45"/>
                    </a:cubicBezTo>
                    <a:cubicBezTo>
                      <a:pt x="866" y="46"/>
                      <a:pt x="866" y="46"/>
                      <a:pt x="866" y="47"/>
                    </a:cubicBezTo>
                    <a:cubicBezTo>
                      <a:pt x="866" y="47"/>
                      <a:pt x="866" y="47"/>
                      <a:pt x="866" y="48"/>
                    </a:cubicBezTo>
                    <a:cubicBezTo>
                      <a:pt x="863" y="47"/>
                      <a:pt x="863" y="47"/>
                      <a:pt x="863" y="47"/>
                    </a:cubicBezTo>
                    <a:cubicBezTo>
                      <a:pt x="862" y="47"/>
                      <a:pt x="860" y="47"/>
                      <a:pt x="857" y="47"/>
                    </a:cubicBezTo>
                    <a:cubicBezTo>
                      <a:pt x="856" y="47"/>
                      <a:pt x="856" y="47"/>
                      <a:pt x="856" y="47"/>
                    </a:cubicBezTo>
                    <a:cubicBezTo>
                      <a:pt x="854" y="47"/>
                      <a:pt x="852" y="47"/>
                      <a:pt x="850" y="47"/>
                    </a:cubicBezTo>
                    <a:cubicBezTo>
                      <a:pt x="847" y="47"/>
                      <a:pt x="847" y="47"/>
                      <a:pt x="847" y="47"/>
                    </a:cubicBezTo>
                    <a:lnTo>
                      <a:pt x="847" y="46"/>
                    </a:lnTo>
                    <a:close/>
                    <a:moveTo>
                      <a:pt x="833" y="33"/>
                    </a:moveTo>
                    <a:cubicBezTo>
                      <a:pt x="832" y="33"/>
                      <a:pt x="830" y="34"/>
                      <a:pt x="829" y="35"/>
                    </a:cubicBezTo>
                    <a:cubicBezTo>
                      <a:pt x="827" y="36"/>
                      <a:pt x="826" y="37"/>
                      <a:pt x="825" y="38"/>
                    </a:cubicBezTo>
                    <a:cubicBezTo>
                      <a:pt x="824" y="39"/>
                      <a:pt x="824" y="40"/>
                      <a:pt x="824" y="41"/>
                    </a:cubicBezTo>
                    <a:cubicBezTo>
                      <a:pt x="824" y="42"/>
                      <a:pt x="825" y="43"/>
                      <a:pt x="825" y="43"/>
                    </a:cubicBezTo>
                    <a:cubicBezTo>
                      <a:pt x="826" y="44"/>
                      <a:pt x="827" y="44"/>
                      <a:pt x="827" y="44"/>
                    </a:cubicBezTo>
                    <a:cubicBezTo>
                      <a:pt x="829" y="44"/>
                      <a:pt x="830" y="44"/>
                      <a:pt x="831" y="43"/>
                    </a:cubicBezTo>
                    <a:cubicBezTo>
                      <a:pt x="832" y="42"/>
                      <a:pt x="833" y="41"/>
                      <a:pt x="833" y="41"/>
                    </a:cubicBezTo>
                    <a:cubicBezTo>
                      <a:pt x="833" y="40"/>
                      <a:pt x="833" y="39"/>
                      <a:pt x="833" y="36"/>
                    </a:cubicBezTo>
                    <a:cubicBezTo>
                      <a:pt x="833" y="35"/>
                      <a:pt x="833" y="34"/>
                      <a:pt x="833" y="33"/>
                    </a:cubicBezTo>
                    <a:moveTo>
                      <a:pt x="845" y="41"/>
                    </a:moveTo>
                    <a:cubicBezTo>
                      <a:pt x="846" y="41"/>
                      <a:pt x="846" y="41"/>
                      <a:pt x="846" y="41"/>
                    </a:cubicBezTo>
                    <a:cubicBezTo>
                      <a:pt x="846" y="42"/>
                      <a:pt x="846" y="42"/>
                      <a:pt x="846" y="42"/>
                    </a:cubicBezTo>
                    <a:cubicBezTo>
                      <a:pt x="846" y="42"/>
                      <a:pt x="846" y="42"/>
                      <a:pt x="846" y="42"/>
                    </a:cubicBezTo>
                    <a:cubicBezTo>
                      <a:pt x="846" y="44"/>
                      <a:pt x="845" y="46"/>
                      <a:pt x="844" y="46"/>
                    </a:cubicBezTo>
                    <a:cubicBezTo>
                      <a:pt x="843" y="47"/>
                      <a:pt x="842" y="48"/>
                      <a:pt x="840" y="48"/>
                    </a:cubicBezTo>
                    <a:cubicBezTo>
                      <a:pt x="839" y="48"/>
                      <a:pt x="838" y="47"/>
                      <a:pt x="837" y="46"/>
                    </a:cubicBezTo>
                    <a:cubicBezTo>
                      <a:pt x="836" y="46"/>
                      <a:pt x="835" y="44"/>
                      <a:pt x="834" y="42"/>
                    </a:cubicBezTo>
                    <a:cubicBezTo>
                      <a:pt x="833" y="44"/>
                      <a:pt x="832" y="46"/>
                      <a:pt x="830" y="46"/>
                    </a:cubicBezTo>
                    <a:cubicBezTo>
                      <a:pt x="828" y="47"/>
                      <a:pt x="826" y="48"/>
                      <a:pt x="823" y="48"/>
                    </a:cubicBezTo>
                    <a:cubicBezTo>
                      <a:pt x="820" y="48"/>
                      <a:pt x="818" y="47"/>
                      <a:pt x="817" y="46"/>
                    </a:cubicBezTo>
                    <a:cubicBezTo>
                      <a:pt x="816" y="45"/>
                      <a:pt x="816" y="44"/>
                      <a:pt x="816" y="42"/>
                    </a:cubicBezTo>
                    <a:cubicBezTo>
                      <a:pt x="816" y="41"/>
                      <a:pt x="816" y="41"/>
                      <a:pt x="816" y="40"/>
                    </a:cubicBezTo>
                    <a:cubicBezTo>
                      <a:pt x="816" y="39"/>
                      <a:pt x="817" y="38"/>
                      <a:pt x="818" y="38"/>
                    </a:cubicBezTo>
                    <a:cubicBezTo>
                      <a:pt x="819" y="37"/>
                      <a:pt x="820" y="36"/>
                      <a:pt x="822" y="35"/>
                    </a:cubicBezTo>
                    <a:cubicBezTo>
                      <a:pt x="822" y="35"/>
                      <a:pt x="823" y="34"/>
                      <a:pt x="824" y="34"/>
                    </a:cubicBezTo>
                    <a:cubicBezTo>
                      <a:pt x="833" y="30"/>
                      <a:pt x="833" y="30"/>
                      <a:pt x="833" y="30"/>
                    </a:cubicBezTo>
                    <a:cubicBezTo>
                      <a:pt x="833" y="29"/>
                      <a:pt x="833" y="29"/>
                      <a:pt x="833" y="28"/>
                    </a:cubicBezTo>
                    <a:cubicBezTo>
                      <a:pt x="833" y="24"/>
                      <a:pt x="833" y="22"/>
                      <a:pt x="832" y="21"/>
                    </a:cubicBezTo>
                    <a:cubicBezTo>
                      <a:pt x="832" y="20"/>
                      <a:pt x="831" y="20"/>
                      <a:pt x="830" y="20"/>
                    </a:cubicBezTo>
                    <a:cubicBezTo>
                      <a:pt x="828" y="20"/>
                      <a:pt x="827" y="20"/>
                      <a:pt x="826" y="21"/>
                    </a:cubicBezTo>
                    <a:cubicBezTo>
                      <a:pt x="825" y="21"/>
                      <a:pt x="825" y="22"/>
                      <a:pt x="824" y="22"/>
                    </a:cubicBezTo>
                    <a:cubicBezTo>
                      <a:pt x="824" y="23"/>
                      <a:pt x="823" y="24"/>
                      <a:pt x="823" y="25"/>
                    </a:cubicBezTo>
                    <a:cubicBezTo>
                      <a:pt x="823" y="26"/>
                      <a:pt x="823" y="27"/>
                      <a:pt x="823" y="27"/>
                    </a:cubicBezTo>
                    <a:cubicBezTo>
                      <a:pt x="822" y="28"/>
                      <a:pt x="822" y="28"/>
                      <a:pt x="821" y="28"/>
                    </a:cubicBezTo>
                    <a:cubicBezTo>
                      <a:pt x="820" y="29"/>
                      <a:pt x="819" y="29"/>
                      <a:pt x="819" y="29"/>
                    </a:cubicBezTo>
                    <a:cubicBezTo>
                      <a:pt x="818" y="30"/>
                      <a:pt x="817" y="30"/>
                      <a:pt x="816" y="30"/>
                    </a:cubicBezTo>
                    <a:cubicBezTo>
                      <a:pt x="815" y="30"/>
                      <a:pt x="815" y="29"/>
                      <a:pt x="815" y="29"/>
                    </a:cubicBezTo>
                    <a:cubicBezTo>
                      <a:pt x="815" y="28"/>
                      <a:pt x="816" y="26"/>
                      <a:pt x="816" y="25"/>
                    </a:cubicBezTo>
                    <a:cubicBezTo>
                      <a:pt x="817" y="24"/>
                      <a:pt x="818" y="23"/>
                      <a:pt x="820" y="22"/>
                    </a:cubicBezTo>
                    <a:cubicBezTo>
                      <a:pt x="822" y="20"/>
                      <a:pt x="823" y="19"/>
                      <a:pt x="825" y="19"/>
                    </a:cubicBezTo>
                    <a:cubicBezTo>
                      <a:pt x="827" y="18"/>
                      <a:pt x="829" y="18"/>
                      <a:pt x="832" y="18"/>
                    </a:cubicBezTo>
                    <a:cubicBezTo>
                      <a:pt x="834" y="18"/>
                      <a:pt x="836" y="18"/>
                      <a:pt x="837" y="19"/>
                    </a:cubicBezTo>
                    <a:cubicBezTo>
                      <a:pt x="839" y="20"/>
                      <a:pt x="840" y="21"/>
                      <a:pt x="840" y="22"/>
                    </a:cubicBezTo>
                    <a:cubicBezTo>
                      <a:pt x="841" y="23"/>
                      <a:pt x="841" y="26"/>
                      <a:pt x="841" y="29"/>
                    </a:cubicBezTo>
                    <a:cubicBezTo>
                      <a:pt x="841" y="35"/>
                      <a:pt x="841" y="35"/>
                      <a:pt x="841" y="35"/>
                    </a:cubicBezTo>
                    <a:cubicBezTo>
                      <a:pt x="841" y="39"/>
                      <a:pt x="841" y="39"/>
                      <a:pt x="841" y="39"/>
                    </a:cubicBezTo>
                    <a:cubicBezTo>
                      <a:pt x="841" y="40"/>
                      <a:pt x="841" y="40"/>
                      <a:pt x="841" y="40"/>
                    </a:cubicBezTo>
                    <a:cubicBezTo>
                      <a:pt x="841" y="41"/>
                      <a:pt x="841" y="42"/>
                      <a:pt x="841" y="42"/>
                    </a:cubicBezTo>
                    <a:cubicBezTo>
                      <a:pt x="842" y="43"/>
                      <a:pt x="842" y="43"/>
                      <a:pt x="842" y="43"/>
                    </a:cubicBezTo>
                    <a:cubicBezTo>
                      <a:pt x="843" y="43"/>
                      <a:pt x="843" y="43"/>
                      <a:pt x="843" y="43"/>
                    </a:cubicBezTo>
                    <a:cubicBezTo>
                      <a:pt x="844" y="41"/>
                      <a:pt x="844" y="41"/>
                      <a:pt x="844" y="41"/>
                    </a:cubicBezTo>
                    <a:lnTo>
                      <a:pt x="845" y="41"/>
                    </a:lnTo>
                    <a:close/>
                    <a:moveTo>
                      <a:pt x="773" y="46"/>
                    </a:moveTo>
                    <a:cubicBezTo>
                      <a:pt x="773" y="45"/>
                      <a:pt x="774" y="45"/>
                      <a:pt x="774" y="45"/>
                    </a:cubicBezTo>
                    <a:cubicBezTo>
                      <a:pt x="776" y="45"/>
                      <a:pt x="776" y="45"/>
                      <a:pt x="777" y="45"/>
                    </a:cubicBezTo>
                    <a:cubicBezTo>
                      <a:pt x="777" y="44"/>
                      <a:pt x="777" y="44"/>
                      <a:pt x="777" y="44"/>
                    </a:cubicBezTo>
                    <a:cubicBezTo>
                      <a:pt x="778" y="43"/>
                      <a:pt x="778" y="42"/>
                      <a:pt x="778" y="41"/>
                    </a:cubicBezTo>
                    <a:cubicBezTo>
                      <a:pt x="778" y="38"/>
                      <a:pt x="778" y="38"/>
                      <a:pt x="778" y="38"/>
                    </a:cubicBezTo>
                    <a:cubicBezTo>
                      <a:pt x="778" y="35"/>
                      <a:pt x="778" y="35"/>
                      <a:pt x="778" y="35"/>
                    </a:cubicBezTo>
                    <a:cubicBezTo>
                      <a:pt x="778" y="31"/>
                      <a:pt x="778" y="31"/>
                      <a:pt x="778" y="31"/>
                    </a:cubicBezTo>
                    <a:cubicBezTo>
                      <a:pt x="778" y="29"/>
                      <a:pt x="778" y="29"/>
                      <a:pt x="778" y="29"/>
                    </a:cubicBezTo>
                    <a:cubicBezTo>
                      <a:pt x="778" y="28"/>
                      <a:pt x="777" y="27"/>
                      <a:pt x="777" y="26"/>
                    </a:cubicBezTo>
                    <a:cubicBezTo>
                      <a:pt x="777" y="25"/>
                      <a:pt x="777" y="25"/>
                      <a:pt x="776" y="25"/>
                    </a:cubicBezTo>
                    <a:cubicBezTo>
                      <a:pt x="776" y="24"/>
                      <a:pt x="775" y="24"/>
                      <a:pt x="773" y="23"/>
                    </a:cubicBezTo>
                    <a:cubicBezTo>
                      <a:pt x="773" y="22"/>
                      <a:pt x="773" y="22"/>
                      <a:pt x="773" y="22"/>
                    </a:cubicBezTo>
                    <a:cubicBezTo>
                      <a:pt x="773" y="21"/>
                      <a:pt x="773" y="21"/>
                      <a:pt x="774" y="21"/>
                    </a:cubicBezTo>
                    <a:cubicBezTo>
                      <a:pt x="774" y="21"/>
                      <a:pt x="775" y="21"/>
                      <a:pt x="777" y="21"/>
                    </a:cubicBezTo>
                    <a:cubicBezTo>
                      <a:pt x="778" y="20"/>
                      <a:pt x="779" y="20"/>
                      <a:pt x="779" y="20"/>
                    </a:cubicBezTo>
                    <a:cubicBezTo>
                      <a:pt x="779" y="20"/>
                      <a:pt x="779" y="20"/>
                      <a:pt x="780" y="19"/>
                    </a:cubicBezTo>
                    <a:cubicBezTo>
                      <a:pt x="780" y="19"/>
                      <a:pt x="780" y="19"/>
                      <a:pt x="781" y="19"/>
                    </a:cubicBezTo>
                    <a:cubicBezTo>
                      <a:pt x="781" y="18"/>
                      <a:pt x="782" y="17"/>
                      <a:pt x="783" y="16"/>
                    </a:cubicBezTo>
                    <a:cubicBezTo>
                      <a:pt x="785" y="16"/>
                      <a:pt x="785" y="16"/>
                      <a:pt x="785" y="16"/>
                    </a:cubicBezTo>
                    <a:cubicBezTo>
                      <a:pt x="785" y="20"/>
                      <a:pt x="785" y="20"/>
                      <a:pt x="785" y="20"/>
                    </a:cubicBezTo>
                    <a:cubicBezTo>
                      <a:pt x="785" y="20"/>
                      <a:pt x="785" y="21"/>
                      <a:pt x="785" y="21"/>
                    </a:cubicBezTo>
                    <a:cubicBezTo>
                      <a:pt x="785" y="21"/>
                      <a:pt x="785" y="22"/>
                      <a:pt x="785" y="23"/>
                    </a:cubicBezTo>
                    <a:cubicBezTo>
                      <a:pt x="787" y="21"/>
                      <a:pt x="789" y="20"/>
                      <a:pt x="790" y="19"/>
                    </a:cubicBezTo>
                    <a:cubicBezTo>
                      <a:pt x="793" y="18"/>
                      <a:pt x="795" y="18"/>
                      <a:pt x="797" y="18"/>
                    </a:cubicBezTo>
                    <a:cubicBezTo>
                      <a:pt x="799" y="18"/>
                      <a:pt x="801" y="18"/>
                      <a:pt x="802" y="19"/>
                    </a:cubicBezTo>
                    <a:cubicBezTo>
                      <a:pt x="804" y="20"/>
                      <a:pt x="805" y="22"/>
                      <a:pt x="806" y="23"/>
                    </a:cubicBezTo>
                    <a:cubicBezTo>
                      <a:pt x="806" y="25"/>
                      <a:pt x="807" y="27"/>
                      <a:pt x="807" y="32"/>
                    </a:cubicBezTo>
                    <a:cubicBezTo>
                      <a:pt x="806" y="43"/>
                      <a:pt x="806" y="43"/>
                      <a:pt x="806" y="43"/>
                    </a:cubicBezTo>
                    <a:cubicBezTo>
                      <a:pt x="806" y="44"/>
                      <a:pt x="807" y="44"/>
                      <a:pt x="807" y="44"/>
                    </a:cubicBezTo>
                    <a:cubicBezTo>
                      <a:pt x="807" y="45"/>
                      <a:pt x="808" y="45"/>
                      <a:pt x="809" y="45"/>
                    </a:cubicBezTo>
                    <a:cubicBezTo>
                      <a:pt x="810" y="45"/>
                      <a:pt x="810" y="45"/>
                      <a:pt x="810" y="45"/>
                    </a:cubicBezTo>
                    <a:cubicBezTo>
                      <a:pt x="811" y="46"/>
                      <a:pt x="811" y="46"/>
                      <a:pt x="811" y="46"/>
                    </a:cubicBezTo>
                    <a:cubicBezTo>
                      <a:pt x="811" y="47"/>
                      <a:pt x="811" y="47"/>
                      <a:pt x="811" y="48"/>
                    </a:cubicBezTo>
                    <a:cubicBezTo>
                      <a:pt x="804" y="47"/>
                      <a:pt x="804" y="47"/>
                      <a:pt x="804" y="47"/>
                    </a:cubicBezTo>
                    <a:cubicBezTo>
                      <a:pt x="802" y="47"/>
                      <a:pt x="802" y="47"/>
                      <a:pt x="802" y="47"/>
                    </a:cubicBezTo>
                    <a:cubicBezTo>
                      <a:pt x="800" y="47"/>
                      <a:pt x="800" y="47"/>
                      <a:pt x="800" y="47"/>
                    </a:cubicBezTo>
                    <a:cubicBezTo>
                      <a:pt x="795" y="48"/>
                      <a:pt x="795" y="48"/>
                      <a:pt x="795" y="48"/>
                    </a:cubicBezTo>
                    <a:cubicBezTo>
                      <a:pt x="794" y="48"/>
                      <a:pt x="794" y="48"/>
                      <a:pt x="794" y="48"/>
                    </a:cubicBezTo>
                    <a:cubicBezTo>
                      <a:pt x="794" y="47"/>
                      <a:pt x="794" y="47"/>
                      <a:pt x="794" y="47"/>
                    </a:cubicBezTo>
                    <a:cubicBezTo>
                      <a:pt x="794" y="46"/>
                      <a:pt x="794" y="46"/>
                      <a:pt x="794" y="45"/>
                    </a:cubicBezTo>
                    <a:cubicBezTo>
                      <a:pt x="794" y="45"/>
                      <a:pt x="795" y="45"/>
                      <a:pt x="797" y="45"/>
                    </a:cubicBezTo>
                    <a:cubicBezTo>
                      <a:pt x="797" y="45"/>
                      <a:pt x="797" y="45"/>
                      <a:pt x="798" y="45"/>
                    </a:cubicBezTo>
                    <a:cubicBezTo>
                      <a:pt x="798" y="45"/>
                      <a:pt x="799" y="44"/>
                      <a:pt x="799" y="44"/>
                    </a:cubicBezTo>
                    <a:cubicBezTo>
                      <a:pt x="799" y="44"/>
                      <a:pt x="799" y="43"/>
                      <a:pt x="799" y="42"/>
                    </a:cubicBezTo>
                    <a:cubicBezTo>
                      <a:pt x="799" y="40"/>
                      <a:pt x="799" y="39"/>
                      <a:pt x="799" y="38"/>
                    </a:cubicBezTo>
                    <a:cubicBezTo>
                      <a:pt x="799" y="33"/>
                      <a:pt x="799" y="33"/>
                      <a:pt x="799" y="33"/>
                    </a:cubicBezTo>
                    <a:cubicBezTo>
                      <a:pt x="799" y="29"/>
                      <a:pt x="799" y="25"/>
                      <a:pt x="798" y="24"/>
                    </a:cubicBezTo>
                    <a:cubicBezTo>
                      <a:pt x="797" y="22"/>
                      <a:pt x="796" y="22"/>
                      <a:pt x="794" y="22"/>
                    </a:cubicBezTo>
                    <a:cubicBezTo>
                      <a:pt x="792" y="22"/>
                      <a:pt x="791" y="22"/>
                      <a:pt x="790" y="23"/>
                    </a:cubicBezTo>
                    <a:cubicBezTo>
                      <a:pt x="788" y="23"/>
                      <a:pt x="787" y="24"/>
                      <a:pt x="785" y="26"/>
                    </a:cubicBezTo>
                    <a:cubicBezTo>
                      <a:pt x="785" y="26"/>
                      <a:pt x="785" y="26"/>
                      <a:pt x="785" y="26"/>
                    </a:cubicBezTo>
                    <a:cubicBezTo>
                      <a:pt x="785" y="28"/>
                      <a:pt x="785" y="28"/>
                      <a:pt x="785" y="28"/>
                    </a:cubicBezTo>
                    <a:cubicBezTo>
                      <a:pt x="785" y="31"/>
                      <a:pt x="785" y="31"/>
                      <a:pt x="785" y="31"/>
                    </a:cubicBezTo>
                    <a:cubicBezTo>
                      <a:pt x="785" y="36"/>
                      <a:pt x="785" y="36"/>
                      <a:pt x="785" y="36"/>
                    </a:cubicBezTo>
                    <a:cubicBezTo>
                      <a:pt x="785" y="37"/>
                      <a:pt x="785" y="37"/>
                      <a:pt x="785" y="37"/>
                    </a:cubicBezTo>
                    <a:cubicBezTo>
                      <a:pt x="785" y="41"/>
                      <a:pt x="785" y="43"/>
                      <a:pt x="786" y="44"/>
                    </a:cubicBezTo>
                    <a:cubicBezTo>
                      <a:pt x="786" y="44"/>
                      <a:pt x="787" y="45"/>
                      <a:pt x="789" y="45"/>
                    </a:cubicBezTo>
                    <a:cubicBezTo>
                      <a:pt x="789" y="46"/>
                      <a:pt x="789" y="46"/>
                      <a:pt x="789" y="46"/>
                    </a:cubicBezTo>
                    <a:cubicBezTo>
                      <a:pt x="789" y="46"/>
                      <a:pt x="789" y="47"/>
                      <a:pt x="789" y="47"/>
                    </a:cubicBezTo>
                    <a:cubicBezTo>
                      <a:pt x="788" y="48"/>
                      <a:pt x="788" y="48"/>
                      <a:pt x="787" y="48"/>
                    </a:cubicBezTo>
                    <a:cubicBezTo>
                      <a:pt x="787" y="48"/>
                      <a:pt x="786" y="47"/>
                      <a:pt x="785" y="47"/>
                    </a:cubicBezTo>
                    <a:cubicBezTo>
                      <a:pt x="781" y="47"/>
                      <a:pt x="781" y="47"/>
                      <a:pt x="781" y="47"/>
                    </a:cubicBezTo>
                    <a:cubicBezTo>
                      <a:pt x="779" y="47"/>
                      <a:pt x="776" y="47"/>
                      <a:pt x="773" y="47"/>
                    </a:cubicBezTo>
                    <a:cubicBezTo>
                      <a:pt x="773" y="47"/>
                      <a:pt x="773" y="47"/>
                      <a:pt x="773" y="47"/>
                    </a:cubicBezTo>
                    <a:cubicBezTo>
                      <a:pt x="773" y="47"/>
                      <a:pt x="773" y="46"/>
                      <a:pt x="773" y="46"/>
                    </a:cubicBezTo>
                    <a:moveTo>
                      <a:pt x="744" y="34"/>
                    </a:moveTo>
                    <a:cubicBezTo>
                      <a:pt x="745" y="37"/>
                      <a:pt x="745" y="39"/>
                      <a:pt x="745" y="39"/>
                    </a:cubicBezTo>
                    <a:cubicBezTo>
                      <a:pt x="745" y="41"/>
                      <a:pt x="746" y="42"/>
                      <a:pt x="746" y="43"/>
                    </a:cubicBezTo>
                    <a:cubicBezTo>
                      <a:pt x="747" y="44"/>
                      <a:pt x="748" y="44"/>
                      <a:pt x="749" y="45"/>
                    </a:cubicBezTo>
                    <a:cubicBezTo>
                      <a:pt x="750" y="46"/>
                      <a:pt x="751" y="46"/>
                      <a:pt x="752" y="46"/>
                    </a:cubicBezTo>
                    <a:cubicBezTo>
                      <a:pt x="754" y="46"/>
                      <a:pt x="756" y="45"/>
                      <a:pt x="757" y="44"/>
                    </a:cubicBezTo>
                    <a:cubicBezTo>
                      <a:pt x="758" y="43"/>
                      <a:pt x="759" y="41"/>
                      <a:pt x="759" y="39"/>
                    </a:cubicBezTo>
                    <a:cubicBezTo>
                      <a:pt x="760" y="38"/>
                      <a:pt x="760" y="35"/>
                      <a:pt x="760" y="32"/>
                    </a:cubicBezTo>
                    <a:cubicBezTo>
                      <a:pt x="760" y="27"/>
                      <a:pt x="759" y="24"/>
                      <a:pt x="758" y="23"/>
                    </a:cubicBezTo>
                    <a:cubicBezTo>
                      <a:pt x="756" y="21"/>
                      <a:pt x="754" y="20"/>
                      <a:pt x="752" y="20"/>
                    </a:cubicBezTo>
                    <a:cubicBezTo>
                      <a:pt x="750" y="20"/>
                      <a:pt x="749" y="20"/>
                      <a:pt x="747" y="21"/>
                    </a:cubicBezTo>
                    <a:cubicBezTo>
                      <a:pt x="746" y="22"/>
                      <a:pt x="745" y="24"/>
                      <a:pt x="745" y="26"/>
                    </a:cubicBezTo>
                    <a:cubicBezTo>
                      <a:pt x="745" y="27"/>
                      <a:pt x="744" y="30"/>
                      <a:pt x="744" y="34"/>
                    </a:cubicBezTo>
                    <a:moveTo>
                      <a:pt x="764" y="22"/>
                    </a:moveTo>
                    <a:cubicBezTo>
                      <a:pt x="766" y="23"/>
                      <a:pt x="767" y="25"/>
                      <a:pt x="767" y="27"/>
                    </a:cubicBezTo>
                    <a:cubicBezTo>
                      <a:pt x="768" y="29"/>
                      <a:pt x="769" y="31"/>
                      <a:pt x="769" y="32"/>
                    </a:cubicBezTo>
                    <a:cubicBezTo>
                      <a:pt x="769" y="35"/>
                      <a:pt x="768" y="38"/>
                      <a:pt x="767" y="40"/>
                    </a:cubicBezTo>
                    <a:cubicBezTo>
                      <a:pt x="766" y="43"/>
                      <a:pt x="764" y="45"/>
                      <a:pt x="761" y="46"/>
                    </a:cubicBezTo>
                    <a:cubicBezTo>
                      <a:pt x="759" y="48"/>
                      <a:pt x="756" y="48"/>
                      <a:pt x="752" y="48"/>
                    </a:cubicBezTo>
                    <a:cubicBezTo>
                      <a:pt x="749" y="48"/>
                      <a:pt x="745" y="47"/>
                      <a:pt x="743" y="46"/>
                    </a:cubicBezTo>
                    <a:cubicBezTo>
                      <a:pt x="740" y="44"/>
                      <a:pt x="738" y="42"/>
                      <a:pt x="737" y="40"/>
                    </a:cubicBezTo>
                    <a:cubicBezTo>
                      <a:pt x="736" y="38"/>
                      <a:pt x="736" y="36"/>
                      <a:pt x="736" y="32"/>
                    </a:cubicBezTo>
                    <a:cubicBezTo>
                      <a:pt x="736" y="31"/>
                      <a:pt x="736" y="29"/>
                      <a:pt x="736" y="28"/>
                    </a:cubicBezTo>
                    <a:cubicBezTo>
                      <a:pt x="737" y="26"/>
                      <a:pt x="738" y="25"/>
                      <a:pt x="739" y="24"/>
                    </a:cubicBezTo>
                    <a:cubicBezTo>
                      <a:pt x="740" y="22"/>
                      <a:pt x="741" y="21"/>
                      <a:pt x="742" y="21"/>
                    </a:cubicBezTo>
                    <a:cubicBezTo>
                      <a:pt x="743" y="20"/>
                      <a:pt x="745" y="19"/>
                      <a:pt x="746" y="18"/>
                    </a:cubicBezTo>
                    <a:cubicBezTo>
                      <a:pt x="748" y="18"/>
                      <a:pt x="750" y="18"/>
                      <a:pt x="752" y="18"/>
                    </a:cubicBezTo>
                    <a:cubicBezTo>
                      <a:pt x="757" y="18"/>
                      <a:pt x="761" y="19"/>
                      <a:pt x="764" y="22"/>
                    </a:cubicBezTo>
                    <a:moveTo>
                      <a:pt x="713" y="47"/>
                    </a:moveTo>
                    <a:cubicBezTo>
                      <a:pt x="713" y="45"/>
                      <a:pt x="713" y="45"/>
                      <a:pt x="713" y="45"/>
                    </a:cubicBezTo>
                    <a:cubicBezTo>
                      <a:pt x="717" y="45"/>
                      <a:pt x="717" y="45"/>
                      <a:pt x="717" y="45"/>
                    </a:cubicBezTo>
                    <a:cubicBezTo>
                      <a:pt x="718" y="44"/>
                      <a:pt x="718" y="44"/>
                      <a:pt x="719" y="44"/>
                    </a:cubicBezTo>
                    <a:cubicBezTo>
                      <a:pt x="719" y="44"/>
                      <a:pt x="719" y="43"/>
                      <a:pt x="719" y="42"/>
                    </a:cubicBezTo>
                    <a:cubicBezTo>
                      <a:pt x="719" y="41"/>
                      <a:pt x="719" y="41"/>
                      <a:pt x="719" y="41"/>
                    </a:cubicBezTo>
                    <a:cubicBezTo>
                      <a:pt x="719" y="41"/>
                      <a:pt x="719" y="41"/>
                      <a:pt x="719" y="40"/>
                    </a:cubicBezTo>
                    <a:cubicBezTo>
                      <a:pt x="719" y="39"/>
                      <a:pt x="719" y="38"/>
                      <a:pt x="719" y="38"/>
                    </a:cubicBezTo>
                    <a:cubicBezTo>
                      <a:pt x="719" y="37"/>
                      <a:pt x="719" y="37"/>
                      <a:pt x="719" y="35"/>
                    </a:cubicBezTo>
                    <a:cubicBezTo>
                      <a:pt x="719" y="34"/>
                      <a:pt x="719" y="34"/>
                      <a:pt x="719" y="34"/>
                    </a:cubicBezTo>
                    <a:cubicBezTo>
                      <a:pt x="719" y="32"/>
                      <a:pt x="719" y="32"/>
                      <a:pt x="719" y="32"/>
                    </a:cubicBezTo>
                    <a:cubicBezTo>
                      <a:pt x="719" y="26"/>
                      <a:pt x="719" y="26"/>
                      <a:pt x="719" y="26"/>
                    </a:cubicBezTo>
                    <a:cubicBezTo>
                      <a:pt x="719" y="26"/>
                      <a:pt x="719" y="25"/>
                      <a:pt x="719" y="24"/>
                    </a:cubicBezTo>
                    <a:cubicBezTo>
                      <a:pt x="719" y="24"/>
                      <a:pt x="718" y="23"/>
                      <a:pt x="717" y="23"/>
                    </a:cubicBezTo>
                    <a:cubicBezTo>
                      <a:pt x="717" y="23"/>
                      <a:pt x="716" y="23"/>
                      <a:pt x="714" y="23"/>
                    </a:cubicBezTo>
                    <a:cubicBezTo>
                      <a:pt x="714" y="21"/>
                      <a:pt x="714" y="21"/>
                      <a:pt x="714" y="21"/>
                    </a:cubicBezTo>
                    <a:cubicBezTo>
                      <a:pt x="716" y="20"/>
                      <a:pt x="718" y="20"/>
                      <a:pt x="720" y="19"/>
                    </a:cubicBezTo>
                    <a:cubicBezTo>
                      <a:pt x="722" y="19"/>
                      <a:pt x="723" y="18"/>
                      <a:pt x="724" y="16"/>
                    </a:cubicBezTo>
                    <a:cubicBezTo>
                      <a:pt x="727" y="16"/>
                      <a:pt x="727" y="16"/>
                      <a:pt x="727" y="16"/>
                    </a:cubicBezTo>
                    <a:cubicBezTo>
                      <a:pt x="727" y="19"/>
                      <a:pt x="727" y="23"/>
                      <a:pt x="727" y="27"/>
                    </a:cubicBezTo>
                    <a:cubicBezTo>
                      <a:pt x="727" y="42"/>
                      <a:pt x="727" y="42"/>
                      <a:pt x="727" y="42"/>
                    </a:cubicBezTo>
                    <a:cubicBezTo>
                      <a:pt x="727" y="43"/>
                      <a:pt x="727" y="44"/>
                      <a:pt x="727" y="44"/>
                    </a:cubicBezTo>
                    <a:cubicBezTo>
                      <a:pt x="728" y="45"/>
                      <a:pt x="729" y="45"/>
                      <a:pt x="731" y="45"/>
                    </a:cubicBezTo>
                    <a:cubicBezTo>
                      <a:pt x="731" y="45"/>
                      <a:pt x="732" y="45"/>
                      <a:pt x="732" y="45"/>
                    </a:cubicBezTo>
                    <a:cubicBezTo>
                      <a:pt x="732" y="47"/>
                      <a:pt x="732" y="47"/>
                      <a:pt x="732" y="47"/>
                    </a:cubicBezTo>
                    <a:cubicBezTo>
                      <a:pt x="731" y="47"/>
                      <a:pt x="731" y="47"/>
                      <a:pt x="731" y="47"/>
                    </a:cubicBezTo>
                    <a:cubicBezTo>
                      <a:pt x="730" y="47"/>
                      <a:pt x="730" y="47"/>
                      <a:pt x="729" y="47"/>
                    </a:cubicBezTo>
                    <a:cubicBezTo>
                      <a:pt x="727" y="47"/>
                      <a:pt x="723" y="47"/>
                      <a:pt x="719" y="47"/>
                    </a:cubicBezTo>
                    <a:cubicBezTo>
                      <a:pt x="718" y="47"/>
                      <a:pt x="717" y="47"/>
                      <a:pt x="716" y="47"/>
                    </a:cubicBezTo>
                    <a:cubicBezTo>
                      <a:pt x="715" y="47"/>
                      <a:pt x="714" y="47"/>
                      <a:pt x="713" y="47"/>
                    </a:cubicBezTo>
                    <a:moveTo>
                      <a:pt x="719" y="6"/>
                    </a:moveTo>
                    <a:cubicBezTo>
                      <a:pt x="719" y="4"/>
                      <a:pt x="719" y="3"/>
                      <a:pt x="720" y="3"/>
                    </a:cubicBezTo>
                    <a:cubicBezTo>
                      <a:pt x="721" y="2"/>
                      <a:pt x="722" y="1"/>
                      <a:pt x="723" y="1"/>
                    </a:cubicBezTo>
                    <a:cubicBezTo>
                      <a:pt x="724" y="1"/>
                      <a:pt x="726" y="2"/>
                      <a:pt x="726" y="3"/>
                    </a:cubicBezTo>
                    <a:cubicBezTo>
                      <a:pt x="727" y="3"/>
                      <a:pt x="728" y="4"/>
                      <a:pt x="728" y="6"/>
                    </a:cubicBezTo>
                    <a:cubicBezTo>
                      <a:pt x="728" y="6"/>
                      <a:pt x="728" y="7"/>
                      <a:pt x="727" y="8"/>
                    </a:cubicBezTo>
                    <a:cubicBezTo>
                      <a:pt x="727" y="9"/>
                      <a:pt x="726" y="9"/>
                      <a:pt x="726" y="10"/>
                    </a:cubicBezTo>
                    <a:cubicBezTo>
                      <a:pt x="725" y="10"/>
                      <a:pt x="724" y="11"/>
                      <a:pt x="723" y="11"/>
                    </a:cubicBezTo>
                    <a:cubicBezTo>
                      <a:pt x="722" y="11"/>
                      <a:pt x="721" y="10"/>
                      <a:pt x="720" y="9"/>
                    </a:cubicBezTo>
                    <a:cubicBezTo>
                      <a:pt x="719" y="8"/>
                      <a:pt x="719" y="7"/>
                      <a:pt x="719" y="6"/>
                    </a:cubicBezTo>
                    <a:moveTo>
                      <a:pt x="685" y="38"/>
                    </a:moveTo>
                    <a:cubicBezTo>
                      <a:pt x="686" y="37"/>
                      <a:pt x="686" y="37"/>
                      <a:pt x="687" y="37"/>
                    </a:cubicBezTo>
                    <a:cubicBezTo>
                      <a:pt x="687" y="37"/>
                      <a:pt x="687" y="37"/>
                      <a:pt x="687" y="37"/>
                    </a:cubicBezTo>
                    <a:cubicBezTo>
                      <a:pt x="688" y="38"/>
                      <a:pt x="688" y="38"/>
                      <a:pt x="688" y="38"/>
                    </a:cubicBezTo>
                    <a:cubicBezTo>
                      <a:pt x="689" y="40"/>
                      <a:pt x="690" y="41"/>
                      <a:pt x="690" y="42"/>
                    </a:cubicBezTo>
                    <a:cubicBezTo>
                      <a:pt x="691" y="43"/>
                      <a:pt x="692" y="44"/>
                      <a:pt x="693" y="44"/>
                    </a:cubicBezTo>
                    <a:cubicBezTo>
                      <a:pt x="693" y="45"/>
                      <a:pt x="694" y="45"/>
                      <a:pt x="695" y="45"/>
                    </a:cubicBezTo>
                    <a:cubicBezTo>
                      <a:pt x="696" y="46"/>
                      <a:pt x="697" y="46"/>
                      <a:pt x="698" y="46"/>
                    </a:cubicBezTo>
                    <a:cubicBezTo>
                      <a:pt x="699" y="46"/>
                      <a:pt x="701" y="45"/>
                      <a:pt x="702" y="44"/>
                    </a:cubicBezTo>
                    <a:cubicBezTo>
                      <a:pt x="703" y="43"/>
                      <a:pt x="703" y="42"/>
                      <a:pt x="703" y="41"/>
                    </a:cubicBezTo>
                    <a:cubicBezTo>
                      <a:pt x="703" y="40"/>
                      <a:pt x="703" y="40"/>
                      <a:pt x="703" y="39"/>
                    </a:cubicBezTo>
                    <a:cubicBezTo>
                      <a:pt x="702" y="39"/>
                      <a:pt x="701" y="38"/>
                      <a:pt x="700" y="38"/>
                    </a:cubicBezTo>
                    <a:cubicBezTo>
                      <a:pt x="700" y="38"/>
                      <a:pt x="698" y="37"/>
                      <a:pt x="696" y="36"/>
                    </a:cubicBezTo>
                    <a:cubicBezTo>
                      <a:pt x="693" y="36"/>
                      <a:pt x="692" y="36"/>
                      <a:pt x="691" y="35"/>
                    </a:cubicBezTo>
                    <a:cubicBezTo>
                      <a:pt x="690" y="35"/>
                      <a:pt x="689" y="34"/>
                      <a:pt x="688" y="34"/>
                    </a:cubicBezTo>
                    <a:cubicBezTo>
                      <a:pt x="687" y="33"/>
                      <a:pt x="687" y="32"/>
                      <a:pt x="686" y="31"/>
                    </a:cubicBezTo>
                    <a:cubicBezTo>
                      <a:pt x="686" y="30"/>
                      <a:pt x="685" y="29"/>
                      <a:pt x="685" y="28"/>
                    </a:cubicBezTo>
                    <a:cubicBezTo>
                      <a:pt x="685" y="26"/>
                      <a:pt x="686" y="24"/>
                      <a:pt x="686" y="23"/>
                    </a:cubicBezTo>
                    <a:cubicBezTo>
                      <a:pt x="687" y="22"/>
                      <a:pt x="688" y="21"/>
                      <a:pt x="688" y="20"/>
                    </a:cubicBezTo>
                    <a:cubicBezTo>
                      <a:pt x="689" y="20"/>
                      <a:pt x="690" y="19"/>
                      <a:pt x="692" y="19"/>
                    </a:cubicBezTo>
                    <a:cubicBezTo>
                      <a:pt x="693" y="18"/>
                      <a:pt x="694" y="18"/>
                      <a:pt x="696" y="18"/>
                    </a:cubicBezTo>
                    <a:cubicBezTo>
                      <a:pt x="698" y="18"/>
                      <a:pt x="700" y="18"/>
                      <a:pt x="702" y="18"/>
                    </a:cubicBezTo>
                    <a:cubicBezTo>
                      <a:pt x="704" y="18"/>
                      <a:pt x="705" y="19"/>
                      <a:pt x="706" y="20"/>
                    </a:cubicBezTo>
                    <a:cubicBezTo>
                      <a:pt x="707" y="20"/>
                      <a:pt x="707" y="21"/>
                      <a:pt x="707" y="23"/>
                    </a:cubicBezTo>
                    <a:cubicBezTo>
                      <a:pt x="707" y="25"/>
                      <a:pt x="707" y="26"/>
                      <a:pt x="707" y="27"/>
                    </a:cubicBezTo>
                    <a:cubicBezTo>
                      <a:pt x="707" y="27"/>
                      <a:pt x="707" y="27"/>
                      <a:pt x="707" y="27"/>
                    </a:cubicBezTo>
                    <a:cubicBezTo>
                      <a:pt x="707" y="27"/>
                      <a:pt x="706" y="27"/>
                      <a:pt x="706" y="27"/>
                    </a:cubicBezTo>
                    <a:cubicBezTo>
                      <a:pt x="706" y="27"/>
                      <a:pt x="705" y="27"/>
                      <a:pt x="705" y="27"/>
                    </a:cubicBezTo>
                    <a:cubicBezTo>
                      <a:pt x="705" y="27"/>
                      <a:pt x="704" y="27"/>
                      <a:pt x="704" y="26"/>
                    </a:cubicBezTo>
                    <a:cubicBezTo>
                      <a:pt x="703" y="24"/>
                      <a:pt x="702" y="22"/>
                      <a:pt x="700" y="22"/>
                    </a:cubicBezTo>
                    <a:cubicBezTo>
                      <a:pt x="699" y="21"/>
                      <a:pt x="698" y="20"/>
                      <a:pt x="696" y="20"/>
                    </a:cubicBezTo>
                    <a:cubicBezTo>
                      <a:pt x="695" y="20"/>
                      <a:pt x="693" y="21"/>
                      <a:pt x="692" y="22"/>
                    </a:cubicBezTo>
                    <a:cubicBezTo>
                      <a:pt x="691" y="22"/>
                      <a:pt x="691" y="23"/>
                      <a:pt x="691" y="24"/>
                    </a:cubicBezTo>
                    <a:cubicBezTo>
                      <a:pt x="691" y="25"/>
                      <a:pt x="691" y="26"/>
                      <a:pt x="692" y="27"/>
                    </a:cubicBezTo>
                    <a:cubicBezTo>
                      <a:pt x="693" y="28"/>
                      <a:pt x="694" y="28"/>
                      <a:pt x="696" y="29"/>
                    </a:cubicBezTo>
                    <a:cubicBezTo>
                      <a:pt x="700" y="29"/>
                      <a:pt x="702" y="30"/>
                      <a:pt x="703" y="31"/>
                    </a:cubicBezTo>
                    <a:cubicBezTo>
                      <a:pt x="706" y="32"/>
                      <a:pt x="707" y="33"/>
                      <a:pt x="708" y="34"/>
                    </a:cubicBezTo>
                    <a:cubicBezTo>
                      <a:pt x="709" y="35"/>
                      <a:pt x="709" y="37"/>
                      <a:pt x="709" y="39"/>
                    </a:cubicBezTo>
                    <a:cubicBezTo>
                      <a:pt x="709" y="41"/>
                      <a:pt x="708" y="44"/>
                      <a:pt x="706" y="46"/>
                    </a:cubicBezTo>
                    <a:cubicBezTo>
                      <a:pt x="704" y="47"/>
                      <a:pt x="701" y="48"/>
                      <a:pt x="697" y="48"/>
                    </a:cubicBezTo>
                    <a:cubicBezTo>
                      <a:pt x="696" y="48"/>
                      <a:pt x="695" y="48"/>
                      <a:pt x="693" y="48"/>
                    </a:cubicBezTo>
                    <a:cubicBezTo>
                      <a:pt x="692" y="48"/>
                      <a:pt x="691" y="48"/>
                      <a:pt x="689" y="47"/>
                    </a:cubicBezTo>
                    <a:cubicBezTo>
                      <a:pt x="689" y="47"/>
                      <a:pt x="688" y="47"/>
                      <a:pt x="687" y="46"/>
                    </a:cubicBezTo>
                    <a:cubicBezTo>
                      <a:pt x="686" y="46"/>
                      <a:pt x="686" y="46"/>
                      <a:pt x="686" y="46"/>
                    </a:cubicBezTo>
                    <a:cubicBezTo>
                      <a:pt x="686" y="45"/>
                      <a:pt x="686" y="44"/>
                      <a:pt x="686" y="43"/>
                    </a:cubicBezTo>
                    <a:cubicBezTo>
                      <a:pt x="685" y="40"/>
                      <a:pt x="685" y="38"/>
                      <a:pt x="685" y="38"/>
                    </a:cubicBezTo>
                    <a:moveTo>
                      <a:pt x="668" y="33"/>
                    </a:moveTo>
                    <a:cubicBezTo>
                      <a:pt x="667" y="33"/>
                      <a:pt x="665" y="34"/>
                      <a:pt x="663" y="35"/>
                    </a:cubicBezTo>
                    <a:cubicBezTo>
                      <a:pt x="662" y="36"/>
                      <a:pt x="661" y="37"/>
                      <a:pt x="660" y="38"/>
                    </a:cubicBezTo>
                    <a:cubicBezTo>
                      <a:pt x="659" y="39"/>
                      <a:pt x="659" y="40"/>
                      <a:pt x="659" y="41"/>
                    </a:cubicBezTo>
                    <a:cubicBezTo>
                      <a:pt x="659" y="42"/>
                      <a:pt x="659" y="43"/>
                      <a:pt x="660" y="43"/>
                    </a:cubicBezTo>
                    <a:cubicBezTo>
                      <a:pt x="661" y="44"/>
                      <a:pt x="661" y="44"/>
                      <a:pt x="662" y="44"/>
                    </a:cubicBezTo>
                    <a:cubicBezTo>
                      <a:pt x="664" y="44"/>
                      <a:pt x="665" y="44"/>
                      <a:pt x="666" y="43"/>
                    </a:cubicBezTo>
                    <a:cubicBezTo>
                      <a:pt x="667" y="42"/>
                      <a:pt x="668" y="41"/>
                      <a:pt x="668" y="41"/>
                    </a:cubicBezTo>
                    <a:cubicBezTo>
                      <a:pt x="668" y="40"/>
                      <a:pt x="668" y="39"/>
                      <a:pt x="668" y="36"/>
                    </a:cubicBezTo>
                    <a:cubicBezTo>
                      <a:pt x="668" y="35"/>
                      <a:pt x="668" y="34"/>
                      <a:pt x="668" y="33"/>
                    </a:cubicBezTo>
                    <a:moveTo>
                      <a:pt x="680" y="41"/>
                    </a:moveTo>
                    <a:cubicBezTo>
                      <a:pt x="681" y="41"/>
                      <a:pt x="681" y="41"/>
                      <a:pt x="681" y="41"/>
                    </a:cubicBezTo>
                    <a:cubicBezTo>
                      <a:pt x="681" y="42"/>
                      <a:pt x="681" y="42"/>
                      <a:pt x="681" y="42"/>
                    </a:cubicBezTo>
                    <a:cubicBezTo>
                      <a:pt x="681" y="42"/>
                      <a:pt x="681" y="42"/>
                      <a:pt x="681" y="42"/>
                    </a:cubicBezTo>
                    <a:cubicBezTo>
                      <a:pt x="680" y="44"/>
                      <a:pt x="680" y="46"/>
                      <a:pt x="679" y="46"/>
                    </a:cubicBezTo>
                    <a:cubicBezTo>
                      <a:pt x="678" y="47"/>
                      <a:pt x="677" y="48"/>
                      <a:pt x="675" y="48"/>
                    </a:cubicBezTo>
                    <a:cubicBezTo>
                      <a:pt x="674" y="48"/>
                      <a:pt x="673" y="47"/>
                      <a:pt x="672" y="46"/>
                    </a:cubicBezTo>
                    <a:cubicBezTo>
                      <a:pt x="671" y="46"/>
                      <a:pt x="670" y="44"/>
                      <a:pt x="669" y="42"/>
                    </a:cubicBezTo>
                    <a:cubicBezTo>
                      <a:pt x="668" y="44"/>
                      <a:pt x="666" y="46"/>
                      <a:pt x="665" y="46"/>
                    </a:cubicBezTo>
                    <a:cubicBezTo>
                      <a:pt x="663" y="47"/>
                      <a:pt x="660" y="48"/>
                      <a:pt x="658" y="48"/>
                    </a:cubicBezTo>
                    <a:cubicBezTo>
                      <a:pt x="655" y="48"/>
                      <a:pt x="653" y="47"/>
                      <a:pt x="652" y="46"/>
                    </a:cubicBezTo>
                    <a:cubicBezTo>
                      <a:pt x="651" y="45"/>
                      <a:pt x="650" y="44"/>
                      <a:pt x="650" y="42"/>
                    </a:cubicBezTo>
                    <a:cubicBezTo>
                      <a:pt x="650" y="41"/>
                      <a:pt x="651" y="41"/>
                      <a:pt x="651" y="40"/>
                    </a:cubicBezTo>
                    <a:cubicBezTo>
                      <a:pt x="651" y="39"/>
                      <a:pt x="652" y="38"/>
                      <a:pt x="653" y="38"/>
                    </a:cubicBezTo>
                    <a:cubicBezTo>
                      <a:pt x="653" y="37"/>
                      <a:pt x="655" y="36"/>
                      <a:pt x="656" y="35"/>
                    </a:cubicBezTo>
                    <a:cubicBezTo>
                      <a:pt x="657" y="35"/>
                      <a:pt x="658" y="34"/>
                      <a:pt x="659" y="34"/>
                    </a:cubicBezTo>
                    <a:cubicBezTo>
                      <a:pt x="668" y="30"/>
                      <a:pt x="668" y="30"/>
                      <a:pt x="668" y="30"/>
                    </a:cubicBezTo>
                    <a:cubicBezTo>
                      <a:pt x="668" y="29"/>
                      <a:pt x="668" y="29"/>
                      <a:pt x="668" y="28"/>
                    </a:cubicBezTo>
                    <a:cubicBezTo>
                      <a:pt x="668" y="24"/>
                      <a:pt x="668" y="22"/>
                      <a:pt x="667" y="21"/>
                    </a:cubicBezTo>
                    <a:cubicBezTo>
                      <a:pt x="667" y="20"/>
                      <a:pt x="666" y="20"/>
                      <a:pt x="664" y="20"/>
                    </a:cubicBezTo>
                    <a:cubicBezTo>
                      <a:pt x="663" y="20"/>
                      <a:pt x="662" y="20"/>
                      <a:pt x="661" y="21"/>
                    </a:cubicBezTo>
                    <a:cubicBezTo>
                      <a:pt x="660" y="21"/>
                      <a:pt x="659" y="22"/>
                      <a:pt x="659" y="22"/>
                    </a:cubicBezTo>
                    <a:cubicBezTo>
                      <a:pt x="659" y="23"/>
                      <a:pt x="658" y="24"/>
                      <a:pt x="658" y="25"/>
                    </a:cubicBezTo>
                    <a:cubicBezTo>
                      <a:pt x="658" y="26"/>
                      <a:pt x="658" y="27"/>
                      <a:pt x="658" y="27"/>
                    </a:cubicBezTo>
                    <a:cubicBezTo>
                      <a:pt x="657" y="28"/>
                      <a:pt x="657" y="28"/>
                      <a:pt x="656" y="28"/>
                    </a:cubicBezTo>
                    <a:cubicBezTo>
                      <a:pt x="655" y="29"/>
                      <a:pt x="654" y="29"/>
                      <a:pt x="654" y="29"/>
                    </a:cubicBezTo>
                    <a:cubicBezTo>
                      <a:pt x="653" y="30"/>
                      <a:pt x="651" y="30"/>
                      <a:pt x="651" y="30"/>
                    </a:cubicBezTo>
                    <a:cubicBezTo>
                      <a:pt x="650" y="30"/>
                      <a:pt x="650" y="29"/>
                      <a:pt x="650" y="29"/>
                    </a:cubicBezTo>
                    <a:cubicBezTo>
                      <a:pt x="650" y="28"/>
                      <a:pt x="650" y="26"/>
                      <a:pt x="651" y="25"/>
                    </a:cubicBezTo>
                    <a:cubicBezTo>
                      <a:pt x="652" y="24"/>
                      <a:pt x="653" y="23"/>
                      <a:pt x="655" y="22"/>
                    </a:cubicBezTo>
                    <a:cubicBezTo>
                      <a:pt x="657" y="20"/>
                      <a:pt x="658" y="19"/>
                      <a:pt x="660" y="19"/>
                    </a:cubicBezTo>
                    <a:cubicBezTo>
                      <a:pt x="662" y="18"/>
                      <a:pt x="664" y="18"/>
                      <a:pt x="667" y="18"/>
                    </a:cubicBezTo>
                    <a:cubicBezTo>
                      <a:pt x="669" y="18"/>
                      <a:pt x="671" y="18"/>
                      <a:pt x="672" y="19"/>
                    </a:cubicBezTo>
                    <a:cubicBezTo>
                      <a:pt x="674" y="20"/>
                      <a:pt x="675" y="21"/>
                      <a:pt x="675" y="22"/>
                    </a:cubicBezTo>
                    <a:cubicBezTo>
                      <a:pt x="676" y="23"/>
                      <a:pt x="676" y="26"/>
                      <a:pt x="676" y="29"/>
                    </a:cubicBezTo>
                    <a:cubicBezTo>
                      <a:pt x="676" y="35"/>
                      <a:pt x="676" y="35"/>
                      <a:pt x="676" y="35"/>
                    </a:cubicBezTo>
                    <a:cubicBezTo>
                      <a:pt x="676" y="39"/>
                      <a:pt x="676" y="39"/>
                      <a:pt x="676" y="39"/>
                    </a:cubicBezTo>
                    <a:cubicBezTo>
                      <a:pt x="676" y="40"/>
                      <a:pt x="676" y="40"/>
                      <a:pt x="676" y="40"/>
                    </a:cubicBezTo>
                    <a:cubicBezTo>
                      <a:pt x="676" y="41"/>
                      <a:pt x="676" y="42"/>
                      <a:pt x="676" y="42"/>
                    </a:cubicBezTo>
                    <a:cubicBezTo>
                      <a:pt x="677" y="43"/>
                      <a:pt x="677" y="43"/>
                      <a:pt x="677" y="43"/>
                    </a:cubicBezTo>
                    <a:cubicBezTo>
                      <a:pt x="678" y="43"/>
                      <a:pt x="678" y="43"/>
                      <a:pt x="678" y="43"/>
                    </a:cubicBezTo>
                    <a:cubicBezTo>
                      <a:pt x="679" y="41"/>
                      <a:pt x="679" y="41"/>
                      <a:pt x="679" y="41"/>
                    </a:cubicBezTo>
                    <a:lnTo>
                      <a:pt x="680" y="41"/>
                    </a:lnTo>
                    <a:close/>
                    <a:moveTo>
                      <a:pt x="585" y="5"/>
                    </a:moveTo>
                    <a:cubicBezTo>
                      <a:pt x="585" y="2"/>
                      <a:pt x="585" y="2"/>
                      <a:pt x="585" y="2"/>
                    </a:cubicBezTo>
                    <a:cubicBezTo>
                      <a:pt x="588" y="2"/>
                      <a:pt x="588" y="2"/>
                      <a:pt x="588" y="2"/>
                    </a:cubicBezTo>
                    <a:cubicBezTo>
                      <a:pt x="589" y="2"/>
                      <a:pt x="589" y="2"/>
                      <a:pt x="589" y="2"/>
                    </a:cubicBezTo>
                    <a:cubicBezTo>
                      <a:pt x="590" y="2"/>
                      <a:pt x="591" y="2"/>
                      <a:pt x="592" y="2"/>
                    </a:cubicBezTo>
                    <a:cubicBezTo>
                      <a:pt x="592" y="2"/>
                      <a:pt x="593" y="2"/>
                      <a:pt x="595" y="2"/>
                    </a:cubicBezTo>
                    <a:cubicBezTo>
                      <a:pt x="595" y="2"/>
                      <a:pt x="595" y="2"/>
                      <a:pt x="595" y="2"/>
                    </a:cubicBezTo>
                    <a:cubicBezTo>
                      <a:pt x="596" y="2"/>
                      <a:pt x="596" y="2"/>
                      <a:pt x="598" y="2"/>
                    </a:cubicBezTo>
                    <a:cubicBezTo>
                      <a:pt x="599" y="2"/>
                      <a:pt x="600" y="2"/>
                      <a:pt x="600" y="2"/>
                    </a:cubicBezTo>
                    <a:cubicBezTo>
                      <a:pt x="600" y="2"/>
                      <a:pt x="600" y="2"/>
                      <a:pt x="601" y="2"/>
                    </a:cubicBezTo>
                    <a:cubicBezTo>
                      <a:pt x="605" y="6"/>
                      <a:pt x="608" y="8"/>
                      <a:pt x="610" y="11"/>
                    </a:cubicBezTo>
                    <a:cubicBezTo>
                      <a:pt x="612" y="13"/>
                      <a:pt x="621" y="21"/>
                      <a:pt x="635" y="35"/>
                    </a:cubicBezTo>
                    <a:cubicBezTo>
                      <a:pt x="635" y="35"/>
                      <a:pt x="635" y="35"/>
                      <a:pt x="635" y="35"/>
                    </a:cubicBezTo>
                    <a:cubicBezTo>
                      <a:pt x="635" y="31"/>
                      <a:pt x="635" y="31"/>
                      <a:pt x="635" y="31"/>
                    </a:cubicBezTo>
                    <a:cubicBezTo>
                      <a:pt x="635" y="28"/>
                      <a:pt x="635" y="26"/>
                      <a:pt x="635" y="25"/>
                    </a:cubicBezTo>
                    <a:cubicBezTo>
                      <a:pt x="635" y="23"/>
                      <a:pt x="635" y="22"/>
                      <a:pt x="635" y="20"/>
                    </a:cubicBezTo>
                    <a:cubicBezTo>
                      <a:pt x="635" y="18"/>
                      <a:pt x="634" y="16"/>
                      <a:pt x="634" y="15"/>
                    </a:cubicBezTo>
                    <a:cubicBezTo>
                      <a:pt x="634" y="12"/>
                      <a:pt x="634" y="10"/>
                      <a:pt x="634" y="9"/>
                    </a:cubicBezTo>
                    <a:cubicBezTo>
                      <a:pt x="634" y="8"/>
                      <a:pt x="634" y="7"/>
                      <a:pt x="633" y="7"/>
                    </a:cubicBezTo>
                    <a:cubicBezTo>
                      <a:pt x="633" y="6"/>
                      <a:pt x="632" y="6"/>
                      <a:pt x="630" y="5"/>
                    </a:cubicBezTo>
                    <a:cubicBezTo>
                      <a:pt x="629" y="5"/>
                      <a:pt x="628" y="5"/>
                      <a:pt x="627" y="5"/>
                    </a:cubicBezTo>
                    <a:cubicBezTo>
                      <a:pt x="627" y="3"/>
                      <a:pt x="627" y="3"/>
                      <a:pt x="627" y="3"/>
                    </a:cubicBezTo>
                    <a:cubicBezTo>
                      <a:pt x="628" y="2"/>
                      <a:pt x="628" y="2"/>
                      <a:pt x="628" y="2"/>
                    </a:cubicBezTo>
                    <a:cubicBezTo>
                      <a:pt x="635" y="2"/>
                      <a:pt x="635" y="2"/>
                      <a:pt x="635" y="2"/>
                    </a:cubicBezTo>
                    <a:cubicBezTo>
                      <a:pt x="643" y="2"/>
                      <a:pt x="643" y="2"/>
                      <a:pt x="643" y="2"/>
                    </a:cubicBezTo>
                    <a:cubicBezTo>
                      <a:pt x="643" y="2"/>
                      <a:pt x="644" y="2"/>
                      <a:pt x="644" y="2"/>
                    </a:cubicBezTo>
                    <a:cubicBezTo>
                      <a:pt x="644" y="4"/>
                      <a:pt x="644" y="4"/>
                      <a:pt x="644" y="4"/>
                    </a:cubicBezTo>
                    <a:cubicBezTo>
                      <a:pt x="644" y="5"/>
                      <a:pt x="643" y="5"/>
                      <a:pt x="643" y="5"/>
                    </a:cubicBezTo>
                    <a:cubicBezTo>
                      <a:pt x="641" y="5"/>
                      <a:pt x="640" y="6"/>
                      <a:pt x="640" y="6"/>
                    </a:cubicBezTo>
                    <a:cubicBezTo>
                      <a:pt x="639" y="6"/>
                      <a:pt x="638" y="7"/>
                      <a:pt x="638" y="7"/>
                    </a:cubicBezTo>
                    <a:cubicBezTo>
                      <a:pt x="638" y="7"/>
                      <a:pt x="638" y="8"/>
                      <a:pt x="638" y="8"/>
                    </a:cubicBezTo>
                    <a:cubicBezTo>
                      <a:pt x="638" y="8"/>
                      <a:pt x="638" y="9"/>
                      <a:pt x="638" y="10"/>
                    </a:cubicBezTo>
                    <a:cubicBezTo>
                      <a:pt x="638" y="10"/>
                      <a:pt x="638" y="11"/>
                      <a:pt x="638" y="13"/>
                    </a:cubicBezTo>
                    <a:cubicBezTo>
                      <a:pt x="638" y="16"/>
                      <a:pt x="638" y="19"/>
                      <a:pt x="638" y="21"/>
                    </a:cubicBezTo>
                    <a:cubicBezTo>
                      <a:pt x="638" y="21"/>
                      <a:pt x="638" y="22"/>
                      <a:pt x="638" y="23"/>
                    </a:cubicBezTo>
                    <a:cubicBezTo>
                      <a:pt x="639" y="35"/>
                      <a:pt x="639" y="35"/>
                      <a:pt x="639" y="35"/>
                    </a:cubicBezTo>
                    <a:cubicBezTo>
                      <a:pt x="639" y="36"/>
                      <a:pt x="639" y="36"/>
                      <a:pt x="639" y="37"/>
                    </a:cubicBezTo>
                    <a:cubicBezTo>
                      <a:pt x="639" y="41"/>
                      <a:pt x="639" y="41"/>
                      <a:pt x="639" y="41"/>
                    </a:cubicBezTo>
                    <a:cubicBezTo>
                      <a:pt x="639" y="43"/>
                      <a:pt x="639" y="43"/>
                      <a:pt x="639" y="43"/>
                    </a:cubicBezTo>
                    <a:cubicBezTo>
                      <a:pt x="639" y="45"/>
                      <a:pt x="639" y="45"/>
                      <a:pt x="639" y="45"/>
                    </a:cubicBezTo>
                    <a:cubicBezTo>
                      <a:pt x="639" y="46"/>
                      <a:pt x="639" y="46"/>
                      <a:pt x="639" y="47"/>
                    </a:cubicBezTo>
                    <a:cubicBezTo>
                      <a:pt x="639" y="48"/>
                      <a:pt x="639" y="48"/>
                      <a:pt x="639" y="48"/>
                    </a:cubicBezTo>
                    <a:cubicBezTo>
                      <a:pt x="635" y="49"/>
                      <a:pt x="635" y="49"/>
                      <a:pt x="635" y="49"/>
                    </a:cubicBezTo>
                    <a:cubicBezTo>
                      <a:pt x="631" y="44"/>
                      <a:pt x="631" y="44"/>
                      <a:pt x="631" y="44"/>
                    </a:cubicBezTo>
                    <a:cubicBezTo>
                      <a:pt x="622" y="36"/>
                      <a:pt x="622" y="36"/>
                      <a:pt x="622" y="36"/>
                    </a:cubicBezTo>
                    <a:cubicBezTo>
                      <a:pt x="616" y="30"/>
                      <a:pt x="616" y="30"/>
                      <a:pt x="616" y="30"/>
                    </a:cubicBezTo>
                    <a:cubicBezTo>
                      <a:pt x="611" y="25"/>
                      <a:pt x="611" y="25"/>
                      <a:pt x="611" y="25"/>
                    </a:cubicBezTo>
                    <a:cubicBezTo>
                      <a:pt x="608" y="23"/>
                      <a:pt x="606" y="20"/>
                      <a:pt x="603" y="18"/>
                    </a:cubicBezTo>
                    <a:cubicBezTo>
                      <a:pt x="597" y="13"/>
                      <a:pt x="597" y="13"/>
                      <a:pt x="597" y="13"/>
                    </a:cubicBezTo>
                    <a:cubicBezTo>
                      <a:pt x="598" y="26"/>
                      <a:pt x="598" y="26"/>
                      <a:pt x="598" y="26"/>
                    </a:cubicBezTo>
                    <a:cubicBezTo>
                      <a:pt x="598" y="27"/>
                      <a:pt x="598" y="27"/>
                      <a:pt x="598" y="28"/>
                    </a:cubicBezTo>
                    <a:cubicBezTo>
                      <a:pt x="598" y="31"/>
                      <a:pt x="598" y="31"/>
                      <a:pt x="598" y="31"/>
                    </a:cubicBezTo>
                    <a:cubicBezTo>
                      <a:pt x="598" y="35"/>
                      <a:pt x="598" y="35"/>
                      <a:pt x="598" y="35"/>
                    </a:cubicBezTo>
                    <a:cubicBezTo>
                      <a:pt x="598" y="37"/>
                      <a:pt x="598" y="39"/>
                      <a:pt x="598" y="42"/>
                    </a:cubicBezTo>
                    <a:cubicBezTo>
                      <a:pt x="598" y="42"/>
                      <a:pt x="599" y="43"/>
                      <a:pt x="599" y="43"/>
                    </a:cubicBezTo>
                    <a:cubicBezTo>
                      <a:pt x="599" y="43"/>
                      <a:pt x="599" y="44"/>
                      <a:pt x="599" y="44"/>
                    </a:cubicBezTo>
                    <a:cubicBezTo>
                      <a:pt x="600" y="44"/>
                      <a:pt x="602" y="45"/>
                      <a:pt x="605" y="45"/>
                    </a:cubicBezTo>
                    <a:cubicBezTo>
                      <a:pt x="605" y="45"/>
                      <a:pt x="606" y="45"/>
                      <a:pt x="606" y="45"/>
                    </a:cubicBezTo>
                    <a:cubicBezTo>
                      <a:pt x="606" y="48"/>
                      <a:pt x="606" y="48"/>
                      <a:pt x="606" y="48"/>
                    </a:cubicBezTo>
                    <a:cubicBezTo>
                      <a:pt x="605" y="48"/>
                      <a:pt x="605" y="48"/>
                      <a:pt x="605" y="48"/>
                    </a:cubicBezTo>
                    <a:cubicBezTo>
                      <a:pt x="604" y="48"/>
                      <a:pt x="602" y="48"/>
                      <a:pt x="598" y="47"/>
                    </a:cubicBezTo>
                    <a:cubicBezTo>
                      <a:pt x="594" y="47"/>
                      <a:pt x="591" y="47"/>
                      <a:pt x="590" y="48"/>
                    </a:cubicBezTo>
                    <a:cubicBezTo>
                      <a:pt x="589" y="48"/>
                      <a:pt x="588" y="48"/>
                      <a:pt x="588" y="48"/>
                    </a:cubicBezTo>
                    <a:cubicBezTo>
                      <a:pt x="588" y="48"/>
                      <a:pt x="587" y="48"/>
                      <a:pt x="587" y="48"/>
                    </a:cubicBezTo>
                    <a:cubicBezTo>
                      <a:pt x="587" y="47"/>
                      <a:pt x="587" y="47"/>
                      <a:pt x="587" y="46"/>
                    </a:cubicBezTo>
                    <a:cubicBezTo>
                      <a:pt x="587" y="46"/>
                      <a:pt x="587" y="45"/>
                      <a:pt x="587" y="45"/>
                    </a:cubicBezTo>
                    <a:cubicBezTo>
                      <a:pt x="587" y="45"/>
                      <a:pt x="588" y="45"/>
                      <a:pt x="588" y="45"/>
                    </a:cubicBezTo>
                    <a:cubicBezTo>
                      <a:pt x="588" y="45"/>
                      <a:pt x="589" y="45"/>
                      <a:pt x="590" y="45"/>
                    </a:cubicBezTo>
                    <a:cubicBezTo>
                      <a:pt x="592" y="45"/>
                      <a:pt x="593" y="45"/>
                      <a:pt x="593" y="44"/>
                    </a:cubicBezTo>
                    <a:cubicBezTo>
                      <a:pt x="594" y="44"/>
                      <a:pt x="594" y="43"/>
                      <a:pt x="594" y="42"/>
                    </a:cubicBezTo>
                    <a:cubicBezTo>
                      <a:pt x="594" y="38"/>
                      <a:pt x="594" y="36"/>
                      <a:pt x="594" y="35"/>
                    </a:cubicBezTo>
                    <a:cubicBezTo>
                      <a:pt x="594" y="33"/>
                      <a:pt x="594" y="33"/>
                      <a:pt x="594" y="33"/>
                    </a:cubicBezTo>
                    <a:cubicBezTo>
                      <a:pt x="594" y="22"/>
                      <a:pt x="594" y="22"/>
                      <a:pt x="594" y="22"/>
                    </a:cubicBezTo>
                    <a:cubicBezTo>
                      <a:pt x="594" y="15"/>
                      <a:pt x="594" y="15"/>
                      <a:pt x="594" y="15"/>
                    </a:cubicBezTo>
                    <a:cubicBezTo>
                      <a:pt x="594" y="12"/>
                      <a:pt x="594" y="10"/>
                      <a:pt x="594" y="9"/>
                    </a:cubicBezTo>
                    <a:cubicBezTo>
                      <a:pt x="593" y="9"/>
                      <a:pt x="593" y="8"/>
                      <a:pt x="593" y="8"/>
                    </a:cubicBezTo>
                    <a:cubicBezTo>
                      <a:pt x="592" y="7"/>
                      <a:pt x="591" y="6"/>
                      <a:pt x="590" y="6"/>
                    </a:cubicBezTo>
                    <a:cubicBezTo>
                      <a:pt x="589" y="6"/>
                      <a:pt x="588" y="5"/>
                      <a:pt x="585" y="5"/>
                    </a:cubicBezTo>
                    <a:moveTo>
                      <a:pt x="546" y="21"/>
                    </a:moveTo>
                    <a:cubicBezTo>
                      <a:pt x="548" y="20"/>
                      <a:pt x="550" y="19"/>
                      <a:pt x="552" y="17"/>
                    </a:cubicBezTo>
                    <a:cubicBezTo>
                      <a:pt x="553" y="16"/>
                      <a:pt x="554" y="15"/>
                      <a:pt x="556" y="12"/>
                    </a:cubicBezTo>
                    <a:cubicBezTo>
                      <a:pt x="558" y="12"/>
                      <a:pt x="558" y="12"/>
                      <a:pt x="558" y="12"/>
                    </a:cubicBezTo>
                    <a:cubicBezTo>
                      <a:pt x="558" y="13"/>
                      <a:pt x="558" y="13"/>
                      <a:pt x="558" y="14"/>
                    </a:cubicBezTo>
                    <a:cubicBezTo>
                      <a:pt x="558" y="15"/>
                      <a:pt x="558" y="16"/>
                      <a:pt x="558" y="17"/>
                    </a:cubicBezTo>
                    <a:cubicBezTo>
                      <a:pt x="558" y="19"/>
                      <a:pt x="558" y="19"/>
                      <a:pt x="558" y="19"/>
                    </a:cubicBezTo>
                    <a:cubicBezTo>
                      <a:pt x="558" y="19"/>
                      <a:pt x="558" y="19"/>
                      <a:pt x="558" y="20"/>
                    </a:cubicBezTo>
                    <a:cubicBezTo>
                      <a:pt x="559" y="20"/>
                      <a:pt x="559" y="20"/>
                      <a:pt x="559" y="20"/>
                    </a:cubicBezTo>
                    <a:cubicBezTo>
                      <a:pt x="559" y="20"/>
                      <a:pt x="560" y="20"/>
                      <a:pt x="562" y="20"/>
                    </a:cubicBezTo>
                    <a:cubicBezTo>
                      <a:pt x="562" y="20"/>
                      <a:pt x="563" y="19"/>
                      <a:pt x="565" y="19"/>
                    </a:cubicBezTo>
                    <a:cubicBezTo>
                      <a:pt x="565" y="20"/>
                      <a:pt x="565" y="21"/>
                      <a:pt x="565" y="21"/>
                    </a:cubicBezTo>
                    <a:cubicBezTo>
                      <a:pt x="565" y="22"/>
                      <a:pt x="565" y="22"/>
                      <a:pt x="565" y="23"/>
                    </a:cubicBezTo>
                    <a:cubicBezTo>
                      <a:pt x="564" y="23"/>
                      <a:pt x="563" y="23"/>
                      <a:pt x="563" y="23"/>
                    </a:cubicBezTo>
                    <a:cubicBezTo>
                      <a:pt x="563" y="23"/>
                      <a:pt x="562" y="23"/>
                      <a:pt x="562" y="23"/>
                    </a:cubicBezTo>
                    <a:cubicBezTo>
                      <a:pt x="560" y="23"/>
                      <a:pt x="560" y="23"/>
                      <a:pt x="560" y="23"/>
                    </a:cubicBezTo>
                    <a:cubicBezTo>
                      <a:pt x="559" y="23"/>
                      <a:pt x="559" y="23"/>
                      <a:pt x="559" y="23"/>
                    </a:cubicBezTo>
                    <a:cubicBezTo>
                      <a:pt x="558" y="23"/>
                      <a:pt x="558" y="23"/>
                      <a:pt x="558" y="23"/>
                    </a:cubicBezTo>
                    <a:cubicBezTo>
                      <a:pt x="558" y="36"/>
                      <a:pt x="558" y="36"/>
                      <a:pt x="558" y="36"/>
                    </a:cubicBezTo>
                    <a:cubicBezTo>
                      <a:pt x="557" y="39"/>
                      <a:pt x="558" y="41"/>
                      <a:pt x="558" y="41"/>
                    </a:cubicBezTo>
                    <a:cubicBezTo>
                      <a:pt x="558" y="42"/>
                      <a:pt x="558" y="43"/>
                      <a:pt x="559" y="43"/>
                    </a:cubicBezTo>
                    <a:cubicBezTo>
                      <a:pt x="559" y="43"/>
                      <a:pt x="560" y="44"/>
                      <a:pt x="560" y="44"/>
                    </a:cubicBezTo>
                    <a:cubicBezTo>
                      <a:pt x="561" y="44"/>
                      <a:pt x="561" y="44"/>
                      <a:pt x="562" y="43"/>
                    </a:cubicBezTo>
                    <a:cubicBezTo>
                      <a:pt x="562" y="43"/>
                      <a:pt x="563" y="43"/>
                      <a:pt x="563" y="42"/>
                    </a:cubicBezTo>
                    <a:cubicBezTo>
                      <a:pt x="564" y="42"/>
                      <a:pt x="564" y="42"/>
                      <a:pt x="564" y="42"/>
                    </a:cubicBezTo>
                    <a:cubicBezTo>
                      <a:pt x="565" y="42"/>
                      <a:pt x="565" y="43"/>
                      <a:pt x="565" y="43"/>
                    </a:cubicBezTo>
                    <a:cubicBezTo>
                      <a:pt x="566" y="44"/>
                      <a:pt x="566" y="44"/>
                      <a:pt x="566" y="44"/>
                    </a:cubicBezTo>
                    <a:cubicBezTo>
                      <a:pt x="565" y="45"/>
                      <a:pt x="564" y="46"/>
                      <a:pt x="562" y="47"/>
                    </a:cubicBezTo>
                    <a:cubicBezTo>
                      <a:pt x="561" y="47"/>
                      <a:pt x="559" y="48"/>
                      <a:pt x="557" y="48"/>
                    </a:cubicBezTo>
                    <a:cubicBezTo>
                      <a:pt x="555" y="48"/>
                      <a:pt x="553" y="47"/>
                      <a:pt x="552" y="46"/>
                    </a:cubicBezTo>
                    <a:cubicBezTo>
                      <a:pt x="550" y="44"/>
                      <a:pt x="550" y="42"/>
                      <a:pt x="550" y="39"/>
                    </a:cubicBezTo>
                    <a:cubicBezTo>
                      <a:pt x="550" y="33"/>
                      <a:pt x="550" y="33"/>
                      <a:pt x="550" y="33"/>
                    </a:cubicBezTo>
                    <a:cubicBezTo>
                      <a:pt x="550" y="23"/>
                      <a:pt x="550" y="23"/>
                      <a:pt x="550" y="23"/>
                    </a:cubicBezTo>
                    <a:cubicBezTo>
                      <a:pt x="549" y="23"/>
                      <a:pt x="549" y="23"/>
                      <a:pt x="549" y="23"/>
                    </a:cubicBezTo>
                    <a:cubicBezTo>
                      <a:pt x="546" y="23"/>
                      <a:pt x="546" y="23"/>
                      <a:pt x="546" y="23"/>
                    </a:cubicBezTo>
                    <a:cubicBezTo>
                      <a:pt x="546" y="23"/>
                      <a:pt x="546" y="23"/>
                      <a:pt x="546" y="23"/>
                    </a:cubicBezTo>
                    <a:cubicBezTo>
                      <a:pt x="546" y="23"/>
                      <a:pt x="545" y="23"/>
                      <a:pt x="545" y="22"/>
                    </a:cubicBezTo>
                    <a:cubicBezTo>
                      <a:pt x="545" y="22"/>
                      <a:pt x="546" y="22"/>
                      <a:pt x="546" y="21"/>
                    </a:cubicBezTo>
                    <a:moveTo>
                      <a:pt x="530" y="33"/>
                    </a:moveTo>
                    <a:cubicBezTo>
                      <a:pt x="528" y="33"/>
                      <a:pt x="527" y="34"/>
                      <a:pt x="525" y="35"/>
                    </a:cubicBezTo>
                    <a:cubicBezTo>
                      <a:pt x="523" y="36"/>
                      <a:pt x="522" y="37"/>
                      <a:pt x="522" y="38"/>
                    </a:cubicBezTo>
                    <a:cubicBezTo>
                      <a:pt x="521" y="39"/>
                      <a:pt x="521" y="40"/>
                      <a:pt x="521" y="41"/>
                    </a:cubicBezTo>
                    <a:cubicBezTo>
                      <a:pt x="521" y="42"/>
                      <a:pt x="521" y="43"/>
                      <a:pt x="522" y="43"/>
                    </a:cubicBezTo>
                    <a:cubicBezTo>
                      <a:pt x="522" y="44"/>
                      <a:pt x="523" y="44"/>
                      <a:pt x="524" y="44"/>
                    </a:cubicBezTo>
                    <a:cubicBezTo>
                      <a:pt x="525" y="44"/>
                      <a:pt x="526" y="44"/>
                      <a:pt x="527" y="43"/>
                    </a:cubicBezTo>
                    <a:cubicBezTo>
                      <a:pt x="529" y="42"/>
                      <a:pt x="529" y="41"/>
                      <a:pt x="529" y="41"/>
                    </a:cubicBezTo>
                    <a:cubicBezTo>
                      <a:pt x="530" y="40"/>
                      <a:pt x="530" y="39"/>
                      <a:pt x="530" y="36"/>
                    </a:cubicBezTo>
                    <a:cubicBezTo>
                      <a:pt x="530" y="35"/>
                      <a:pt x="530" y="34"/>
                      <a:pt x="530" y="33"/>
                    </a:cubicBezTo>
                    <a:moveTo>
                      <a:pt x="541" y="41"/>
                    </a:moveTo>
                    <a:cubicBezTo>
                      <a:pt x="542" y="41"/>
                      <a:pt x="542" y="41"/>
                      <a:pt x="542" y="41"/>
                    </a:cubicBezTo>
                    <a:cubicBezTo>
                      <a:pt x="542" y="42"/>
                      <a:pt x="543" y="42"/>
                      <a:pt x="543" y="42"/>
                    </a:cubicBezTo>
                    <a:cubicBezTo>
                      <a:pt x="543" y="42"/>
                      <a:pt x="543" y="42"/>
                      <a:pt x="543" y="42"/>
                    </a:cubicBezTo>
                    <a:cubicBezTo>
                      <a:pt x="542" y="44"/>
                      <a:pt x="541" y="46"/>
                      <a:pt x="540" y="46"/>
                    </a:cubicBezTo>
                    <a:cubicBezTo>
                      <a:pt x="540" y="47"/>
                      <a:pt x="538" y="48"/>
                      <a:pt x="537" y="48"/>
                    </a:cubicBezTo>
                    <a:cubicBezTo>
                      <a:pt x="536" y="48"/>
                      <a:pt x="534" y="47"/>
                      <a:pt x="533" y="46"/>
                    </a:cubicBezTo>
                    <a:cubicBezTo>
                      <a:pt x="532" y="46"/>
                      <a:pt x="531" y="44"/>
                      <a:pt x="531" y="42"/>
                    </a:cubicBezTo>
                    <a:cubicBezTo>
                      <a:pt x="530" y="44"/>
                      <a:pt x="528" y="46"/>
                      <a:pt x="526" y="46"/>
                    </a:cubicBezTo>
                    <a:cubicBezTo>
                      <a:pt x="524" y="47"/>
                      <a:pt x="522" y="48"/>
                      <a:pt x="519" y="48"/>
                    </a:cubicBezTo>
                    <a:cubicBezTo>
                      <a:pt x="517" y="48"/>
                      <a:pt x="515" y="47"/>
                      <a:pt x="514" y="46"/>
                    </a:cubicBezTo>
                    <a:cubicBezTo>
                      <a:pt x="513" y="45"/>
                      <a:pt x="512" y="44"/>
                      <a:pt x="512" y="42"/>
                    </a:cubicBezTo>
                    <a:cubicBezTo>
                      <a:pt x="512" y="41"/>
                      <a:pt x="512" y="41"/>
                      <a:pt x="513" y="40"/>
                    </a:cubicBezTo>
                    <a:cubicBezTo>
                      <a:pt x="513" y="39"/>
                      <a:pt x="514" y="38"/>
                      <a:pt x="514" y="38"/>
                    </a:cubicBezTo>
                    <a:cubicBezTo>
                      <a:pt x="515" y="37"/>
                      <a:pt x="516" y="36"/>
                      <a:pt x="518" y="35"/>
                    </a:cubicBezTo>
                    <a:cubicBezTo>
                      <a:pt x="518" y="35"/>
                      <a:pt x="519" y="34"/>
                      <a:pt x="521" y="34"/>
                    </a:cubicBezTo>
                    <a:cubicBezTo>
                      <a:pt x="530" y="30"/>
                      <a:pt x="530" y="30"/>
                      <a:pt x="530" y="30"/>
                    </a:cubicBezTo>
                    <a:cubicBezTo>
                      <a:pt x="530" y="29"/>
                      <a:pt x="530" y="29"/>
                      <a:pt x="530" y="28"/>
                    </a:cubicBezTo>
                    <a:cubicBezTo>
                      <a:pt x="530" y="24"/>
                      <a:pt x="529" y="22"/>
                      <a:pt x="529" y="21"/>
                    </a:cubicBezTo>
                    <a:cubicBezTo>
                      <a:pt x="528" y="20"/>
                      <a:pt x="527" y="20"/>
                      <a:pt x="526" y="20"/>
                    </a:cubicBezTo>
                    <a:cubicBezTo>
                      <a:pt x="525" y="20"/>
                      <a:pt x="524" y="20"/>
                      <a:pt x="523" y="21"/>
                    </a:cubicBezTo>
                    <a:cubicBezTo>
                      <a:pt x="522" y="21"/>
                      <a:pt x="521" y="22"/>
                      <a:pt x="521" y="22"/>
                    </a:cubicBezTo>
                    <a:cubicBezTo>
                      <a:pt x="520" y="23"/>
                      <a:pt x="520" y="24"/>
                      <a:pt x="520" y="25"/>
                    </a:cubicBezTo>
                    <a:cubicBezTo>
                      <a:pt x="520" y="26"/>
                      <a:pt x="519" y="27"/>
                      <a:pt x="519" y="27"/>
                    </a:cubicBezTo>
                    <a:cubicBezTo>
                      <a:pt x="519" y="28"/>
                      <a:pt x="518" y="28"/>
                      <a:pt x="517" y="28"/>
                    </a:cubicBezTo>
                    <a:cubicBezTo>
                      <a:pt x="516" y="29"/>
                      <a:pt x="516" y="29"/>
                      <a:pt x="515" y="29"/>
                    </a:cubicBezTo>
                    <a:cubicBezTo>
                      <a:pt x="514" y="30"/>
                      <a:pt x="513" y="30"/>
                      <a:pt x="512" y="30"/>
                    </a:cubicBezTo>
                    <a:cubicBezTo>
                      <a:pt x="512" y="30"/>
                      <a:pt x="512" y="29"/>
                      <a:pt x="512" y="29"/>
                    </a:cubicBezTo>
                    <a:cubicBezTo>
                      <a:pt x="512" y="28"/>
                      <a:pt x="512" y="26"/>
                      <a:pt x="513" y="25"/>
                    </a:cubicBezTo>
                    <a:cubicBezTo>
                      <a:pt x="514" y="24"/>
                      <a:pt x="515" y="23"/>
                      <a:pt x="517" y="22"/>
                    </a:cubicBezTo>
                    <a:cubicBezTo>
                      <a:pt x="518" y="20"/>
                      <a:pt x="520" y="19"/>
                      <a:pt x="521" y="19"/>
                    </a:cubicBezTo>
                    <a:cubicBezTo>
                      <a:pt x="524" y="18"/>
                      <a:pt x="526" y="18"/>
                      <a:pt x="529" y="18"/>
                    </a:cubicBezTo>
                    <a:cubicBezTo>
                      <a:pt x="531" y="18"/>
                      <a:pt x="533" y="18"/>
                      <a:pt x="534" y="19"/>
                    </a:cubicBezTo>
                    <a:cubicBezTo>
                      <a:pt x="535" y="20"/>
                      <a:pt x="536" y="21"/>
                      <a:pt x="537" y="22"/>
                    </a:cubicBezTo>
                    <a:cubicBezTo>
                      <a:pt x="537" y="23"/>
                      <a:pt x="538" y="26"/>
                      <a:pt x="538" y="29"/>
                    </a:cubicBezTo>
                    <a:cubicBezTo>
                      <a:pt x="537" y="35"/>
                      <a:pt x="537" y="35"/>
                      <a:pt x="537" y="35"/>
                    </a:cubicBezTo>
                    <a:cubicBezTo>
                      <a:pt x="538" y="39"/>
                      <a:pt x="538" y="39"/>
                      <a:pt x="538" y="39"/>
                    </a:cubicBezTo>
                    <a:cubicBezTo>
                      <a:pt x="538" y="40"/>
                      <a:pt x="538" y="40"/>
                      <a:pt x="538" y="40"/>
                    </a:cubicBezTo>
                    <a:cubicBezTo>
                      <a:pt x="538" y="41"/>
                      <a:pt x="538" y="42"/>
                      <a:pt x="538" y="42"/>
                    </a:cubicBezTo>
                    <a:cubicBezTo>
                      <a:pt x="538" y="43"/>
                      <a:pt x="539" y="43"/>
                      <a:pt x="539" y="43"/>
                    </a:cubicBezTo>
                    <a:cubicBezTo>
                      <a:pt x="539" y="43"/>
                      <a:pt x="540" y="43"/>
                      <a:pt x="540" y="43"/>
                    </a:cubicBezTo>
                    <a:cubicBezTo>
                      <a:pt x="541" y="41"/>
                      <a:pt x="541" y="41"/>
                      <a:pt x="541" y="41"/>
                    </a:cubicBezTo>
                    <a:close/>
                    <a:moveTo>
                      <a:pt x="470" y="45"/>
                    </a:moveTo>
                    <a:cubicBezTo>
                      <a:pt x="471" y="45"/>
                      <a:pt x="471" y="45"/>
                      <a:pt x="472" y="45"/>
                    </a:cubicBezTo>
                    <a:cubicBezTo>
                      <a:pt x="472" y="45"/>
                      <a:pt x="472" y="45"/>
                      <a:pt x="473" y="45"/>
                    </a:cubicBezTo>
                    <a:cubicBezTo>
                      <a:pt x="474" y="45"/>
                      <a:pt x="475" y="45"/>
                      <a:pt x="475" y="44"/>
                    </a:cubicBezTo>
                    <a:cubicBezTo>
                      <a:pt x="475" y="44"/>
                      <a:pt x="475" y="43"/>
                      <a:pt x="475" y="42"/>
                    </a:cubicBezTo>
                    <a:cubicBezTo>
                      <a:pt x="476" y="27"/>
                      <a:pt x="476" y="27"/>
                      <a:pt x="476" y="27"/>
                    </a:cubicBezTo>
                    <a:cubicBezTo>
                      <a:pt x="476" y="25"/>
                      <a:pt x="476" y="25"/>
                      <a:pt x="476" y="25"/>
                    </a:cubicBezTo>
                    <a:cubicBezTo>
                      <a:pt x="476" y="24"/>
                      <a:pt x="476" y="24"/>
                      <a:pt x="476" y="24"/>
                    </a:cubicBezTo>
                    <a:cubicBezTo>
                      <a:pt x="476" y="14"/>
                      <a:pt x="476" y="14"/>
                      <a:pt x="476" y="14"/>
                    </a:cubicBezTo>
                    <a:cubicBezTo>
                      <a:pt x="476" y="11"/>
                      <a:pt x="476" y="10"/>
                      <a:pt x="475" y="9"/>
                    </a:cubicBezTo>
                    <a:cubicBezTo>
                      <a:pt x="475" y="8"/>
                      <a:pt x="475" y="8"/>
                      <a:pt x="475" y="8"/>
                    </a:cubicBezTo>
                    <a:cubicBezTo>
                      <a:pt x="475" y="7"/>
                      <a:pt x="474" y="7"/>
                      <a:pt x="474" y="7"/>
                    </a:cubicBezTo>
                    <a:cubicBezTo>
                      <a:pt x="473" y="7"/>
                      <a:pt x="472" y="6"/>
                      <a:pt x="471" y="6"/>
                    </a:cubicBezTo>
                    <a:cubicBezTo>
                      <a:pt x="471" y="6"/>
                      <a:pt x="471" y="6"/>
                      <a:pt x="471" y="6"/>
                    </a:cubicBezTo>
                    <a:cubicBezTo>
                      <a:pt x="471" y="5"/>
                      <a:pt x="471" y="5"/>
                      <a:pt x="471" y="4"/>
                    </a:cubicBezTo>
                    <a:cubicBezTo>
                      <a:pt x="472" y="4"/>
                      <a:pt x="474" y="3"/>
                      <a:pt x="479" y="2"/>
                    </a:cubicBezTo>
                    <a:cubicBezTo>
                      <a:pt x="480" y="2"/>
                      <a:pt x="481" y="2"/>
                      <a:pt x="482" y="1"/>
                    </a:cubicBezTo>
                    <a:cubicBezTo>
                      <a:pt x="483" y="1"/>
                      <a:pt x="483" y="1"/>
                      <a:pt x="483" y="1"/>
                    </a:cubicBezTo>
                    <a:cubicBezTo>
                      <a:pt x="483" y="17"/>
                      <a:pt x="483" y="17"/>
                      <a:pt x="483" y="17"/>
                    </a:cubicBezTo>
                    <a:cubicBezTo>
                      <a:pt x="483" y="17"/>
                      <a:pt x="483" y="18"/>
                      <a:pt x="483" y="19"/>
                    </a:cubicBezTo>
                    <a:cubicBezTo>
                      <a:pt x="483" y="20"/>
                      <a:pt x="483" y="20"/>
                      <a:pt x="483" y="22"/>
                    </a:cubicBezTo>
                    <a:cubicBezTo>
                      <a:pt x="483" y="27"/>
                      <a:pt x="483" y="27"/>
                      <a:pt x="483" y="27"/>
                    </a:cubicBezTo>
                    <a:cubicBezTo>
                      <a:pt x="483" y="32"/>
                      <a:pt x="483" y="32"/>
                      <a:pt x="483" y="32"/>
                    </a:cubicBezTo>
                    <a:cubicBezTo>
                      <a:pt x="484" y="31"/>
                      <a:pt x="487" y="30"/>
                      <a:pt x="491" y="27"/>
                    </a:cubicBezTo>
                    <a:cubicBezTo>
                      <a:pt x="492" y="27"/>
                      <a:pt x="493" y="26"/>
                      <a:pt x="495" y="24"/>
                    </a:cubicBezTo>
                    <a:cubicBezTo>
                      <a:pt x="496" y="24"/>
                      <a:pt x="496" y="23"/>
                      <a:pt x="497" y="23"/>
                    </a:cubicBezTo>
                    <a:cubicBezTo>
                      <a:pt x="496" y="23"/>
                      <a:pt x="496" y="23"/>
                      <a:pt x="495" y="23"/>
                    </a:cubicBezTo>
                    <a:cubicBezTo>
                      <a:pt x="494" y="22"/>
                      <a:pt x="493" y="22"/>
                      <a:pt x="492" y="22"/>
                    </a:cubicBezTo>
                    <a:cubicBezTo>
                      <a:pt x="492" y="21"/>
                      <a:pt x="492" y="21"/>
                      <a:pt x="492" y="21"/>
                    </a:cubicBezTo>
                    <a:cubicBezTo>
                      <a:pt x="492" y="21"/>
                      <a:pt x="492" y="20"/>
                      <a:pt x="492" y="20"/>
                    </a:cubicBezTo>
                    <a:cubicBezTo>
                      <a:pt x="495" y="20"/>
                      <a:pt x="495" y="20"/>
                      <a:pt x="495" y="20"/>
                    </a:cubicBezTo>
                    <a:cubicBezTo>
                      <a:pt x="495" y="20"/>
                      <a:pt x="496" y="20"/>
                      <a:pt x="497" y="20"/>
                    </a:cubicBezTo>
                    <a:cubicBezTo>
                      <a:pt x="498" y="20"/>
                      <a:pt x="499" y="20"/>
                      <a:pt x="500" y="20"/>
                    </a:cubicBezTo>
                    <a:cubicBezTo>
                      <a:pt x="501" y="20"/>
                      <a:pt x="502" y="20"/>
                      <a:pt x="503" y="20"/>
                    </a:cubicBezTo>
                    <a:cubicBezTo>
                      <a:pt x="505" y="20"/>
                      <a:pt x="506" y="20"/>
                      <a:pt x="506" y="20"/>
                    </a:cubicBezTo>
                    <a:cubicBezTo>
                      <a:pt x="506" y="20"/>
                      <a:pt x="507" y="20"/>
                      <a:pt x="508" y="20"/>
                    </a:cubicBezTo>
                    <a:cubicBezTo>
                      <a:pt x="508" y="20"/>
                      <a:pt x="508" y="20"/>
                      <a:pt x="508" y="20"/>
                    </a:cubicBezTo>
                    <a:cubicBezTo>
                      <a:pt x="508" y="21"/>
                      <a:pt x="508" y="21"/>
                      <a:pt x="508" y="21"/>
                    </a:cubicBezTo>
                    <a:cubicBezTo>
                      <a:pt x="505" y="22"/>
                      <a:pt x="505" y="22"/>
                      <a:pt x="505" y="22"/>
                    </a:cubicBezTo>
                    <a:cubicBezTo>
                      <a:pt x="503" y="23"/>
                      <a:pt x="502" y="23"/>
                      <a:pt x="501" y="24"/>
                    </a:cubicBezTo>
                    <a:cubicBezTo>
                      <a:pt x="499" y="25"/>
                      <a:pt x="496" y="27"/>
                      <a:pt x="491" y="30"/>
                    </a:cubicBezTo>
                    <a:cubicBezTo>
                      <a:pt x="492" y="30"/>
                      <a:pt x="492" y="31"/>
                      <a:pt x="493" y="32"/>
                    </a:cubicBezTo>
                    <a:cubicBezTo>
                      <a:pt x="494" y="32"/>
                      <a:pt x="494" y="32"/>
                      <a:pt x="494" y="32"/>
                    </a:cubicBezTo>
                    <a:cubicBezTo>
                      <a:pt x="497" y="35"/>
                      <a:pt x="497" y="35"/>
                      <a:pt x="497" y="35"/>
                    </a:cubicBezTo>
                    <a:cubicBezTo>
                      <a:pt x="503" y="41"/>
                      <a:pt x="503" y="41"/>
                      <a:pt x="503" y="41"/>
                    </a:cubicBezTo>
                    <a:cubicBezTo>
                      <a:pt x="506" y="44"/>
                      <a:pt x="506" y="44"/>
                      <a:pt x="506" y="44"/>
                    </a:cubicBezTo>
                    <a:cubicBezTo>
                      <a:pt x="506" y="44"/>
                      <a:pt x="507" y="45"/>
                      <a:pt x="509" y="46"/>
                    </a:cubicBezTo>
                    <a:cubicBezTo>
                      <a:pt x="509" y="46"/>
                      <a:pt x="509" y="47"/>
                      <a:pt x="509" y="47"/>
                    </a:cubicBezTo>
                    <a:cubicBezTo>
                      <a:pt x="509" y="47"/>
                      <a:pt x="509" y="47"/>
                      <a:pt x="509" y="48"/>
                    </a:cubicBezTo>
                    <a:cubicBezTo>
                      <a:pt x="509" y="48"/>
                      <a:pt x="508" y="48"/>
                      <a:pt x="507" y="47"/>
                    </a:cubicBezTo>
                    <a:cubicBezTo>
                      <a:pt x="506" y="47"/>
                      <a:pt x="505" y="47"/>
                      <a:pt x="505" y="47"/>
                    </a:cubicBezTo>
                    <a:cubicBezTo>
                      <a:pt x="500" y="47"/>
                      <a:pt x="495" y="47"/>
                      <a:pt x="492" y="47"/>
                    </a:cubicBezTo>
                    <a:cubicBezTo>
                      <a:pt x="492" y="47"/>
                      <a:pt x="492" y="47"/>
                      <a:pt x="492" y="47"/>
                    </a:cubicBezTo>
                    <a:cubicBezTo>
                      <a:pt x="492" y="46"/>
                      <a:pt x="492" y="46"/>
                      <a:pt x="492" y="46"/>
                    </a:cubicBezTo>
                    <a:cubicBezTo>
                      <a:pt x="492" y="46"/>
                      <a:pt x="492" y="46"/>
                      <a:pt x="492" y="45"/>
                    </a:cubicBezTo>
                    <a:cubicBezTo>
                      <a:pt x="493" y="45"/>
                      <a:pt x="493" y="45"/>
                      <a:pt x="494" y="45"/>
                    </a:cubicBezTo>
                    <a:cubicBezTo>
                      <a:pt x="495" y="45"/>
                      <a:pt x="495" y="45"/>
                      <a:pt x="496" y="45"/>
                    </a:cubicBezTo>
                    <a:cubicBezTo>
                      <a:pt x="495" y="44"/>
                      <a:pt x="495" y="44"/>
                      <a:pt x="494" y="43"/>
                    </a:cubicBezTo>
                    <a:cubicBezTo>
                      <a:pt x="485" y="33"/>
                      <a:pt x="485" y="33"/>
                      <a:pt x="485" y="33"/>
                    </a:cubicBezTo>
                    <a:cubicBezTo>
                      <a:pt x="483" y="34"/>
                      <a:pt x="483" y="34"/>
                      <a:pt x="483" y="34"/>
                    </a:cubicBezTo>
                    <a:cubicBezTo>
                      <a:pt x="483" y="42"/>
                      <a:pt x="483" y="42"/>
                      <a:pt x="483" y="42"/>
                    </a:cubicBezTo>
                    <a:cubicBezTo>
                      <a:pt x="483" y="42"/>
                      <a:pt x="483" y="42"/>
                      <a:pt x="483" y="43"/>
                    </a:cubicBezTo>
                    <a:cubicBezTo>
                      <a:pt x="483" y="44"/>
                      <a:pt x="483" y="44"/>
                      <a:pt x="483" y="44"/>
                    </a:cubicBezTo>
                    <a:cubicBezTo>
                      <a:pt x="484" y="44"/>
                      <a:pt x="484" y="45"/>
                      <a:pt x="484" y="45"/>
                    </a:cubicBezTo>
                    <a:cubicBezTo>
                      <a:pt x="485" y="45"/>
                      <a:pt x="485" y="45"/>
                      <a:pt x="487" y="45"/>
                    </a:cubicBezTo>
                    <a:cubicBezTo>
                      <a:pt x="487" y="45"/>
                      <a:pt x="487" y="45"/>
                      <a:pt x="487" y="45"/>
                    </a:cubicBezTo>
                    <a:cubicBezTo>
                      <a:pt x="487" y="46"/>
                      <a:pt x="487" y="46"/>
                      <a:pt x="487" y="46"/>
                    </a:cubicBezTo>
                    <a:cubicBezTo>
                      <a:pt x="487" y="47"/>
                      <a:pt x="487" y="47"/>
                      <a:pt x="487" y="47"/>
                    </a:cubicBezTo>
                    <a:cubicBezTo>
                      <a:pt x="487" y="47"/>
                      <a:pt x="487" y="47"/>
                      <a:pt x="487" y="47"/>
                    </a:cubicBezTo>
                    <a:cubicBezTo>
                      <a:pt x="487" y="47"/>
                      <a:pt x="487" y="47"/>
                      <a:pt x="487" y="47"/>
                    </a:cubicBezTo>
                    <a:cubicBezTo>
                      <a:pt x="485" y="47"/>
                      <a:pt x="483" y="47"/>
                      <a:pt x="482" y="47"/>
                    </a:cubicBezTo>
                    <a:cubicBezTo>
                      <a:pt x="481" y="47"/>
                      <a:pt x="481" y="47"/>
                      <a:pt x="480" y="47"/>
                    </a:cubicBezTo>
                    <a:cubicBezTo>
                      <a:pt x="480" y="47"/>
                      <a:pt x="480" y="47"/>
                      <a:pt x="479" y="47"/>
                    </a:cubicBezTo>
                    <a:cubicBezTo>
                      <a:pt x="477" y="47"/>
                      <a:pt x="477" y="47"/>
                      <a:pt x="477" y="47"/>
                    </a:cubicBezTo>
                    <a:cubicBezTo>
                      <a:pt x="474" y="47"/>
                      <a:pt x="474" y="47"/>
                      <a:pt x="474" y="47"/>
                    </a:cubicBezTo>
                    <a:cubicBezTo>
                      <a:pt x="473" y="47"/>
                      <a:pt x="473" y="47"/>
                      <a:pt x="473" y="47"/>
                    </a:cubicBezTo>
                    <a:cubicBezTo>
                      <a:pt x="471" y="47"/>
                      <a:pt x="471" y="47"/>
                      <a:pt x="471" y="47"/>
                    </a:cubicBezTo>
                    <a:cubicBezTo>
                      <a:pt x="470" y="47"/>
                      <a:pt x="470" y="47"/>
                      <a:pt x="470" y="46"/>
                    </a:cubicBezTo>
                    <a:cubicBezTo>
                      <a:pt x="470" y="46"/>
                      <a:pt x="470" y="46"/>
                      <a:pt x="470" y="45"/>
                    </a:cubicBezTo>
                    <a:moveTo>
                      <a:pt x="456" y="33"/>
                    </a:moveTo>
                    <a:cubicBezTo>
                      <a:pt x="454" y="33"/>
                      <a:pt x="453" y="34"/>
                      <a:pt x="451" y="35"/>
                    </a:cubicBezTo>
                    <a:cubicBezTo>
                      <a:pt x="449" y="36"/>
                      <a:pt x="448" y="37"/>
                      <a:pt x="447" y="38"/>
                    </a:cubicBezTo>
                    <a:cubicBezTo>
                      <a:pt x="447" y="39"/>
                      <a:pt x="447" y="40"/>
                      <a:pt x="447" y="41"/>
                    </a:cubicBezTo>
                    <a:cubicBezTo>
                      <a:pt x="447" y="42"/>
                      <a:pt x="447" y="43"/>
                      <a:pt x="448" y="43"/>
                    </a:cubicBezTo>
                    <a:cubicBezTo>
                      <a:pt x="448" y="44"/>
                      <a:pt x="449" y="44"/>
                      <a:pt x="450" y="44"/>
                    </a:cubicBezTo>
                    <a:cubicBezTo>
                      <a:pt x="451" y="44"/>
                      <a:pt x="452" y="44"/>
                      <a:pt x="453" y="43"/>
                    </a:cubicBezTo>
                    <a:cubicBezTo>
                      <a:pt x="454" y="42"/>
                      <a:pt x="455" y="41"/>
                      <a:pt x="455" y="41"/>
                    </a:cubicBezTo>
                    <a:cubicBezTo>
                      <a:pt x="456" y="40"/>
                      <a:pt x="456" y="39"/>
                      <a:pt x="456" y="36"/>
                    </a:cubicBezTo>
                    <a:cubicBezTo>
                      <a:pt x="456" y="35"/>
                      <a:pt x="456" y="34"/>
                      <a:pt x="456" y="33"/>
                    </a:cubicBezTo>
                    <a:moveTo>
                      <a:pt x="467" y="41"/>
                    </a:moveTo>
                    <a:cubicBezTo>
                      <a:pt x="468" y="41"/>
                      <a:pt x="468" y="41"/>
                      <a:pt x="468" y="41"/>
                    </a:cubicBezTo>
                    <a:cubicBezTo>
                      <a:pt x="468" y="42"/>
                      <a:pt x="468" y="42"/>
                      <a:pt x="469" y="42"/>
                    </a:cubicBezTo>
                    <a:cubicBezTo>
                      <a:pt x="469" y="42"/>
                      <a:pt x="469" y="42"/>
                      <a:pt x="469" y="42"/>
                    </a:cubicBezTo>
                    <a:cubicBezTo>
                      <a:pt x="468" y="44"/>
                      <a:pt x="467" y="46"/>
                      <a:pt x="466" y="46"/>
                    </a:cubicBezTo>
                    <a:cubicBezTo>
                      <a:pt x="465" y="47"/>
                      <a:pt x="464" y="48"/>
                      <a:pt x="463" y="48"/>
                    </a:cubicBezTo>
                    <a:cubicBezTo>
                      <a:pt x="461" y="48"/>
                      <a:pt x="460" y="47"/>
                      <a:pt x="459" y="46"/>
                    </a:cubicBezTo>
                    <a:cubicBezTo>
                      <a:pt x="458" y="46"/>
                      <a:pt x="457" y="44"/>
                      <a:pt x="456" y="42"/>
                    </a:cubicBezTo>
                    <a:cubicBezTo>
                      <a:pt x="455" y="44"/>
                      <a:pt x="454" y="46"/>
                      <a:pt x="452" y="46"/>
                    </a:cubicBezTo>
                    <a:cubicBezTo>
                      <a:pt x="450" y="47"/>
                      <a:pt x="448" y="48"/>
                      <a:pt x="445" y="48"/>
                    </a:cubicBezTo>
                    <a:cubicBezTo>
                      <a:pt x="443" y="48"/>
                      <a:pt x="441" y="47"/>
                      <a:pt x="440" y="46"/>
                    </a:cubicBezTo>
                    <a:cubicBezTo>
                      <a:pt x="439" y="45"/>
                      <a:pt x="438" y="44"/>
                      <a:pt x="438" y="42"/>
                    </a:cubicBezTo>
                    <a:cubicBezTo>
                      <a:pt x="438" y="41"/>
                      <a:pt x="438" y="41"/>
                      <a:pt x="438" y="40"/>
                    </a:cubicBezTo>
                    <a:cubicBezTo>
                      <a:pt x="439" y="39"/>
                      <a:pt x="439" y="38"/>
                      <a:pt x="440" y="38"/>
                    </a:cubicBezTo>
                    <a:cubicBezTo>
                      <a:pt x="441" y="37"/>
                      <a:pt x="442" y="36"/>
                      <a:pt x="444" y="35"/>
                    </a:cubicBezTo>
                    <a:cubicBezTo>
                      <a:pt x="444" y="35"/>
                      <a:pt x="445" y="34"/>
                      <a:pt x="447" y="34"/>
                    </a:cubicBezTo>
                    <a:cubicBezTo>
                      <a:pt x="456" y="30"/>
                      <a:pt x="456" y="30"/>
                      <a:pt x="456" y="30"/>
                    </a:cubicBezTo>
                    <a:cubicBezTo>
                      <a:pt x="456" y="29"/>
                      <a:pt x="456" y="29"/>
                      <a:pt x="456" y="28"/>
                    </a:cubicBezTo>
                    <a:cubicBezTo>
                      <a:pt x="456" y="24"/>
                      <a:pt x="455" y="22"/>
                      <a:pt x="454" y="21"/>
                    </a:cubicBezTo>
                    <a:cubicBezTo>
                      <a:pt x="454" y="20"/>
                      <a:pt x="453" y="20"/>
                      <a:pt x="452" y="20"/>
                    </a:cubicBezTo>
                    <a:cubicBezTo>
                      <a:pt x="451" y="20"/>
                      <a:pt x="450" y="20"/>
                      <a:pt x="449" y="21"/>
                    </a:cubicBezTo>
                    <a:cubicBezTo>
                      <a:pt x="448" y="21"/>
                      <a:pt x="447" y="22"/>
                      <a:pt x="447" y="22"/>
                    </a:cubicBezTo>
                    <a:cubicBezTo>
                      <a:pt x="446" y="23"/>
                      <a:pt x="446" y="24"/>
                      <a:pt x="446" y="25"/>
                    </a:cubicBezTo>
                    <a:cubicBezTo>
                      <a:pt x="445" y="26"/>
                      <a:pt x="445" y="27"/>
                      <a:pt x="445" y="27"/>
                    </a:cubicBezTo>
                    <a:cubicBezTo>
                      <a:pt x="445" y="28"/>
                      <a:pt x="444" y="28"/>
                      <a:pt x="443" y="28"/>
                    </a:cubicBezTo>
                    <a:cubicBezTo>
                      <a:pt x="442" y="29"/>
                      <a:pt x="442" y="29"/>
                      <a:pt x="441" y="29"/>
                    </a:cubicBezTo>
                    <a:cubicBezTo>
                      <a:pt x="440" y="30"/>
                      <a:pt x="439" y="30"/>
                      <a:pt x="438" y="30"/>
                    </a:cubicBezTo>
                    <a:cubicBezTo>
                      <a:pt x="438" y="30"/>
                      <a:pt x="438" y="29"/>
                      <a:pt x="438" y="29"/>
                    </a:cubicBezTo>
                    <a:cubicBezTo>
                      <a:pt x="438" y="28"/>
                      <a:pt x="438" y="26"/>
                      <a:pt x="439" y="25"/>
                    </a:cubicBezTo>
                    <a:cubicBezTo>
                      <a:pt x="439" y="24"/>
                      <a:pt x="441" y="23"/>
                      <a:pt x="442" y="22"/>
                    </a:cubicBezTo>
                    <a:cubicBezTo>
                      <a:pt x="444" y="20"/>
                      <a:pt x="446" y="19"/>
                      <a:pt x="447" y="19"/>
                    </a:cubicBezTo>
                    <a:cubicBezTo>
                      <a:pt x="449" y="18"/>
                      <a:pt x="452" y="18"/>
                      <a:pt x="455" y="18"/>
                    </a:cubicBezTo>
                    <a:cubicBezTo>
                      <a:pt x="457" y="18"/>
                      <a:pt x="458" y="18"/>
                      <a:pt x="460" y="19"/>
                    </a:cubicBezTo>
                    <a:cubicBezTo>
                      <a:pt x="461" y="20"/>
                      <a:pt x="462" y="21"/>
                      <a:pt x="463" y="22"/>
                    </a:cubicBezTo>
                    <a:cubicBezTo>
                      <a:pt x="463" y="23"/>
                      <a:pt x="463" y="26"/>
                      <a:pt x="463" y="29"/>
                    </a:cubicBezTo>
                    <a:cubicBezTo>
                      <a:pt x="463" y="35"/>
                      <a:pt x="463" y="35"/>
                      <a:pt x="463" y="35"/>
                    </a:cubicBezTo>
                    <a:cubicBezTo>
                      <a:pt x="463" y="39"/>
                      <a:pt x="463" y="39"/>
                      <a:pt x="463" y="39"/>
                    </a:cubicBezTo>
                    <a:cubicBezTo>
                      <a:pt x="463" y="40"/>
                      <a:pt x="463" y="40"/>
                      <a:pt x="463" y="40"/>
                    </a:cubicBezTo>
                    <a:cubicBezTo>
                      <a:pt x="463" y="41"/>
                      <a:pt x="464" y="42"/>
                      <a:pt x="464" y="42"/>
                    </a:cubicBezTo>
                    <a:cubicBezTo>
                      <a:pt x="464" y="43"/>
                      <a:pt x="464" y="43"/>
                      <a:pt x="465" y="43"/>
                    </a:cubicBezTo>
                    <a:cubicBezTo>
                      <a:pt x="465" y="43"/>
                      <a:pt x="465" y="43"/>
                      <a:pt x="466" y="43"/>
                    </a:cubicBezTo>
                    <a:cubicBezTo>
                      <a:pt x="467" y="41"/>
                      <a:pt x="467" y="41"/>
                      <a:pt x="467" y="41"/>
                    </a:cubicBezTo>
                    <a:close/>
                    <a:moveTo>
                      <a:pt x="387" y="47"/>
                    </a:moveTo>
                    <a:cubicBezTo>
                      <a:pt x="387" y="46"/>
                      <a:pt x="387" y="46"/>
                      <a:pt x="387" y="44"/>
                    </a:cubicBezTo>
                    <a:cubicBezTo>
                      <a:pt x="388" y="42"/>
                      <a:pt x="392" y="38"/>
                      <a:pt x="397" y="32"/>
                    </a:cubicBezTo>
                    <a:cubicBezTo>
                      <a:pt x="399" y="29"/>
                      <a:pt x="399" y="29"/>
                      <a:pt x="399" y="29"/>
                    </a:cubicBezTo>
                    <a:cubicBezTo>
                      <a:pt x="399" y="28"/>
                      <a:pt x="400" y="28"/>
                      <a:pt x="401" y="27"/>
                    </a:cubicBezTo>
                    <a:cubicBezTo>
                      <a:pt x="402" y="25"/>
                      <a:pt x="403" y="23"/>
                      <a:pt x="405" y="21"/>
                    </a:cubicBezTo>
                    <a:cubicBezTo>
                      <a:pt x="407" y="19"/>
                      <a:pt x="409" y="16"/>
                      <a:pt x="412" y="12"/>
                    </a:cubicBezTo>
                    <a:cubicBezTo>
                      <a:pt x="413" y="11"/>
                      <a:pt x="414" y="9"/>
                      <a:pt x="415" y="8"/>
                    </a:cubicBezTo>
                    <a:cubicBezTo>
                      <a:pt x="416" y="7"/>
                      <a:pt x="416" y="6"/>
                      <a:pt x="417" y="6"/>
                    </a:cubicBezTo>
                    <a:cubicBezTo>
                      <a:pt x="416" y="6"/>
                      <a:pt x="416" y="6"/>
                      <a:pt x="416" y="6"/>
                    </a:cubicBezTo>
                    <a:cubicBezTo>
                      <a:pt x="413" y="6"/>
                      <a:pt x="413" y="6"/>
                      <a:pt x="413" y="6"/>
                    </a:cubicBezTo>
                    <a:cubicBezTo>
                      <a:pt x="410" y="6"/>
                      <a:pt x="407" y="6"/>
                      <a:pt x="403" y="6"/>
                    </a:cubicBezTo>
                    <a:cubicBezTo>
                      <a:pt x="399" y="6"/>
                      <a:pt x="397" y="7"/>
                      <a:pt x="396" y="7"/>
                    </a:cubicBezTo>
                    <a:cubicBezTo>
                      <a:pt x="395" y="8"/>
                      <a:pt x="394" y="8"/>
                      <a:pt x="393" y="9"/>
                    </a:cubicBezTo>
                    <a:cubicBezTo>
                      <a:pt x="392" y="10"/>
                      <a:pt x="391" y="11"/>
                      <a:pt x="390" y="12"/>
                    </a:cubicBezTo>
                    <a:cubicBezTo>
                      <a:pt x="390" y="12"/>
                      <a:pt x="390" y="12"/>
                      <a:pt x="390" y="13"/>
                    </a:cubicBezTo>
                    <a:cubicBezTo>
                      <a:pt x="389" y="13"/>
                      <a:pt x="388" y="13"/>
                      <a:pt x="388" y="13"/>
                    </a:cubicBezTo>
                    <a:cubicBezTo>
                      <a:pt x="388" y="13"/>
                      <a:pt x="388" y="13"/>
                      <a:pt x="387" y="13"/>
                    </a:cubicBezTo>
                    <a:cubicBezTo>
                      <a:pt x="387" y="12"/>
                      <a:pt x="388" y="8"/>
                      <a:pt x="390" y="0"/>
                    </a:cubicBezTo>
                    <a:cubicBezTo>
                      <a:pt x="392" y="0"/>
                      <a:pt x="392" y="0"/>
                      <a:pt x="392" y="0"/>
                    </a:cubicBezTo>
                    <a:cubicBezTo>
                      <a:pt x="393" y="2"/>
                      <a:pt x="394" y="3"/>
                      <a:pt x="394" y="3"/>
                    </a:cubicBezTo>
                    <a:cubicBezTo>
                      <a:pt x="395" y="3"/>
                      <a:pt x="395" y="4"/>
                      <a:pt x="397" y="4"/>
                    </a:cubicBezTo>
                    <a:cubicBezTo>
                      <a:pt x="397" y="4"/>
                      <a:pt x="397" y="4"/>
                      <a:pt x="397" y="4"/>
                    </a:cubicBezTo>
                    <a:cubicBezTo>
                      <a:pt x="398" y="4"/>
                      <a:pt x="398" y="4"/>
                      <a:pt x="398" y="4"/>
                    </a:cubicBezTo>
                    <a:cubicBezTo>
                      <a:pt x="400" y="3"/>
                      <a:pt x="404" y="3"/>
                      <a:pt x="411" y="3"/>
                    </a:cubicBezTo>
                    <a:cubicBezTo>
                      <a:pt x="416" y="3"/>
                      <a:pt x="420" y="3"/>
                      <a:pt x="422" y="3"/>
                    </a:cubicBezTo>
                    <a:cubicBezTo>
                      <a:pt x="425" y="3"/>
                      <a:pt x="425" y="3"/>
                      <a:pt x="425" y="3"/>
                    </a:cubicBezTo>
                    <a:cubicBezTo>
                      <a:pt x="430" y="3"/>
                      <a:pt x="430" y="3"/>
                      <a:pt x="430" y="3"/>
                    </a:cubicBezTo>
                    <a:cubicBezTo>
                      <a:pt x="430" y="3"/>
                      <a:pt x="430" y="4"/>
                      <a:pt x="430" y="4"/>
                    </a:cubicBezTo>
                    <a:cubicBezTo>
                      <a:pt x="430" y="4"/>
                      <a:pt x="429" y="5"/>
                      <a:pt x="427" y="8"/>
                    </a:cubicBezTo>
                    <a:cubicBezTo>
                      <a:pt x="426" y="9"/>
                      <a:pt x="425" y="10"/>
                      <a:pt x="425" y="11"/>
                    </a:cubicBezTo>
                    <a:cubicBezTo>
                      <a:pt x="423" y="13"/>
                      <a:pt x="423" y="13"/>
                      <a:pt x="423" y="13"/>
                    </a:cubicBezTo>
                    <a:cubicBezTo>
                      <a:pt x="423" y="14"/>
                      <a:pt x="423" y="14"/>
                      <a:pt x="423" y="14"/>
                    </a:cubicBezTo>
                    <a:cubicBezTo>
                      <a:pt x="413" y="26"/>
                      <a:pt x="413" y="26"/>
                      <a:pt x="413" y="26"/>
                    </a:cubicBezTo>
                    <a:cubicBezTo>
                      <a:pt x="405" y="36"/>
                      <a:pt x="405" y="36"/>
                      <a:pt x="405" y="36"/>
                    </a:cubicBezTo>
                    <a:cubicBezTo>
                      <a:pt x="403" y="39"/>
                      <a:pt x="401" y="42"/>
                      <a:pt x="400" y="44"/>
                    </a:cubicBezTo>
                    <a:cubicBezTo>
                      <a:pt x="401" y="44"/>
                      <a:pt x="403" y="44"/>
                      <a:pt x="405" y="44"/>
                    </a:cubicBezTo>
                    <a:cubicBezTo>
                      <a:pt x="408" y="44"/>
                      <a:pt x="408" y="44"/>
                      <a:pt x="408" y="44"/>
                    </a:cubicBezTo>
                    <a:cubicBezTo>
                      <a:pt x="409" y="44"/>
                      <a:pt x="409" y="44"/>
                      <a:pt x="409" y="44"/>
                    </a:cubicBezTo>
                    <a:cubicBezTo>
                      <a:pt x="412" y="44"/>
                      <a:pt x="414" y="44"/>
                      <a:pt x="416" y="44"/>
                    </a:cubicBezTo>
                    <a:cubicBezTo>
                      <a:pt x="418" y="43"/>
                      <a:pt x="420" y="43"/>
                      <a:pt x="421" y="42"/>
                    </a:cubicBezTo>
                    <a:cubicBezTo>
                      <a:pt x="422" y="42"/>
                      <a:pt x="423" y="41"/>
                      <a:pt x="424" y="40"/>
                    </a:cubicBezTo>
                    <a:cubicBezTo>
                      <a:pt x="425" y="39"/>
                      <a:pt x="427" y="37"/>
                      <a:pt x="428" y="35"/>
                    </a:cubicBezTo>
                    <a:cubicBezTo>
                      <a:pt x="429" y="35"/>
                      <a:pt x="430" y="34"/>
                      <a:pt x="430" y="34"/>
                    </a:cubicBezTo>
                    <a:cubicBezTo>
                      <a:pt x="431" y="34"/>
                      <a:pt x="431" y="34"/>
                      <a:pt x="431" y="34"/>
                    </a:cubicBezTo>
                    <a:cubicBezTo>
                      <a:pt x="430" y="42"/>
                      <a:pt x="430" y="42"/>
                      <a:pt x="430" y="42"/>
                    </a:cubicBezTo>
                    <a:cubicBezTo>
                      <a:pt x="430" y="42"/>
                      <a:pt x="430" y="42"/>
                      <a:pt x="430" y="42"/>
                    </a:cubicBezTo>
                    <a:cubicBezTo>
                      <a:pt x="430" y="43"/>
                      <a:pt x="430" y="44"/>
                      <a:pt x="430" y="47"/>
                    </a:cubicBezTo>
                    <a:cubicBezTo>
                      <a:pt x="415" y="47"/>
                      <a:pt x="415" y="47"/>
                      <a:pt x="415" y="47"/>
                    </a:cubicBezTo>
                    <a:cubicBezTo>
                      <a:pt x="414" y="47"/>
                      <a:pt x="413" y="47"/>
                      <a:pt x="412" y="47"/>
                    </a:cubicBezTo>
                    <a:cubicBezTo>
                      <a:pt x="408" y="47"/>
                      <a:pt x="408" y="47"/>
                      <a:pt x="408" y="47"/>
                    </a:cubicBezTo>
                    <a:cubicBezTo>
                      <a:pt x="404" y="47"/>
                      <a:pt x="404" y="47"/>
                      <a:pt x="404" y="47"/>
                    </a:cubicBezTo>
                    <a:cubicBezTo>
                      <a:pt x="403" y="47"/>
                      <a:pt x="403" y="47"/>
                      <a:pt x="403" y="47"/>
                    </a:cubicBezTo>
                    <a:cubicBezTo>
                      <a:pt x="394" y="47"/>
                      <a:pt x="394" y="47"/>
                      <a:pt x="394" y="47"/>
                    </a:cubicBezTo>
                    <a:cubicBezTo>
                      <a:pt x="393" y="47"/>
                      <a:pt x="392" y="47"/>
                      <a:pt x="391" y="47"/>
                    </a:cubicBezTo>
                    <a:cubicBezTo>
                      <a:pt x="391" y="47"/>
                      <a:pt x="390" y="47"/>
                      <a:pt x="389" y="47"/>
                    </a:cubicBezTo>
                    <a:cubicBezTo>
                      <a:pt x="388" y="47"/>
                      <a:pt x="388" y="47"/>
                      <a:pt x="387" y="47"/>
                    </a:cubicBezTo>
                    <a:moveTo>
                      <a:pt x="348" y="46"/>
                    </a:moveTo>
                    <a:cubicBezTo>
                      <a:pt x="349" y="46"/>
                      <a:pt x="349" y="45"/>
                      <a:pt x="350" y="45"/>
                    </a:cubicBezTo>
                    <a:cubicBezTo>
                      <a:pt x="352" y="45"/>
                      <a:pt x="353" y="45"/>
                      <a:pt x="353" y="44"/>
                    </a:cubicBezTo>
                    <a:cubicBezTo>
                      <a:pt x="353" y="44"/>
                      <a:pt x="354" y="43"/>
                      <a:pt x="354" y="41"/>
                    </a:cubicBezTo>
                    <a:cubicBezTo>
                      <a:pt x="354" y="31"/>
                      <a:pt x="354" y="31"/>
                      <a:pt x="354" y="31"/>
                    </a:cubicBezTo>
                    <a:cubicBezTo>
                      <a:pt x="354" y="29"/>
                      <a:pt x="354" y="29"/>
                      <a:pt x="354" y="29"/>
                    </a:cubicBezTo>
                    <a:cubicBezTo>
                      <a:pt x="354" y="21"/>
                      <a:pt x="354" y="21"/>
                      <a:pt x="354" y="21"/>
                    </a:cubicBezTo>
                    <a:cubicBezTo>
                      <a:pt x="354" y="13"/>
                      <a:pt x="354" y="13"/>
                      <a:pt x="354" y="13"/>
                    </a:cubicBezTo>
                    <a:cubicBezTo>
                      <a:pt x="354" y="12"/>
                      <a:pt x="354" y="12"/>
                      <a:pt x="354" y="12"/>
                    </a:cubicBezTo>
                    <a:cubicBezTo>
                      <a:pt x="354" y="10"/>
                      <a:pt x="353" y="9"/>
                      <a:pt x="353" y="8"/>
                    </a:cubicBezTo>
                    <a:cubicBezTo>
                      <a:pt x="352" y="7"/>
                      <a:pt x="351" y="7"/>
                      <a:pt x="350" y="7"/>
                    </a:cubicBezTo>
                    <a:cubicBezTo>
                      <a:pt x="350" y="7"/>
                      <a:pt x="349" y="7"/>
                      <a:pt x="349" y="7"/>
                    </a:cubicBezTo>
                    <a:cubicBezTo>
                      <a:pt x="349" y="6"/>
                      <a:pt x="349" y="6"/>
                      <a:pt x="349" y="6"/>
                    </a:cubicBezTo>
                    <a:cubicBezTo>
                      <a:pt x="349" y="5"/>
                      <a:pt x="349" y="5"/>
                      <a:pt x="349" y="5"/>
                    </a:cubicBezTo>
                    <a:cubicBezTo>
                      <a:pt x="351" y="5"/>
                      <a:pt x="353" y="4"/>
                      <a:pt x="355" y="4"/>
                    </a:cubicBezTo>
                    <a:cubicBezTo>
                      <a:pt x="357" y="3"/>
                      <a:pt x="358" y="2"/>
                      <a:pt x="359" y="1"/>
                    </a:cubicBezTo>
                    <a:cubicBezTo>
                      <a:pt x="360" y="1"/>
                      <a:pt x="360" y="1"/>
                      <a:pt x="360" y="1"/>
                    </a:cubicBezTo>
                    <a:cubicBezTo>
                      <a:pt x="360" y="1"/>
                      <a:pt x="361" y="1"/>
                      <a:pt x="361" y="1"/>
                    </a:cubicBezTo>
                    <a:cubicBezTo>
                      <a:pt x="361" y="9"/>
                      <a:pt x="361" y="15"/>
                      <a:pt x="361" y="18"/>
                    </a:cubicBezTo>
                    <a:cubicBezTo>
                      <a:pt x="361" y="19"/>
                      <a:pt x="361" y="19"/>
                      <a:pt x="361" y="20"/>
                    </a:cubicBezTo>
                    <a:cubicBezTo>
                      <a:pt x="361" y="20"/>
                      <a:pt x="361" y="20"/>
                      <a:pt x="361" y="20"/>
                    </a:cubicBezTo>
                    <a:cubicBezTo>
                      <a:pt x="361" y="21"/>
                      <a:pt x="361" y="21"/>
                      <a:pt x="361" y="21"/>
                    </a:cubicBezTo>
                    <a:cubicBezTo>
                      <a:pt x="361" y="36"/>
                      <a:pt x="361" y="36"/>
                      <a:pt x="361" y="36"/>
                    </a:cubicBezTo>
                    <a:cubicBezTo>
                      <a:pt x="361" y="41"/>
                      <a:pt x="361" y="41"/>
                      <a:pt x="361" y="41"/>
                    </a:cubicBezTo>
                    <a:cubicBezTo>
                      <a:pt x="361" y="42"/>
                      <a:pt x="361" y="42"/>
                      <a:pt x="361" y="42"/>
                    </a:cubicBezTo>
                    <a:cubicBezTo>
                      <a:pt x="361" y="43"/>
                      <a:pt x="362" y="44"/>
                      <a:pt x="362" y="44"/>
                    </a:cubicBezTo>
                    <a:cubicBezTo>
                      <a:pt x="362" y="45"/>
                      <a:pt x="363" y="45"/>
                      <a:pt x="364" y="45"/>
                    </a:cubicBezTo>
                    <a:cubicBezTo>
                      <a:pt x="364" y="45"/>
                      <a:pt x="365" y="45"/>
                      <a:pt x="367" y="45"/>
                    </a:cubicBezTo>
                    <a:cubicBezTo>
                      <a:pt x="367" y="46"/>
                      <a:pt x="367" y="46"/>
                      <a:pt x="367" y="47"/>
                    </a:cubicBezTo>
                    <a:cubicBezTo>
                      <a:pt x="367" y="47"/>
                      <a:pt x="367" y="47"/>
                      <a:pt x="367" y="48"/>
                    </a:cubicBezTo>
                    <a:cubicBezTo>
                      <a:pt x="364" y="47"/>
                      <a:pt x="364" y="47"/>
                      <a:pt x="364" y="47"/>
                    </a:cubicBezTo>
                    <a:cubicBezTo>
                      <a:pt x="362" y="47"/>
                      <a:pt x="360" y="47"/>
                      <a:pt x="358" y="47"/>
                    </a:cubicBezTo>
                    <a:cubicBezTo>
                      <a:pt x="357" y="47"/>
                      <a:pt x="357" y="47"/>
                      <a:pt x="357" y="47"/>
                    </a:cubicBezTo>
                    <a:cubicBezTo>
                      <a:pt x="355" y="47"/>
                      <a:pt x="353" y="47"/>
                      <a:pt x="351" y="47"/>
                    </a:cubicBezTo>
                    <a:cubicBezTo>
                      <a:pt x="348" y="47"/>
                      <a:pt x="348" y="47"/>
                      <a:pt x="348" y="47"/>
                    </a:cubicBezTo>
                    <a:lnTo>
                      <a:pt x="348" y="46"/>
                    </a:lnTo>
                    <a:close/>
                    <a:moveTo>
                      <a:pt x="328" y="47"/>
                    </a:moveTo>
                    <a:cubicBezTo>
                      <a:pt x="328" y="45"/>
                      <a:pt x="328" y="45"/>
                      <a:pt x="328" y="45"/>
                    </a:cubicBezTo>
                    <a:cubicBezTo>
                      <a:pt x="332" y="45"/>
                      <a:pt x="332" y="45"/>
                      <a:pt x="332" y="45"/>
                    </a:cubicBezTo>
                    <a:cubicBezTo>
                      <a:pt x="333" y="44"/>
                      <a:pt x="333" y="44"/>
                      <a:pt x="333" y="44"/>
                    </a:cubicBezTo>
                    <a:cubicBezTo>
                      <a:pt x="334" y="44"/>
                      <a:pt x="334" y="43"/>
                      <a:pt x="334" y="42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34" y="41"/>
                      <a:pt x="334" y="41"/>
                      <a:pt x="334" y="40"/>
                    </a:cubicBezTo>
                    <a:cubicBezTo>
                      <a:pt x="334" y="39"/>
                      <a:pt x="334" y="38"/>
                      <a:pt x="334" y="38"/>
                    </a:cubicBezTo>
                    <a:cubicBezTo>
                      <a:pt x="334" y="37"/>
                      <a:pt x="334" y="37"/>
                      <a:pt x="334" y="35"/>
                    </a:cubicBezTo>
                    <a:cubicBezTo>
                      <a:pt x="334" y="34"/>
                      <a:pt x="334" y="34"/>
                      <a:pt x="334" y="34"/>
                    </a:cubicBezTo>
                    <a:cubicBezTo>
                      <a:pt x="334" y="32"/>
                      <a:pt x="334" y="32"/>
                      <a:pt x="334" y="32"/>
                    </a:cubicBezTo>
                    <a:cubicBezTo>
                      <a:pt x="334" y="26"/>
                      <a:pt x="334" y="26"/>
                      <a:pt x="334" y="26"/>
                    </a:cubicBezTo>
                    <a:cubicBezTo>
                      <a:pt x="334" y="26"/>
                      <a:pt x="334" y="25"/>
                      <a:pt x="334" y="24"/>
                    </a:cubicBezTo>
                    <a:cubicBezTo>
                      <a:pt x="333" y="24"/>
                      <a:pt x="333" y="23"/>
                      <a:pt x="332" y="23"/>
                    </a:cubicBezTo>
                    <a:cubicBezTo>
                      <a:pt x="332" y="23"/>
                      <a:pt x="330" y="23"/>
                      <a:pt x="329" y="23"/>
                    </a:cubicBezTo>
                    <a:cubicBezTo>
                      <a:pt x="329" y="21"/>
                      <a:pt x="329" y="21"/>
                      <a:pt x="329" y="21"/>
                    </a:cubicBezTo>
                    <a:cubicBezTo>
                      <a:pt x="331" y="20"/>
                      <a:pt x="333" y="20"/>
                      <a:pt x="335" y="19"/>
                    </a:cubicBezTo>
                    <a:cubicBezTo>
                      <a:pt x="336" y="19"/>
                      <a:pt x="338" y="18"/>
                      <a:pt x="339" y="16"/>
                    </a:cubicBezTo>
                    <a:cubicBezTo>
                      <a:pt x="342" y="16"/>
                      <a:pt x="342" y="16"/>
                      <a:pt x="342" y="16"/>
                    </a:cubicBezTo>
                    <a:cubicBezTo>
                      <a:pt x="342" y="19"/>
                      <a:pt x="342" y="23"/>
                      <a:pt x="342" y="27"/>
                    </a:cubicBezTo>
                    <a:cubicBezTo>
                      <a:pt x="342" y="42"/>
                      <a:pt x="342" y="42"/>
                      <a:pt x="342" y="42"/>
                    </a:cubicBezTo>
                    <a:cubicBezTo>
                      <a:pt x="342" y="43"/>
                      <a:pt x="342" y="44"/>
                      <a:pt x="342" y="44"/>
                    </a:cubicBezTo>
                    <a:cubicBezTo>
                      <a:pt x="342" y="45"/>
                      <a:pt x="344" y="45"/>
                      <a:pt x="345" y="45"/>
                    </a:cubicBezTo>
                    <a:cubicBezTo>
                      <a:pt x="346" y="45"/>
                      <a:pt x="346" y="45"/>
                      <a:pt x="347" y="45"/>
                    </a:cubicBezTo>
                    <a:cubicBezTo>
                      <a:pt x="347" y="47"/>
                      <a:pt x="347" y="47"/>
                      <a:pt x="347" y="47"/>
                    </a:cubicBezTo>
                    <a:cubicBezTo>
                      <a:pt x="346" y="47"/>
                      <a:pt x="346" y="47"/>
                      <a:pt x="345" y="47"/>
                    </a:cubicBezTo>
                    <a:cubicBezTo>
                      <a:pt x="345" y="47"/>
                      <a:pt x="344" y="47"/>
                      <a:pt x="344" y="47"/>
                    </a:cubicBezTo>
                    <a:cubicBezTo>
                      <a:pt x="341" y="47"/>
                      <a:pt x="338" y="47"/>
                      <a:pt x="334" y="47"/>
                    </a:cubicBezTo>
                    <a:cubicBezTo>
                      <a:pt x="333" y="47"/>
                      <a:pt x="332" y="47"/>
                      <a:pt x="331" y="47"/>
                    </a:cubicBezTo>
                    <a:cubicBezTo>
                      <a:pt x="329" y="47"/>
                      <a:pt x="329" y="47"/>
                      <a:pt x="328" y="47"/>
                    </a:cubicBezTo>
                    <a:moveTo>
                      <a:pt x="333" y="6"/>
                    </a:moveTo>
                    <a:cubicBezTo>
                      <a:pt x="333" y="4"/>
                      <a:pt x="334" y="3"/>
                      <a:pt x="335" y="3"/>
                    </a:cubicBezTo>
                    <a:cubicBezTo>
                      <a:pt x="335" y="2"/>
                      <a:pt x="336" y="1"/>
                      <a:pt x="338" y="1"/>
                    </a:cubicBezTo>
                    <a:cubicBezTo>
                      <a:pt x="339" y="1"/>
                      <a:pt x="340" y="2"/>
                      <a:pt x="341" y="3"/>
                    </a:cubicBezTo>
                    <a:cubicBezTo>
                      <a:pt x="342" y="3"/>
                      <a:pt x="343" y="4"/>
                      <a:pt x="343" y="6"/>
                    </a:cubicBezTo>
                    <a:cubicBezTo>
                      <a:pt x="343" y="6"/>
                      <a:pt x="342" y="7"/>
                      <a:pt x="342" y="8"/>
                    </a:cubicBezTo>
                    <a:cubicBezTo>
                      <a:pt x="342" y="9"/>
                      <a:pt x="341" y="9"/>
                      <a:pt x="340" y="10"/>
                    </a:cubicBezTo>
                    <a:cubicBezTo>
                      <a:pt x="340" y="10"/>
                      <a:pt x="339" y="11"/>
                      <a:pt x="338" y="11"/>
                    </a:cubicBezTo>
                    <a:cubicBezTo>
                      <a:pt x="337" y="11"/>
                      <a:pt x="336" y="10"/>
                      <a:pt x="335" y="9"/>
                    </a:cubicBezTo>
                    <a:cubicBezTo>
                      <a:pt x="334" y="8"/>
                      <a:pt x="333" y="7"/>
                      <a:pt x="333" y="6"/>
                    </a:cubicBezTo>
                    <a:moveTo>
                      <a:pt x="267" y="45"/>
                    </a:moveTo>
                    <a:cubicBezTo>
                      <a:pt x="267" y="45"/>
                      <a:pt x="267" y="45"/>
                      <a:pt x="268" y="45"/>
                    </a:cubicBezTo>
                    <a:cubicBezTo>
                      <a:pt x="269" y="45"/>
                      <a:pt x="270" y="45"/>
                      <a:pt x="271" y="44"/>
                    </a:cubicBezTo>
                    <a:cubicBezTo>
                      <a:pt x="271" y="44"/>
                      <a:pt x="271" y="44"/>
                      <a:pt x="271" y="44"/>
                    </a:cubicBezTo>
                    <a:cubicBezTo>
                      <a:pt x="271" y="44"/>
                      <a:pt x="271" y="41"/>
                      <a:pt x="272" y="37"/>
                    </a:cubicBezTo>
                    <a:cubicBezTo>
                      <a:pt x="272" y="35"/>
                      <a:pt x="272" y="35"/>
                      <a:pt x="272" y="35"/>
                    </a:cubicBezTo>
                    <a:cubicBezTo>
                      <a:pt x="272" y="32"/>
                      <a:pt x="272" y="32"/>
                      <a:pt x="272" y="32"/>
                    </a:cubicBezTo>
                    <a:cubicBezTo>
                      <a:pt x="272" y="28"/>
                      <a:pt x="272" y="28"/>
                      <a:pt x="272" y="28"/>
                    </a:cubicBezTo>
                    <a:cubicBezTo>
                      <a:pt x="272" y="27"/>
                      <a:pt x="272" y="27"/>
                      <a:pt x="272" y="27"/>
                    </a:cubicBezTo>
                    <a:cubicBezTo>
                      <a:pt x="272" y="26"/>
                      <a:pt x="271" y="25"/>
                      <a:pt x="271" y="25"/>
                    </a:cubicBezTo>
                    <a:cubicBezTo>
                      <a:pt x="270" y="24"/>
                      <a:pt x="269" y="24"/>
                      <a:pt x="267" y="23"/>
                    </a:cubicBezTo>
                    <a:cubicBezTo>
                      <a:pt x="267" y="22"/>
                      <a:pt x="267" y="22"/>
                      <a:pt x="267" y="22"/>
                    </a:cubicBezTo>
                    <a:cubicBezTo>
                      <a:pt x="267" y="21"/>
                      <a:pt x="268" y="21"/>
                      <a:pt x="268" y="21"/>
                    </a:cubicBezTo>
                    <a:cubicBezTo>
                      <a:pt x="271" y="21"/>
                      <a:pt x="272" y="20"/>
                      <a:pt x="274" y="19"/>
                    </a:cubicBezTo>
                    <a:cubicBezTo>
                      <a:pt x="275" y="19"/>
                      <a:pt x="276" y="18"/>
                      <a:pt x="277" y="16"/>
                    </a:cubicBezTo>
                    <a:cubicBezTo>
                      <a:pt x="279" y="16"/>
                      <a:pt x="279" y="16"/>
                      <a:pt x="279" y="16"/>
                    </a:cubicBezTo>
                    <a:cubicBezTo>
                      <a:pt x="279" y="17"/>
                      <a:pt x="279" y="17"/>
                      <a:pt x="279" y="17"/>
                    </a:cubicBezTo>
                    <a:cubicBezTo>
                      <a:pt x="279" y="20"/>
                      <a:pt x="279" y="20"/>
                      <a:pt x="279" y="20"/>
                    </a:cubicBezTo>
                    <a:cubicBezTo>
                      <a:pt x="279" y="21"/>
                      <a:pt x="279" y="21"/>
                      <a:pt x="279" y="21"/>
                    </a:cubicBezTo>
                    <a:cubicBezTo>
                      <a:pt x="279" y="22"/>
                      <a:pt x="279" y="22"/>
                      <a:pt x="279" y="22"/>
                    </a:cubicBezTo>
                    <a:cubicBezTo>
                      <a:pt x="281" y="20"/>
                      <a:pt x="283" y="19"/>
                      <a:pt x="285" y="18"/>
                    </a:cubicBezTo>
                    <a:cubicBezTo>
                      <a:pt x="286" y="18"/>
                      <a:pt x="288" y="17"/>
                      <a:pt x="290" y="17"/>
                    </a:cubicBezTo>
                    <a:cubicBezTo>
                      <a:pt x="292" y="17"/>
                      <a:pt x="294" y="18"/>
                      <a:pt x="296" y="19"/>
                    </a:cubicBezTo>
                    <a:cubicBezTo>
                      <a:pt x="297" y="19"/>
                      <a:pt x="299" y="21"/>
                      <a:pt x="300" y="23"/>
                    </a:cubicBezTo>
                    <a:cubicBezTo>
                      <a:pt x="302" y="21"/>
                      <a:pt x="303" y="20"/>
                      <a:pt x="304" y="19"/>
                    </a:cubicBezTo>
                    <a:cubicBezTo>
                      <a:pt x="305" y="19"/>
                      <a:pt x="306" y="18"/>
                      <a:pt x="307" y="18"/>
                    </a:cubicBezTo>
                    <a:cubicBezTo>
                      <a:pt x="309" y="18"/>
                      <a:pt x="310" y="18"/>
                      <a:pt x="311" y="18"/>
                    </a:cubicBezTo>
                    <a:cubicBezTo>
                      <a:pt x="315" y="18"/>
                      <a:pt x="317" y="19"/>
                      <a:pt x="319" y="20"/>
                    </a:cubicBezTo>
                    <a:cubicBezTo>
                      <a:pt x="321" y="22"/>
                      <a:pt x="322" y="25"/>
                      <a:pt x="322" y="29"/>
                    </a:cubicBezTo>
                    <a:cubicBezTo>
                      <a:pt x="322" y="34"/>
                      <a:pt x="322" y="34"/>
                      <a:pt x="322" y="34"/>
                    </a:cubicBezTo>
                    <a:cubicBezTo>
                      <a:pt x="322" y="35"/>
                      <a:pt x="322" y="37"/>
                      <a:pt x="322" y="40"/>
                    </a:cubicBezTo>
                    <a:cubicBezTo>
                      <a:pt x="322" y="43"/>
                      <a:pt x="322" y="43"/>
                      <a:pt x="322" y="43"/>
                    </a:cubicBezTo>
                    <a:cubicBezTo>
                      <a:pt x="322" y="43"/>
                      <a:pt x="322" y="44"/>
                      <a:pt x="322" y="44"/>
                    </a:cubicBezTo>
                    <a:cubicBezTo>
                      <a:pt x="323" y="44"/>
                      <a:pt x="324" y="45"/>
                      <a:pt x="325" y="45"/>
                    </a:cubicBezTo>
                    <a:cubicBezTo>
                      <a:pt x="325" y="45"/>
                      <a:pt x="326" y="45"/>
                      <a:pt x="326" y="45"/>
                    </a:cubicBezTo>
                    <a:cubicBezTo>
                      <a:pt x="326" y="46"/>
                      <a:pt x="326" y="46"/>
                      <a:pt x="326" y="46"/>
                    </a:cubicBezTo>
                    <a:cubicBezTo>
                      <a:pt x="326" y="47"/>
                      <a:pt x="326" y="47"/>
                      <a:pt x="326" y="47"/>
                    </a:cubicBezTo>
                    <a:cubicBezTo>
                      <a:pt x="326" y="47"/>
                      <a:pt x="325" y="47"/>
                      <a:pt x="325" y="47"/>
                    </a:cubicBezTo>
                    <a:cubicBezTo>
                      <a:pt x="325" y="47"/>
                      <a:pt x="324" y="47"/>
                      <a:pt x="323" y="47"/>
                    </a:cubicBezTo>
                    <a:cubicBezTo>
                      <a:pt x="322" y="47"/>
                      <a:pt x="321" y="47"/>
                      <a:pt x="320" y="47"/>
                    </a:cubicBezTo>
                    <a:cubicBezTo>
                      <a:pt x="316" y="47"/>
                      <a:pt x="313" y="47"/>
                      <a:pt x="311" y="47"/>
                    </a:cubicBezTo>
                    <a:cubicBezTo>
                      <a:pt x="311" y="47"/>
                      <a:pt x="311" y="46"/>
                      <a:pt x="311" y="46"/>
                    </a:cubicBezTo>
                    <a:cubicBezTo>
                      <a:pt x="311" y="45"/>
                      <a:pt x="311" y="45"/>
                      <a:pt x="311" y="45"/>
                    </a:cubicBezTo>
                    <a:cubicBezTo>
                      <a:pt x="311" y="45"/>
                      <a:pt x="312" y="45"/>
                      <a:pt x="314" y="44"/>
                    </a:cubicBezTo>
                    <a:cubicBezTo>
                      <a:pt x="314" y="44"/>
                      <a:pt x="314" y="44"/>
                      <a:pt x="314" y="43"/>
                    </a:cubicBezTo>
                    <a:cubicBezTo>
                      <a:pt x="314" y="43"/>
                      <a:pt x="314" y="42"/>
                      <a:pt x="314" y="40"/>
                    </a:cubicBezTo>
                    <a:cubicBezTo>
                      <a:pt x="314" y="30"/>
                      <a:pt x="314" y="30"/>
                      <a:pt x="314" y="30"/>
                    </a:cubicBezTo>
                    <a:cubicBezTo>
                      <a:pt x="314" y="28"/>
                      <a:pt x="314" y="27"/>
                      <a:pt x="314" y="26"/>
                    </a:cubicBezTo>
                    <a:cubicBezTo>
                      <a:pt x="314" y="25"/>
                      <a:pt x="313" y="24"/>
                      <a:pt x="313" y="23"/>
                    </a:cubicBezTo>
                    <a:cubicBezTo>
                      <a:pt x="312" y="22"/>
                      <a:pt x="312" y="22"/>
                      <a:pt x="311" y="22"/>
                    </a:cubicBezTo>
                    <a:cubicBezTo>
                      <a:pt x="310" y="21"/>
                      <a:pt x="309" y="21"/>
                      <a:pt x="309" y="21"/>
                    </a:cubicBezTo>
                    <a:cubicBezTo>
                      <a:pt x="307" y="21"/>
                      <a:pt x="306" y="21"/>
                      <a:pt x="304" y="22"/>
                    </a:cubicBezTo>
                    <a:cubicBezTo>
                      <a:pt x="303" y="23"/>
                      <a:pt x="302" y="24"/>
                      <a:pt x="301" y="25"/>
                    </a:cubicBezTo>
                    <a:cubicBezTo>
                      <a:pt x="301" y="26"/>
                      <a:pt x="301" y="26"/>
                      <a:pt x="301" y="26"/>
                    </a:cubicBezTo>
                    <a:cubicBezTo>
                      <a:pt x="301" y="31"/>
                      <a:pt x="301" y="31"/>
                      <a:pt x="301" y="31"/>
                    </a:cubicBezTo>
                    <a:cubicBezTo>
                      <a:pt x="301" y="35"/>
                      <a:pt x="301" y="35"/>
                      <a:pt x="301" y="35"/>
                    </a:cubicBezTo>
                    <a:cubicBezTo>
                      <a:pt x="301" y="38"/>
                      <a:pt x="301" y="38"/>
                      <a:pt x="301" y="38"/>
                    </a:cubicBezTo>
                    <a:cubicBezTo>
                      <a:pt x="301" y="41"/>
                      <a:pt x="301" y="41"/>
                      <a:pt x="301" y="41"/>
                    </a:cubicBezTo>
                    <a:cubicBezTo>
                      <a:pt x="301" y="43"/>
                      <a:pt x="301" y="44"/>
                      <a:pt x="301" y="44"/>
                    </a:cubicBezTo>
                    <a:cubicBezTo>
                      <a:pt x="302" y="44"/>
                      <a:pt x="303" y="45"/>
                      <a:pt x="305" y="45"/>
                    </a:cubicBezTo>
                    <a:cubicBezTo>
                      <a:pt x="306" y="45"/>
                      <a:pt x="306" y="45"/>
                      <a:pt x="306" y="45"/>
                    </a:cubicBezTo>
                    <a:cubicBezTo>
                      <a:pt x="306" y="46"/>
                      <a:pt x="306" y="46"/>
                      <a:pt x="306" y="47"/>
                    </a:cubicBezTo>
                    <a:cubicBezTo>
                      <a:pt x="306" y="47"/>
                      <a:pt x="306" y="47"/>
                      <a:pt x="306" y="47"/>
                    </a:cubicBezTo>
                    <a:cubicBezTo>
                      <a:pt x="305" y="47"/>
                      <a:pt x="305" y="47"/>
                      <a:pt x="305" y="47"/>
                    </a:cubicBezTo>
                    <a:cubicBezTo>
                      <a:pt x="303" y="47"/>
                      <a:pt x="303" y="47"/>
                      <a:pt x="303" y="47"/>
                    </a:cubicBezTo>
                    <a:cubicBezTo>
                      <a:pt x="303" y="47"/>
                      <a:pt x="303" y="47"/>
                      <a:pt x="303" y="47"/>
                    </a:cubicBezTo>
                    <a:cubicBezTo>
                      <a:pt x="301" y="47"/>
                      <a:pt x="299" y="47"/>
                      <a:pt x="297" y="47"/>
                    </a:cubicBezTo>
                    <a:cubicBezTo>
                      <a:pt x="294" y="47"/>
                      <a:pt x="294" y="47"/>
                      <a:pt x="294" y="47"/>
                    </a:cubicBezTo>
                    <a:cubicBezTo>
                      <a:pt x="293" y="47"/>
                      <a:pt x="291" y="47"/>
                      <a:pt x="289" y="47"/>
                    </a:cubicBezTo>
                    <a:cubicBezTo>
                      <a:pt x="288" y="47"/>
                      <a:pt x="288" y="47"/>
                      <a:pt x="288" y="47"/>
                    </a:cubicBezTo>
                    <a:cubicBezTo>
                      <a:pt x="288" y="45"/>
                      <a:pt x="288" y="45"/>
                      <a:pt x="288" y="45"/>
                    </a:cubicBezTo>
                    <a:cubicBezTo>
                      <a:pt x="289" y="45"/>
                      <a:pt x="290" y="45"/>
                      <a:pt x="292" y="45"/>
                    </a:cubicBezTo>
                    <a:cubicBezTo>
                      <a:pt x="292" y="45"/>
                      <a:pt x="292" y="45"/>
                      <a:pt x="292" y="44"/>
                    </a:cubicBezTo>
                    <a:cubicBezTo>
                      <a:pt x="293" y="44"/>
                      <a:pt x="293" y="44"/>
                      <a:pt x="293" y="44"/>
                    </a:cubicBezTo>
                    <a:cubicBezTo>
                      <a:pt x="293" y="43"/>
                      <a:pt x="293" y="42"/>
                      <a:pt x="293" y="41"/>
                    </a:cubicBezTo>
                    <a:cubicBezTo>
                      <a:pt x="293" y="34"/>
                      <a:pt x="293" y="34"/>
                      <a:pt x="293" y="34"/>
                    </a:cubicBezTo>
                    <a:cubicBezTo>
                      <a:pt x="293" y="32"/>
                      <a:pt x="293" y="32"/>
                      <a:pt x="293" y="32"/>
                    </a:cubicBezTo>
                    <a:cubicBezTo>
                      <a:pt x="293" y="28"/>
                      <a:pt x="293" y="26"/>
                      <a:pt x="293" y="25"/>
                    </a:cubicBezTo>
                    <a:cubicBezTo>
                      <a:pt x="292" y="24"/>
                      <a:pt x="292" y="23"/>
                      <a:pt x="291" y="22"/>
                    </a:cubicBezTo>
                    <a:cubicBezTo>
                      <a:pt x="290" y="22"/>
                      <a:pt x="288" y="21"/>
                      <a:pt x="287" y="21"/>
                    </a:cubicBezTo>
                    <a:cubicBezTo>
                      <a:pt x="285" y="21"/>
                      <a:pt x="283" y="22"/>
                      <a:pt x="282" y="23"/>
                    </a:cubicBezTo>
                    <a:cubicBezTo>
                      <a:pt x="280" y="24"/>
                      <a:pt x="279" y="24"/>
                      <a:pt x="279" y="25"/>
                    </a:cubicBezTo>
                    <a:cubicBezTo>
                      <a:pt x="279" y="25"/>
                      <a:pt x="279" y="26"/>
                      <a:pt x="279" y="26"/>
                    </a:cubicBezTo>
                    <a:cubicBezTo>
                      <a:pt x="279" y="26"/>
                      <a:pt x="279" y="26"/>
                      <a:pt x="279" y="26"/>
                    </a:cubicBezTo>
                    <a:cubicBezTo>
                      <a:pt x="279" y="26"/>
                      <a:pt x="279" y="26"/>
                      <a:pt x="279" y="26"/>
                    </a:cubicBezTo>
                    <a:cubicBezTo>
                      <a:pt x="279" y="27"/>
                      <a:pt x="279" y="27"/>
                      <a:pt x="279" y="27"/>
                    </a:cubicBezTo>
                    <a:cubicBezTo>
                      <a:pt x="279" y="37"/>
                      <a:pt x="279" y="37"/>
                      <a:pt x="279" y="37"/>
                    </a:cubicBezTo>
                    <a:cubicBezTo>
                      <a:pt x="279" y="43"/>
                      <a:pt x="279" y="43"/>
                      <a:pt x="279" y="43"/>
                    </a:cubicBezTo>
                    <a:cubicBezTo>
                      <a:pt x="279" y="43"/>
                      <a:pt x="279" y="43"/>
                      <a:pt x="279" y="44"/>
                    </a:cubicBezTo>
                    <a:cubicBezTo>
                      <a:pt x="279" y="44"/>
                      <a:pt x="279" y="44"/>
                      <a:pt x="279" y="44"/>
                    </a:cubicBezTo>
                    <a:cubicBezTo>
                      <a:pt x="280" y="44"/>
                      <a:pt x="281" y="44"/>
                      <a:pt x="281" y="45"/>
                    </a:cubicBezTo>
                    <a:cubicBezTo>
                      <a:pt x="282" y="45"/>
                      <a:pt x="283" y="45"/>
                      <a:pt x="283" y="45"/>
                    </a:cubicBezTo>
                    <a:cubicBezTo>
                      <a:pt x="283" y="46"/>
                      <a:pt x="283" y="46"/>
                      <a:pt x="283" y="46"/>
                    </a:cubicBezTo>
                    <a:cubicBezTo>
                      <a:pt x="283" y="46"/>
                      <a:pt x="283" y="47"/>
                      <a:pt x="283" y="47"/>
                    </a:cubicBezTo>
                    <a:cubicBezTo>
                      <a:pt x="283" y="47"/>
                      <a:pt x="282" y="47"/>
                      <a:pt x="282" y="47"/>
                    </a:cubicBezTo>
                    <a:cubicBezTo>
                      <a:pt x="282" y="47"/>
                      <a:pt x="281" y="47"/>
                      <a:pt x="279" y="47"/>
                    </a:cubicBezTo>
                    <a:cubicBezTo>
                      <a:pt x="275" y="47"/>
                      <a:pt x="275" y="47"/>
                      <a:pt x="275" y="47"/>
                    </a:cubicBezTo>
                    <a:cubicBezTo>
                      <a:pt x="273" y="47"/>
                      <a:pt x="271" y="47"/>
                      <a:pt x="268" y="47"/>
                    </a:cubicBezTo>
                    <a:cubicBezTo>
                      <a:pt x="267" y="47"/>
                      <a:pt x="267" y="47"/>
                      <a:pt x="267" y="47"/>
                    </a:cubicBezTo>
                    <a:cubicBezTo>
                      <a:pt x="267" y="47"/>
                      <a:pt x="267" y="47"/>
                      <a:pt x="267" y="46"/>
                    </a:cubicBezTo>
                    <a:cubicBezTo>
                      <a:pt x="267" y="46"/>
                      <a:pt x="267" y="46"/>
                      <a:pt x="267" y="45"/>
                    </a:cubicBezTo>
                    <a:moveTo>
                      <a:pt x="233" y="28"/>
                    </a:moveTo>
                    <a:cubicBezTo>
                      <a:pt x="239" y="28"/>
                      <a:pt x="242" y="28"/>
                      <a:pt x="243" y="28"/>
                    </a:cubicBezTo>
                    <a:cubicBezTo>
                      <a:pt x="244" y="28"/>
                      <a:pt x="244" y="28"/>
                      <a:pt x="244" y="28"/>
                    </a:cubicBezTo>
                    <a:cubicBezTo>
                      <a:pt x="243" y="26"/>
                      <a:pt x="242" y="23"/>
                      <a:pt x="241" y="21"/>
                    </a:cubicBezTo>
                    <a:cubicBezTo>
                      <a:pt x="240" y="18"/>
                      <a:pt x="239" y="16"/>
                      <a:pt x="238" y="14"/>
                    </a:cubicBezTo>
                    <a:lnTo>
                      <a:pt x="233" y="28"/>
                    </a:lnTo>
                    <a:close/>
                    <a:moveTo>
                      <a:pt x="216" y="47"/>
                    </a:moveTo>
                    <a:cubicBezTo>
                      <a:pt x="216" y="45"/>
                      <a:pt x="216" y="45"/>
                      <a:pt x="216" y="45"/>
                    </a:cubicBezTo>
                    <a:cubicBezTo>
                      <a:pt x="217" y="45"/>
                      <a:pt x="217" y="45"/>
                      <a:pt x="219" y="44"/>
                    </a:cubicBezTo>
                    <a:cubicBezTo>
                      <a:pt x="220" y="44"/>
                      <a:pt x="222" y="44"/>
                      <a:pt x="222" y="44"/>
                    </a:cubicBezTo>
                    <a:cubicBezTo>
                      <a:pt x="222" y="43"/>
                      <a:pt x="223" y="43"/>
                      <a:pt x="223" y="42"/>
                    </a:cubicBezTo>
                    <a:cubicBezTo>
                      <a:pt x="231" y="23"/>
                      <a:pt x="231" y="23"/>
                      <a:pt x="231" y="23"/>
                    </a:cubicBezTo>
                    <a:cubicBezTo>
                      <a:pt x="239" y="1"/>
                      <a:pt x="239" y="1"/>
                      <a:pt x="239" y="1"/>
                    </a:cubicBezTo>
                    <a:cubicBezTo>
                      <a:pt x="240" y="1"/>
                      <a:pt x="241" y="1"/>
                      <a:pt x="241" y="1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3" y="2"/>
                      <a:pt x="243" y="2"/>
                      <a:pt x="243" y="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51" y="19"/>
                      <a:pt x="252" y="22"/>
                      <a:pt x="253" y="25"/>
                    </a:cubicBezTo>
                    <a:cubicBezTo>
                      <a:pt x="254" y="28"/>
                      <a:pt x="255" y="30"/>
                      <a:pt x="256" y="32"/>
                    </a:cubicBezTo>
                    <a:cubicBezTo>
                      <a:pt x="257" y="33"/>
                      <a:pt x="257" y="35"/>
                      <a:pt x="258" y="37"/>
                    </a:cubicBezTo>
                    <a:cubicBezTo>
                      <a:pt x="259" y="38"/>
                      <a:pt x="259" y="40"/>
                      <a:pt x="260" y="42"/>
                    </a:cubicBezTo>
                    <a:cubicBezTo>
                      <a:pt x="261" y="43"/>
                      <a:pt x="261" y="43"/>
                      <a:pt x="261" y="43"/>
                    </a:cubicBezTo>
                    <a:cubicBezTo>
                      <a:pt x="262" y="44"/>
                      <a:pt x="262" y="44"/>
                      <a:pt x="263" y="44"/>
                    </a:cubicBezTo>
                    <a:cubicBezTo>
                      <a:pt x="264" y="44"/>
                      <a:pt x="265" y="44"/>
                      <a:pt x="266" y="45"/>
                    </a:cubicBezTo>
                    <a:cubicBezTo>
                      <a:pt x="267" y="46"/>
                      <a:pt x="267" y="46"/>
                      <a:pt x="267" y="47"/>
                    </a:cubicBezTo>
                    <a:cubicBezTo>
                      <a:pt x="267" y="47"/>
                      <a:pt x="267" y="47"/>
                      <a:pt x="267" y="47"/>
                    </a:cubicBezTo>
                    <a:cubicBezTo>
                      <a:pt x="265" y="47"/>
                      <a:pt x="263" y="47"/>
                      <a:pt x="261" y="47"/>
                    </a:cubicBezTo>
                    <a:cubicBezTo>
                      <a:pt x="259" y="47"/>
                      <a:pt x="257" y="47"/>
                      <a:pt x="255" y="47"/>
                    </a:cubicBezTo>
                    <a:cubicBezTo>
                      <a:pt x="253" y="47"/>
                      <a:pt x="252" y="47"/>
                      <a:pt x="251" y="47"/>
                    </a:cubicBezTo>
                    <a:cubicBezTo>
                      <a:pt x="245" y="47"/>
                      <a:pt x="245" y="47"/>
                      <a:pt x="245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6"/>
                      <a:pt x="243" y="45"/>
                    </a:cubicBezTo>
                    <a:cubicBezTo>
                      <a:pt x="247" y="44"/>
                      <a:pt x="247" y="44"/>
                      <a:pt x="247" y="44"/>
                    </a:cubicBezTo>
                    <a:cubicBezTo>
                      <a:pt x="248" y="44"/>
                      <a:pt x="249" y="44"/>
                      <a:pt x="249" y="43"/>
                    </a:cubicBezTo>
                    <a:cubicBezTo>
                      <a:pt x="250" y="43"/>
                      <a:pt x="250" y="43"/>
                      <a:pt x="250" y="43"/>
                    </a:cubicBezTo>
                    <a:cubicBezTo>
                      <a:pt x="250" y="42"/>
                      <a:pt x="250" y="42"/>
                      <a:pt x="249" y="42"/>
                    </a:cubicBezTo>
                    <a:cubicBezTo>
                      <a:pt x="248" y="38"/>
                      <a:pt x="248" y="38"/>
                      <a:pt x="248" y="38"/>
                    </a:cubicBezTo>
                    <a:cubicBezTo>
                      <a:pt x="245" y="31"/>
                      <a:pt x="245" y="31"/>
                      <a:pt x="245" y="31"/>
                    </a:cubicBezTo>
                    <a:cubicBezTo>
                      <a:pt x="232" y="31"/>
                      <a:pt x="232" y="31"/>
                      <a:pt x="232" y="31"/>
                    </a:cubicBezTo>
                    <a:cubicBezTo>
                      <a:pt x="231" y="33"/>
                      <a:pt x="230" y="35"/>
                      <a:pt x="228" y="40"/>
                    </a:cubicBezTo>
                    <a:cubicBezTo>
                      <a:pt x="228" y="41"/>
                      <a:pt x="228" y="42"/>
                      <a:pt x="228" y="42"/>
                    </a:cubicBezTo>
                    <a:cubicBezTo>
                      <a:pt x="228" y="43"/>
                      <a:pt x="228" y="43"/>
                      <a:pt x="228" y="43"/>
                    </a:cubicBezTo>
                    <a:cubicBezTo>
                      <a:pt x="229" y="44"/>
                      <a:pt x="230" y="44"/>
                      <a:pt x="231" y="44"/>
                    </a:cubicBezTo>
                    <a:cubicBezTo>
                      <a:pt x="232" y="44"/>
                      <a:pt x="232" y="45"/>
                      <a:pt x="234" y="45"/>
                    </a:cubicBezTo>
                    <a:cubicBezTo>
                      <a:pt x="234" y="46"/>
                      <a:pt x="234" y="46"/>
                      <a:pt x="234" y="47"/>
                    </a:cubicBezTo>
                    <a:cubicBezTo>
                      <a:pt x="234" y="47"/>
                      <a:pt x="234" y="47"/>
                      <a:pt x="234" y="47"/>
                    </a:cubicBezTo>
                    <a:cubicBezTo>
                      <a:pt x="232" y="47"/>
                      <a:pt x="229" y="47"/>
                      <a:pt x="223" y="47"/>
                    </a:cubicBezTo>
                    <a:cubicBezTo>
                      <a:pt x="222" y="47"/>
                      <a:pt x="222" y="47"/>
                      <a:pt x="222" y="47"/>
                    </a:cubicBezTo>
                    <a:cubicBezTo>
                      <a:pt x="220" y="47"/>
                      <a:pt x="218" y="47"/>
                      <a:pt x="217" y="47"/>
                    </a:cubicBezTo>
                    <a:lnTo>
                      <a:pt x="216" y="47"/>
                    </a:lnTo>
                    <a:close/>
                    <a:moveTo>
                      <a:pt x="160" y="46"/>
                    </a:moveTo>
                    <a:cubicBezTo>
                      <a:pt x="160" y="45"/>
                      <a:pt x="161" y="45"/>
                      <a:pt x="161" y="45"/>
                    </a:cubicBezTo>
                    <a:cubicBezTo>
                      <a:pt x="163" y="45"/>
                      <a:pt x="163" y="45"/>
                      <a:pt x="164" y="45"/>
                    </a:cubicBezTo>
                    <a:cubicBezTo>
                      <a:pt x="164" y="44"/>
                      <a:pt x="164" y="44"/>
                      <a:pt x="164" y="44"/>
                    </a:cubicBezTo>
                    <a:cubicBezTo>
                      <a:pt x="165" y="43"/>
                      <a:pt x="165" y="42"/>
                      <a:pt x="165" y="41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5"/>
                      <a:pt x="165" y="35"/>
                      <a:pt x="165" y="35"/>
                    </a:cubicBezTo>
                    <a:cubicBezTo>
                      <a:pt x="165" y="31"/>
                      <a:pt x="165" y="31"/>
                      <a:pt x="165" y="31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8"/>
                      <a:pt x="164" y="27"/>
                      <a:pt x="164" y="26"/>
                    </a:cubicBezTo>
                    <a:cubicBezTo>
                      <a:pt x="164" y="25"/>
                      <a:pt x="164" y="25"/>
                      <a:pt x="163" y="25"/>
                    </a:cubicBezTo>
                    <a:cubicBezTo>
                      <a:pt x="163" y="24"/>
                      <a:pt x="161" y="24"/>
                      <a:pt x="160" y="23"/>
                    </a:cubicBezTo>
                    <a:cubicBezTo>
                      <a:pt x="160" y="22"/>
                      <a:pt x="160" y="22"/>
                      <a:pt x="160" y="22"/>
                    </a:cubicBezTo>
                    <a:cubicBezTo>
                      <a:pt x="160" y="21"/>
                      <a:pt x="160" y="21"/>
                      <a:pt x="161" y="21"/>
                    </a:cubicBezTo>
                    <a:cubicBezTo>
                      <a:pt x="161" y="21"/>
                      <a:pt x="162" y="21"/>
                      <a:pt x="164" y="21"/>
                    </a:cubicBezTo>
                    <a:cubicBezTo>
                      <a:pt x="165" y="20"/>
                      <a:pt x="166" y="20"/>
                      <a:pt x="166" y="20"/>
                    </a:cubicBezTo>
                    <a:cubicBezTo>
                      <a:pt x="166" y="20"/>
                      <a:pt x="166" y="20"/>
                      <a:pt x="167" y="19"/>
                    </a:cubicBezTo>
                    <a:cubicBezTo>
                      <a:pt x="167" y="19"/>
                      <a:pt x="167" y="19"/>
                      <a:pt x="168" y="19"/>
                    </a:cubicBezTo>
                    <a:cubicBezTo>
                      <a:pt x="168" y="18"/>
                      <a:pt x="169" y="17"/>
                      <a:pt x="170" y="16"/>
                    </a:cubicBezTo>
                    <a:cubicBezTo>
                      <a:pt x="172" y="16"/>
                      <a:pt x="172" y="16"/>
                      <a:pt x="172" y="16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2" y="20"/>
                      <a:pt x="172" y="21"/>
                      <a:pt x="172" y="21"/>
                    </a:cubicBezTo>
                    <a:cubicBezTo>
                      <a:pt x="172" y="21"/>
                      <a:pt x="172" y="22"/>
                      <a:pt x="172" y="23"/>
                    </a:cubicBezTo>
                    <a:cubicBezTo>
                      <a:pt x="174" y="21"/>
                      <a:pt x="176" y="20"/>
                      <a:pt x="177" y="19"/>
                    </a:cubicBezTo>
                    <a:cubicBezTo>
                      <a:pt x="180" y="18"/>
                      <a:pt x="182" y="18"/>
                      <a:pt x="184" y="18"/>
                    </a:cubicBezTo>
                    <a:cubicBezTo>
                      <a:pt x="186" y="18"/>
                      <a:pt x="188" y="18"/>
                      <a:pt x="189" y="19"/>
                    </a:cubicBezTo>
                    <a:cubicBezTo>
                      <a:pt x="191" y="20"/>
                      <a:pt x="192" y="22"/>
                      <a:pt x="193" y="23"/>
                    </a:cubicBezTo>
                    <a:cubicBezTo>
                      <a:pt x="193" y="25"/>
                      <a:pt x="194" y="27"/>
                      <a:pt x="194" y="32"/>
                    </a:cubicBezTo>
                    <a:cubicBezTo>
                      <a:pt x="193" y="43"/>
                      <a:pt x="193" y="43"/>
                      <a:pt x="193" y="43"/>
                    </a:cubicBezTo>
                    <a:cubicBezTo>
                      <a:pt x="193" y="44"/>
                      <a:pt x="194" y="44"/>
                      <a:pt x="194" y="44"/>
                    </a:cubicBezTo>
                    <a:cubicBezTo>
                      <a:pt x="194" y="45"/>
                      <a:pt x="195" y="45"/>
                      <a:pt x="196" y="45"/>
                    </a:cubicBezTo>
                    <a:cubicBezTo>
                      <a:pt x="197" y="45"/>
                      <a:pt x="197" y="45"/>
                      <a:pt x="197" y="45"/>
                    </a:cubicBezTo>
                    <a:cubicBezTo>
                      <a:pt x="198" y="46"/>
                      <a:pt x="198" y="46"/>
                      <a:pt x="198" y="46"/>
                    </a:cubicBezTo>
                    <a:cubicBezTo>
                      <a:pt x="198" y="47"/>
                      <a:pt x="198" y="47"/>
                      <a:pt x="198" y="48"/>
                    </a:cubicBezTo>
                    <a:cubicBezTo>
                      <a:pt x="191" y="47"/>
                      <a:pt x="191" y="47"/>
                      <a:pt x="191" y="47"/>
                    </a:cubicBezTo>
                    <a:cubicBezTo>
                      <a:pt x="189" y="47"/>
                      <a:pt x="189" y="47"/>
                      <a:pt x="189" y="47"/>
                    </a:cubicBezTo>
                    <a:cubicBezTo>
                      <a:pt x="187" y="47"/>
                      <a:pt x="187" y="47"/>
                      <a:pt x="187" y="47"/>
                    </a:cubicBezTo>
                    <a:cubicBezTo>
                      <a:pt x="182" y="48"/>
                      <a:pt x="182" y="48"/>
                      <a:pt x="182" y="48"/>
                    </a:cubicBezTo>
                    <a:cubicBezTo>
                      <a:pt x="181" y="48"/>
                      <a:pt x="181" y="48"/>
                      <a:pt x="181" y="48"/>
                    </a:cubicBezTo>
                    <a:cubicBezTo>
                      <a:pt x="181" y="47"/>
                      <a:pt x="181" y="47"/>
                      <a:pt x="181" y="47"/>
                    </a:cubicBezTo>
                    <a:cubicBezTo>
                      <a:pt x="181" y="46"/>
                      <a:pt x="181" y="46"/>
                      <a:pt x="181" y="45"/>
                    </a:cubicBezTo>
                    <a:cubicBezTo>
                      <a:pt x="181" y="45"/>
                      <a:pt x="182" y="45"/>
                      <a:pt x="184" y="45"/>
                    </a:cubicBezTo>
                    <a:cubicBezTo>
                      <a:pt x="184" y="45"/>
                      <a:pt x="184" y="45"/>
                      <a:pt x="185" y="45"/>
                    </a:cubicBezTo>
                    <a:cubicBezTo>
                      <a:pt x="185" y="45"/>
                      <a:pt x="185" y="44"/>
                      <a:pt x="186" y="44"/>
                    </a:cubicBezTo>
                    <a:cubicBezTo>
                      <a:pt x="186" y="44"/>
                      <a:pt x="186" y="43"/>
                      <a:pt x="186" y="42"/>
                    </a:cubicBezTo>
                    <a:cubicBezTo>
                      <a:pt x="186" y="40"/>
                      <a:pt x="186" y="39"/>
                      <a:pt x="186" y="38"/>
                    </a:cubicBezTo>
                    <a:cubicBezTo>
                      <a:pt x="186" y="33"/>
                      <a:pt x="186" y="33"/>
                      <a:pt x="186" y="33"/>
                    </a:cubicBezTo>
                    <a:cubicBezTo>
                      <a:pt x="186" y="29"/>
                      <a:pt x="186" y="25"/>
                      <a:pt x="185" y="24"/>
                    </a:cubicBezTo>
                    <a:cubicBezTo>
                      <a:pt x="184" y="22"/>
                      <a:pt x="183" y="22"/>
                      <a:pt x="181" y="22"/>
                    </a:cubicBezTo>
                    <a:cubicBezTo>
                      <a:pt x="179" y="22"/>
                      <a:pt x="178" y="22"/>
                      <a:pt x="177" y="23"/>
                    </a:cubicBezTo>
                    <a:cubicBezTo>
                      <a:pt x="175" y="23"/>
                      <a:pt x="174" y="24"/>
                      <a:pt x="172" y="26"/>
                    </a:cubicBezTo>
                    <a:cubicBezTo>
                      <a:pt x="172" y="26"/>
                      <a:pt x="172" y="26"/>
                      <a:pt x="172" y="26"/>
                    </a:cubicBezTo>
                    <a:cubicBezTo>
                      <a:pt x="172" y="28"/>
                      <a:pt x="172" y="28"/>
                      <a:pt x="172" y="28"/>
                    </a:cubicBezTo>
                    <a:cubicBezTo>
                      <a:pt x="172" y="31"/>
                      <a:pt x="172" y="31"/>
                      <a:pt x="172" y="31"/>
                    </a:cubicBezTo>
                    <a:cubicBezTo>
                      <a:pt x="172" y="36"/>
                      <a:pt x="172" y="36"/>
                      <a:pt x="172" y="36"/>
                    </a:cubicBezTo>
                    <a:cubicBezTo>
                      <a:pt x="172" y="37"/>
                      <a:pt x="172" y="37"/>
                      <a:pt x="172" y="37"/>
                    </a:cubicBezTo>
                    <a:cubicBezTo>
                      <a:pt x="172" y="41"/>
                      <a:pt x="172" y="43"/>
                      <a:pt x="173" y="44"/>
                    </a:cubicBezTo>
                    <a:cubicBezTo>
                      <a:pt x="173" y="44"/>
                      <a:pt x="174" y="45"/>
                      <a:pt x="176" y="45"/>
                    </a:cubicBezTo>
                    <a:cubicBezTo>
                      <a:pt x="176" y="46"/>
                      <a:pt x="176" y="46"/>
                      <a:pt x="176" y="46"/>
                    </a:cubicBezTo>
                    <a:cubicBezTo>
                      <a:pt x="176" y="46"/>
                      <a:pt x="176" y="47"/>
                      <a:pt x="176" y="47"/>
                    </a:cubicBezTo>
                    <a:cubicBezTo>
                      <a:pt x="175" y="48"/>
                      <a:pt x="175" y="48"/>
                      <a:pt x="174" y="48"/>
                    </a:cubicBezTo>
                    <a:cubicBezTo>
                      <a:pt x="174" y="48"/>
                      <a:pt x="173" y="47"/>
                      <a:pt x="172" y="47"/>
                    </a:cubicBezTo>
                    <a:cubicBezTo>
                      <a:pt x="168" y="47"/>
                      <a:pt x="168" y="47"/>
                      <a:pt x="168" y="47"/>
                    </a:cubicBezTo>
                    <a:cubicBezTo>
                      <a:pt x="166" y="47"/>
                      <a:pt x="163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6"/>
                      <a:pt x="160" y="46"/>
                    </a:cubicBezTo>
                    <a:moveTo>
                      <a:pt x="144" y="33"/>
                    </a:moveTo>
                    <a:cubicBezTo>
                      <a:pt x="143" y="33"/>
                      <a:pt x="142" y="34"/>
                      <a:pt x="140" y="35"/>
                    </a:cubicBezTo>
                    <a:cubicBezTo>
                      <a:pt x="138" y="36"/>
                      <a:pt x="137" y="37"/>
                      <a:pt x="136" y="38"/>
                    </a:cubicBezTo>
                    <a:cubicBezTo>
                      <a:pt x="136" y="39"/>
                      <a:pt x="136" y="40"/>
                      <a:pt x="136" y="41"/>
                    </a:cubicBezTo>
                    <a:cubicBezTo>
                      <a:pt x="136" y="42"/>
                      <a:pt x="136" y="43"/>
                      <a:pt x="136" y="43"/>
                    </a:cubicBezTo>
                    <a:cubicBezTo>
                      <a:pt x="137" y="44"/>
                      <a:pt x="138" y="44"/>
                      <a:pt x="139" y="44"/>
                    </a:cubicBezTo>
                    <a:cubicBezTo>
                      <a:pt x="140" y="44"/>
                      <a:pt x="141" y="44"/>
                      <a:pt x="142" y="43"/>
                    </a:cubicBezTo>
                    <a:cubicBezTo>
                      <a:pt x="143" y="42"/>
                      <a:pt x="144" y="41"/>
                      <a:pt x="144" y="41"/>
                    </a:cubicBezTo>
                    <a:cubicBezTo>
                      <a:pt x="144" y="40"/>
                      <a:pt x="145" y="39"/>
                      <a:pt x="145" y="36"/>
                    </a:cubicBezTo>
                    <a:cubicBezTo>
                      <a:pt x="145" y="35"/>
                      <a:pt x="145" y="34"/>
                      <a:pt x="144" y="33"/>
                    </a:cubicBezTo>
                    <a:moveTo>
                      <a:pt x="156" y="41"/>
                    </a:moveTo>
                    <a:cubicBezTo>
                      <a:pt x="157" y="41"/>
                      <a:pt x="157" y="41"/>
                      <a:pt x="157" y="41"/>
                    </a:cubicBezTo>
                    <a:cubicBezTo>
                      <a:pt x="157" y="42"/>
                      <a:pt x="157" y="42"/>
                      <a:pt x="157" y="42"/>
                    </a:cubicBezTo>
                    <a:cubicBezTo>
                      <a:pt x="157" y="42"/>
                      <a:pt x="157" y="42"/>
                      <a:pt x="157" y="42"/>
                    </a:cubicBezTo>
                    <a:cubicBezTo>
                      <a:pt x="157" y="44"/>
                      <a:pt x="156" y="46"/>
                      <a:pt x="155" y="46"/>
                    </a:cubicBezTo>
                    <a:cubicBezTo>
                      <a:pt x="154" y="47"/>
                      <a:pt x="153" y="48"/>
                      <a:pt x="152" y="48"/>
                    </a:cubicBezTo>
                    <a:cubicBezTo>
                      <a:pt x="150" y="48"/>
                      <a:pt x="149" y="47"/>
                      <a:pt x="148" y="46"/>
                    </a:cubicBezTo>
                    <a:cubicBezTo>
                      <a:pt x="147" y="46"/>
                      <a:pt x="146" y="44"/>
                      <a:pt x="145" y="42"/>
                    </a:cubicBezTo>
                    <a:cubicBezTo>
                      <a:pt x="144" y="44"/>
                      <a:pt x="143" y="46"/>
                      <a:pt x="141" y="46"/>
                    </a:cubicBezTo>
                    <a:cubicBezTo>
                      <a:pt x="139" y="47"/>
                      <a:pt x="137" y="48"/>
                      <a:pt x="134" y="48"/>
                    </a:cubicBezTo>
                    <a:cubicBezTo>
                      <a:pt x="132" y="48"/>
                      <a:pt x="130" y="47"/>
                      <a:pt x="129" y="46"/>
                    </a:cubicBezTo>
                    <a:cubicBezTo>
                      <a:pt x="127" y="45"/>
                      <a:pt x="127" y="44"/>
                      <a:pt x="127" y="42"/>
                    </a:cubicBezTo>
                    <a:cubicBezTo>
                      <a:pt x="127" y="41"/>
                      <a:pt x="127" y="41"/>
                      <a:pt x="127" y="40"/>
                    </a:cubicBezTo>
                    <a:cubicBezTo>
                      <a:pt x="128" y="39"/>
                      <a:pt x="128" y="38"/>
                      <a:pt x="129" y="38"/>
                    </a:cubicBezTo>
                    <a:cubicBezTo>
                      <a:pt x="130" y="37"/>
                      <a:pt x="131" y="36"/>
                      <a:pt x="133" y="35"/>
                    </a:cubicBezTo>
                    <a:cubicBezTo>
                      <a:pt x="133" y="35"/>
                      <a:pt x="134" y="34"/>
                      <a:pt x="136" y="34"/>
                    </a:cubicBezTo>
                    <a:cubicBezTo>
                      <a:pt x="144" y="30"/>
                      <a:pt x="144" y="30"/>
                      <a:pt x="144" y="30"/>
                    </a:cubicBezTo>
                    <a:cubicBezTo>
                      <a:pt x="145" y="29"/>
                      <a:pt x="145" y="29"/>
                      <a:pt x="145" y="28"/>
                    </a:cubicBezTo>
                    <a:cubicBezTo>
                      <a:pt x="145" y="24"/>
                      <a:pt x="144" y="22"/>
                      <a:pt x="143" y="21"/>
                    </a:cubicBezTo>
                    <a:cubicBezTo>
                      <a:pt x="143" y="20"/>
                      <a:pt x="142" y="20"/>
                      <a:pt x="141" y="20"/>
                    </a:cubicBezTo>
                    <a:cubicBezTo>
                      <a:pt x="140" y="20"/>
                      <a:pt x="139" y="20"/>
                      <a:pt x="138" y="21"/>
                    </a:cubicBezTo>
                    <a:cubicBezTo>
                      <a:pt x="137" y="21"/>
                      <a:pt x="136" y="22"/>
                      <a:pt x="135" y="22"/>
                    </a:cubicBezTo>
                    <a:cubicBezTo>
                      <a:pt x="135" y="23"/>
                      <a:pt x="135" y="24"/>
                      <a:pt x="135" y="25"/>
                    </a:cubicBezTo>
                    <a:cubicBezTo>
                      <a:pt x="134" y="26"/>
                      <a:pt x="134" y="27"/>
                      <a:pt x="134" y="27"/>
                    </a:cubicBezTo>
                    <a:cubicBezTo>
                      <a:pt x="134" y="28"/>
                      <a:pt x="133" y="28"/>
                      <a:pt x="132" y="28"/>
                    </a:cubicBezTo>
                    <a:cubicBezTo>
                      <a:pt x="131" y="29"/>
                      <a:pt x="131" y="29"/>
                      <a:pt x="130" y="29"/>
                    </a:cubicBezTo>
                    <a:cubicBezTo>
                      <a:pt x="129" y="30"/>
                      <a:pt x="128" y="30"/>
                      <a:pt x="127" y="30"/>
                    </a:cubicBezTo>
                    <a:cubicBezTo>
                      <a:pt x="127" y="30"/>
                      <a:pt x="127" y="29"/>
                      <a:pt x="127" y="29"/>
                    </a:cubicBezTo>
                    <a:cubicBezTo>
                      <a:pt x="127" y="28"/>
                      <a:pt x="127" y="26"/>
                      <a:pt x="127" y="25"/>
                    </a:cubicBezTo>
                    <a:cubicBezTo>
                      <a:pt x="128" y="24"/>
                      <a:pt x="130" y="23"/>
                      <a:pt x="131" y="22"/>
                    </a:cubicBezTo>
                    <a:cubicBezTo>
                      <a:pt x="133" y="20"/>
                      <a:pt x="135" y="19"/>
                      <a:pt x="136" y="19"/>
                    </a:cubicBezTo>
                    <a:cubicBezTo>
                      <a:pt x="138" y="18"/>
                      <a:pt x="141" y="18"/>
                      <a:pt x="144" y="18"/>
                    </a:cubicBezTo>
                    <a:cubicBezTo>
                      <a:pt x="146" y="18"/>
                      <a:pt x="147" y="18"/>
                      <a:pt x="149" y="19"/>
                    </a:cubicBezTo>
                    <a:cubicBezTo>
                      <a:pt x="150" y="20"/>
                      <a:pt x="151" y="21"/>
                      <a:pt x="152" y="22"/>
                    </a:cubicBezTo>
                    <a:cubicBezTo>
                      <a:pt x="152" y="23"/>
                      <a:pt x="152" y="26"/>
                      <a:pt x="152" y="29"/>
                    </a:cubicBezTo>
                    <a:cubicBezTo>
                      <a:pt x="152" y="35"/>
                      <a:pt x="152" y="35"/>
                      <a:pt x="152" y="35"/>
                    </a:cubicBezTo>
                    <a:cubicBezTo>
                      <a:pt x="152" y="39"/>
                      <a:pt x="152" y="39"/>
                      <a:pt x="152" y="39"/>
                    </a:cubicBezTo>
                    <a:cubicBezTo>
                      <a:pt x="152" y="40"/>
                      <a:pt x="152" y="40"/>
                      <a:pt x="152" y="40"/>
                    </a:cubicBezTo>
                    <a:cubicBezTo>
                      <a:pt x="152" y="41"/>
                      <a:pt x="152" y="42"/>
                      <a:pt x="153" y="42"/>
                    </a:cubicBezTo>
                    <a:cubicBezTo>
                      <a:pt x="153" y="43"/>
                      <a:pt x="153" y="43"/>
                      <a:pt x="154" y="43"/>
                    </a:cubicBezTo>
                    <a:cubicBezTo>
                      <a:pt x="154" y="43"/>
                      <a:pt x="154" y="43"/>
                      <a:pt x="154" y="43"/>
                    </a:cubicBezTo>
                    <a:cubicBezTo>
                      <a:pt x="156" y="41"/>
                      <a:pt x="156" y="41"/>
                      <a:pt x="156" y="41"/>
                    </a:cubicBezTo>
                    <a:close/>
                    <a:moveTo>
                      <a:pt x="103" y="44"/>
                    </a:moveTo>
                    <a:cubicBezTo>
                      <a:pt x="104" y="44"/>
                      <a:pt x="104" y="44"/>
                      <a:pt x="104" y="44"/>
                    </a:cubicBezTo>
                    <a:cubicBezTo>
                      <a:pt x="105" y="44"/>
                      <a:pt x="106" y="44"/>
                      <a:pt x="107" y="43"/>
                    </a:cubicBezTo>
                    <a:cubicBezTo>
                      <a:pt x="108" y="43"/>
                      <a:pt x="109" y="43"/>
                      <a:pt x="110" y="42"/>
                    </a:cubicBezTo>
                    <a:cubicBezTo>
                      <a:pt x="110" y="41"/>
                      <a:pt x="110" y="41"/>
                      <a:pt x="110" y="40"/>
                    </a:cubicBezTo>
                    <a:cubicBezTo>
                      <a:pt x="110" y="33"/>
                      <a:pt x="110" y="29"/>
                      <a:pt x="109" y="27"/>
                    </a:cubicBezTo>
                    <a:cubicBezTo>
                      <a:pt x="109" y="25"/>
                      <a:pt x="108" y="23"/>
                      <a:pt x="107" y="22"/>
                    </a:cubicBezTo>
                    <a:cubicBezTo>
                      <a:pt x="106" y="21"/>
                      <a:pt x="104" y="21"/>
                      <a:pt x="102" y="21"/>
                    </a:cubicBezTo>
                    <a:cubicBezTo>
                      <a:pt x="101" y="21"/>
                      <a:pt x="100" y="21"/>
                      <a:pt x="99" y="21"/>
                    </a:cubicBezTo>
                    <a:cubicBezTo>
                      <a:pt x="98" y="22"/>
                      <a:pt x="98" y="22"/>
                      <a:pt x="97" y="23"/>
                    </a:cubicBezTo>
                    <a:cubicBezTo>
                      <a:pt x="96" y="24"/>
                      <a:pt x="95" y="25"/>
                      <a:pt x="95" y="26"/>
                    </a:cubicBezTo>
                    <a:cubicBezTo>
                      <a:pt x="94" y="28"/>
                      <a:pt x="94" y="30"/>
                      <a:pt x="94" y="32"/>
                    </a:cubicBezTo>
                    <a:cubicBezTo>
                      <a:pt x="94" y="35"/>
                      <a:pt x="95" y="38"/>
                      <a:pt x="97" y="40"/>
                    </a:cubicBezTo>
                    <a:cubicBezTo>
                      <a:pt x="98" y="42"/>
                      <a:pt x="100" y="43"/>
                      <a:pt x="103" y="44"/>
                    </a:cubicBezTo>
                    <a:moveTo>
                      <a:pt x="92" y="21"/>
                    </a:moveTo>
                    <a:cubicBezTo>
                      <a:pt x="93" y="20"/>
                      <a:pt x="94" y="19"/>
                      <a:pt x="95" y="19"/>
                    </a:cubicBezTo>
                    <a:cubicBezTo>
                      <a:pt x="96" y="19"/>
                      <a:pt x="98" y="18"/>
                      <a:pt x="100" y="18"/>
                    </a:cubicBezTo>
                    <a:cubicBezTo>
                      <a:pt x="102" y="18"/>
                      <a:pt x="102" y="18"/>
                      <a:pt x="102" y="18"/>
                    </a:cubicBezTo>
                    <a:cubicBezTo>
                      <a:pt x="105" y="18"/>
                      <a:pt x="107" y="19"/>
                      <a:pt x="109" y="21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17"/>
                      <a:pt x="110" y="17"/>
                      <a:pt x="110" y="17"/>
                    </a:cubicBezTo>
                    <a:cubicBezTo>
                      <a:pt x="110" y="14"/>
                      <a:pt x="110" y="14"/>
                      <a:pt x="110" y="14"/>
                    </a:cubicBezTo>
                    <a:cubicBezTo>
                      <a:pt x="110" y="10"/>
                      <a:pt x="109" y="7"/>
                      <a:pt x="109" y="6"/>
                    </a:cubicBezTo>
                    <a:cubicBezTo>
                      <a:pt x="108" y="6"/>
                      <a:pt x="108" y="5"/>
                      <a:pt x="107" y="5"/>
                    </a:cubicBezTo>
                    <a:cubicBezTo>
                      <a:pt x="106" y="5"/>
                      <a:pt x="105" y="5"/>
                      <a:pt x="105" y="5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3"/>
                      <a:pt x="106" y="3"/>
                      <a:pt x="106" y="3"/>
                    </a:cubicBezTo>
                    <a:cubicBezTo>
                      <a:pt x="107" y="3"/>
                      <a:pt x="109" y="3"/>
                      <a:pt x="111" y="2"/>
                    </a:cubicBezTo>
                    <a:cubicBezTo>
                      <a:pt x="112" y="2"/>
                      <a:pt x="112" y="2"/>
                      <a:pt x="112" y="2"/>
                    </a:cubicBezTo>
                    <a:cubicBezTo>
                      <a:pt x="115" y="1"/>
                      <a:pt x="115" y="1"/>
                      <a:pt x="115" y="1"/>
                    </a:cubicBezTo>
                    <a:cubicBezTo>
                      <a:pt x="116" y="1"/>
                      <a:pt x="117" y="1"/>
                      <a:pt x="117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1"/>
                      <a:pt x="117" y="2"/>
                      <a:pt x="117" y="2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7" y="4"/>
                      <a:pt x="117" y="6"/>
                      <a:pt x="118" y="8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1"/>
                      <a:pt x="118" y="11"/>
                      <a:pt x="118" y="11"/>
                    </a:cubicBezTo>
                    <a:cubicBezTo>
                      <a:pt x="118" y="13"/>
                      <a:pt x="118" y="13"/>
                      <a:pt x="118" y="13"/>
                    </a:cubicBezTo>
                    <a:cubicBezTo>
                      <a:pt x="118" y="17"/>
                      <a:pt x="118" y="17"/>
                      <a:pt x="118" y="17"/>
                    </a:cubicBezTo>
                    <a:cubicBezTo>
                      <a:pt x="118" y="19"/>
                      <a:pt x="118" y="19"/>
                      <a:pt x="118" y="19"/>
                    </a:cubicBezTo>
                    <a:cubicBezTo>
                      <a:pt x="118" y="20"/>
                      <a:pt x="118" y="21"/>
                      <a:pt x="118" y="23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8" y="26"/>
                      <a:pt x="118" y="26"/>
                      <a:pt x="118" y="26"/>
                    </a:cubicBezTo>
                    <a:cubicBezTo>
                      <a:pt x="118" y="27"/>
                      <a:pt x="118" y="27"/>
                      <a:pt x="118" y="28"/>
                    </a:cubicBezTo>
                    <a:cubicBezTo>
                      <a:pt x="118" y="30"/>
                      <a:pt x="118" y="30"/>
                      <a:pt x="118" y="30"/>
                    </a:cubicBezTo>
                    <a:cubicBezTo>
                      <a:pt x="118" y="30"/>
                      <a:pt x="118" y="30"/>
                      <a:pt x="118" y="30"/>
                    </a:cubicBezTo>
                    <a:cubicBezTo>
                      <a:pt x="118" y="31"/>
                      <a:pt x="118" y="32"/>
                      <a:pt x="118" y="33"/>
                    </a:cubicBezTo>
                    <a:cubicBezTo>
                      <a:pt x="118" y="34"/>
                      <a:pt x="118" y="36"/>
                      <a:pt x="118" y="36"/>
                    </a:cubicBezTo>
                    <a:cubicBezTo>
                      <a:pt x="118" y="37"/>
                      <a:pt x="118" y="37"/>
                      <a:pt x="118" y="38"/>
                    </a:cubicBezTo>
                    <a:cubicBezTo>
                      <a:pt x="118" y="40"/>
                      <a:pt x="118" y="40"/>
                      <a:pt x="118" y="40"/>
                    </a:cubicBezTo>
                    <a:cubicBezTo>
                      <a:pt x="118" y="41"/>
                      <a:pt x="118" y="42"/>
                      <a:pt x="118" y="43"/>
                    </a:cubicBezTo>
                    <a:cubicBezTo>
                      <a:pt x="118" y="43"/>
                      <a:pt x="119" y="44"/>
                      <a:pt x="121" y="44"/>
                    </a:cubicBezTo>
                    <a:cubicBezTo>
                      <a:pt x="121" y="44"/>
                      <a:pt x="122" y="44"/>
                      <a:pt x="122" y="44"/>
                    </a:cubicBezTo>
                    <a:cubicBezTo>
                      <a:pt x="122" y="44"/>
                      <a:pt x="122" y="45"/>
                      <a:pt x="122" y="45"/>
                    </a:cubicBezTo>
                    <a:cubicBezTo>
                      <a:pt x="122" y="45"/>
                      <a:pt x="122" y="45"/>
                      <a:pt x="122" y="46"/>
                    </a:cubicBezTo>
                    <a:cubicBezTo>
                      <a:pt x="121" y="46"/>
                      <a:pt x="120" y="46"/>
                      <a:pt x="119" y="46"/>
                    </a:cubicBezTo>
                    <a:cubicBezTo>
                      <a:pt x="116" y="47"/>
                      <a:pt x="114" y="47"/>
                      <a:pt x="112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0" y="48"/>
                      <a:pt x="110" y="48"/>
                      <a:pt x="110" y="48"/>
                    </a:cubicBezTo>
                    <a:cubicBezTo>
                      <a:pt x="110" y="48"/>
                      <a:pt x="110" y="48"/>
                      <a:pt x="110" y="48"/>
                    </a:cubicBezTo>
                    <a:cubicBezTo>
                      <a:pt x="110" y="46"/>
                      <a:pt x="110" y="45"/>
                      <a:pt x="110" y="45"/>
                    </a:cubicBezTo>
                    <a:cubicBezTo>
                      <a:pt x="109" y="45"/>
                      <a:pt x="109" y="45"/>
                      <a:pt x="108" y="45"/>
                    </a:cubicBezTo>
                    <a:cubicBezTo>
                      <a:pt x="107" y="46"/>
                      <a:pt x="105" y="47"/>
                      <a:pt x="104" y="47"/>
                    </a:cubicBezTo>
                    <a:cubicBezTo>
                      <a:pt x="103" y="48"/>
                      <a:pt x="101" y="48"/>
                      <a:pt x="100" y="48"/>
                    </a:cubicBezTo>
                    <a:cubicBezTo>
                      <a:pt x="97" y="48"/>
                      <a:pt x="94" y="47"/>
                      <a:pt x="92" y="46"/>
                    </a:cubicBezTo>
                    <a:cubicBezTo>
                      <a:pt x="90" y="44"/>
                      <a:pt x="88" y="42"/>
                      <a:pt x="87" y="40"/>
                    </a:cubicBezTo>
                    <a:cubicBezTo>
                      <a:pt x="86" y="38"/>
                      <a:pt x="85" y="35"/>
                      <a:pt x="85" y="33"/>
                    </a:cubicBezTo>
                    <a:cubicBezTo>
                      <a:pt x="85" y="28"/>
                      <a:pt x="88" y="24"/>
                      <a:pt x="92" y="21"/>
                    </a:cubicBezTo>
                    <a:moveTo>
                      <a:pt x="69" y="33"/>
                    </a:moveTo>
                    <a:cubicBezTo>
                      <a:pt x="67" y="33"/>
                      <a:pt x="66" y="34"/>
                      <a:pt x="64" y="35"/>
                    </a:cubicBezTo>
                    <a:cubicBezTo>
                      <a:pt x="62" y="36"/>
                      <a:pt x="61" y="37"/>
                      <a:pt x="61" y="38"/>
                    </a:cubicBezTo>
                    <a:cubicBezTo>
                      <a:pt x="60" y="39"/>
                      <a:pt x="60" y="40"/>
                      <a:pt x="60" y="41"/>
                    </a:cubicBezTo>
                    <a:cubicBezTo>
                      <a:pt x="60" y="42"/>
                      <a:pt x="60" y="43"/>
                      <a:pt x="61" y="43"/>
                    </a:cubicBezTo>
                    <a:cubicBezTo>
                      <a:pt x="61" y="44"/>
                      <a:pt x="62" y="44"/>
                      <a:pt x="63" y="44"/>
                    </a:cubicBezTo>
                    <a:cubicBezTo>
                      <a:pt x="64" y="44"/>
                      <a:pt x="65" y="44"/>
                      <a:pt x="66" y="43"/>
                    </a:cubicBezTo>
                    <a:cubicBezTo>
                      <a:pt x="68" y="42"/>
                      <a:pt x="68" y="41"/>
                      <a:pt x="69" y="41"/>
                    </a:cubicBezTo>
                    <a:cubicBezTo>
                      <a:pt x="69" y="40"/>
                      <a:pt x="69" y="39"/>
                      <a:pt x="69" y="36"/>
                    </a:cubicBezTo>
                    <a:cubicBezTo>
                      <a:pt x="69" y="35"/>
                      <a:pt x="69" y="34"/>
                      <a:pt x="69" y="33"/>
                    </a:cubicBezTo>
                    <a:moveTo>
                      <a:pt x="81" y="41"/>
                    </a:moveTo>
                    <a:cubicBezTo>
                      <a:pt x="81" y="41"/>
                      <a:pt x="81" y="41"/>
                      <a:pt x="81" y="41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1" y="44"/>
                      <a:pt x="80" y="46"/>
                      <a:pt x="80" y="46"/>
                    </a:cubicBezTo>
                    <a:cubicBezTo>
                      <a:pt x="79" y="47"/>
                      <a:pt x="77" y="48"/>
                      <a:pt x="76" y="48"/>
                    </a:cubicBezTo>
                    <a:cubicBezTo>
                      <a:pt x="75" y="48"/>
                      <a:pt x="73" y="47"/>
                      <a:pt x="72" y="46"/>
                    </a:cubicBezTo>
                    <a:cubicBezTo>
                      <a:pt x="71" y="46"/>
                      <a:pt x="70" y="44"/>
                      <a:pt x="70" y="42"/>
                    </a:cubicBezTo>
                    <a:cubicBezTo>
                      <a:pt x="69" y="44"/>
                      <a:pt x="67" y="46"/>
                      <a:pt x="65" y="46"/>
                    </a:cubicBezTo>
                    <a:cubicBezTo>
                      <a:pt x="63" y="47"/>
                      <a:pt x="61" y="48"/>
                      <a:pt x="58" y="48"/>
                    </a:cubicBezTo>
                    <a:cubicBezTo>
                      <a:pt x="56" y="48"/>
                      <a:pt x="54" y="47"/>
                      <a:pt x="53" y="46"/>
                    </a:cubicBezTo>
                    <a:cubicBezTo>
                      <a:pt x="52" y="45"/>
                      <a:pt x="51" y="44"/>
                      <a:pt x="51" y="42"/>
                    </a:cubicBezTo>
                    <a:cubicBezTo>
                      <a:pt x="51" y="41"/>
                      <a:pt x="51" y="41"/>
                      <a:pt x="52" y="40"/>
                    </a:cubicBezTo>
                    <a:cubicBezTo>
                      <a:pt x="52" y="39"/>
                      <a:pt x="53" y="38"/>
                      <a:pt x="53" y="38"/>
                    </a:cubicBezTo>
                    <a:cubicBezTo>
                      <a:pt x="54" y="37"/>
                      <a:pt x="55" y="36"/>
                      <a:pt x="57" y="35"/>
                    </a:cubicBezTo>
                    <a:cubicBezTo>
                      <a:pt x="57" y="35"/>
                      <a:pt x="58" y="34"/>
                      <a:pt x="60" y="34"/>
                    </a:cubicBez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9"/>
                      <a:pt x="69" y="29"/>
                      <a:pt x="69" y="28"/>
                    </a:cubicBezTo>
                    <a:cubicBezTo>
                      <a:pt x="69" y="24"/>
                      <a:pt x="69" y="22"/>
                      <a:pt x="68" y="21"/>
                    </a:cubicBezTo>
                    <a:cubicBezTo>
                      <a:pt x="67" y="20"/>
                      <a:pt x="66" y="20"/>
                      <a:pt x="65" y="20"/>
                    </a:cubicBezTo>
                    <a:cubicBezTo>
                      <a:pt x="64" y="20"/>
                      <a:pt x="63" y="20"/>
                      <a:pt x="62" y="21"/>
                    </a:cubicBezTo>
                    <a:cubicBezTo>
                      <a:pt x="61" y="21"/>
                      <a:pt x="60" y="22"/>
                      <a:pt x="60" y="22"/>
                    </a:cubicBezTo>
                    <a:cubicBezTo>
                      <a:pt x="59" y="23"/>
                      <a:pt x="59" y="24"/>
                      <a:pt x="59" y="25"/>
                    </a:cubicBezTo>
                    <a:cubicBezTo>
                      <a:pt x="59" y="26"/>
                      <a:pt x="59" y="27"/>
                      <a:pt x="58" y="27"/>
                    </a:cubicBezTo>
                    <a:cubicBezTo>
                      <a:pt x="58" y="28"/>
                      <a:pt x="57" y="28"/>
                      <a:pt x="56" y="28"/>
                    </a:cubicBezTo>
                    <a:cubicBezTo>
                      <a:pt x="56" y="29"/>
                      <a:pt x="55" y="29"/>
                      <a:pt x="55" y="29"/>
                    </a:cubicBezTo>
                    <a:cubicBezTo>
                      <a:pt x="53" y="30"/>
                      <a:pt x="52" y="30"/>
                      <a:pt x="51" y="30"/>
                    </a:cubicBezTo>
                    <a:cubicBezTo>
                      <a:pt x="51" y="30"/>
                      <a:pt x="51" y="29"/>
                      <a:pt x="51" y="29"/>
                    </a:cubicBezTo>
                    <a:cubicBezTo>
                      <a:pt x="51" y="28"/>
                      <a:pt x="51" y="26"/>
                      <a:pt x="52" y="25"/>
                    </a:cubicBezTo>
                    <a:cubicBezTo>
                      <a:pt x="53" y="24"/>
                      <a:pt x="54" y="23"/>
                      <a:pt x="56" y="22"/>
                    </a:cubicBezTo>
                    <a:cubicBezTo>
                      <a:pt x="57" y="20"/>
                      <a:pt x="59" y="19"/>
                      <a:pt x="61" y="19"/>
                    </a:cubicBezTo>
                    <a:cubicBezTo>
                      <a:pt x="63" y="18"/>
                      <a:pt x="65" y="18"/>
                      <a:pt x="68" y="18"/>
                    </a:cubicBezTo>
                    <a:cubicBezTo>
                      <a:pt x="70" y="18"/>
                      <a:pt x="72" y="18"/>
                      <a:pt x="73" y="19"/>
                    </a:cubicBezTo>
                    <a:cubicBezTo>
                      <a:pt x="74" y="20"/>
                      <a:pt x="75" y="21"/>
                      <a:pt x="76" y="22"/>
                    </a:cubicBezTo>
                    <a:cubicBezTo>
                      <a:pt x="76" y="23"/>
                      <a:pt x="77" y="26"/>
                      <a:pt x="77" y="29"/>
                    </a:cubicBezTo>
                    <a:cubicBezTo>
                      <a:pt x="77" y="35"/>
                      <a:pt x="77" y="35"/>
                      <a:pt x="77" y="35"/>
                    </a:cubicBezTo>
                    <a:cubicBezTo>
                      <a:pt x="77" y="39"/>
                      <a:pt x="77" y="39"/>
                      <a:pt x="77" y="39"/>
                    </a:cubicBezTo>
                    <a:cubicBezTo>
                      <a:pt x="77" y="40"/>
                      <a:pt x="77" y="40"/>
                      <a:pt x="77" y="40"/>
                    </a:cubicBezTo>
                    <a:cubicBezTo>
                      <a:pt x="77" y="41"/>
                      <a:pt x="77" y="42"/>
                      <a:pt x="77" y="42"/>
                    </a:cubicBezTo>
                    <a:cubicBezTo>
                      <a:pt x="77" y="43"/>
                      <a:pt x="78" y="43"/>
                      <a:pt x="78" y="43"/>
                    </a:cubicBezTo>
                    <a:cubicBezTo>
                      <a:pt x="78" y="43"/>
                      <a:pt x="79" y="43"/>
                      <a:pt x="79" y="43"/>
                    </a:cubicBezTo>
                    <a:cubicBezTo>
                      <a:pt x="80" y="41"/>
                      <a:pt x="80" y="41"/>
                      <a:pt x="80" y="41"/>
                    </a:cubicBezTo>
                    <a:lnTo>
                      <a:pt x="81" y="41"/>
                    </a:lnTo>
                    <a:close/>
                    <a:moveTo>
                      <a:pt x="17" y="43"/>
                    </a:moveTo>
                    <a:cubicBezTo>
                      <a:pt x="19" y="44"/>
                      <a:pt x="20" y="44"/>
                      <a:pt x="22" y="44"/>
                    </a:cubicBezTo>
                    <a:cubicBezTo>
                      <a:pt x="24" y="44"/>
                      <a:pt x="27" y="44"/>
                      <a:pt x="28" y="43"/>
                    </a:cubicBezTo>
                    <a:cubicBezTo>
                      <a:pt x="30" y="42"/>
                      <a:pt x="31" y="41"/>
                      <a:pt x="32" y="40"/>
                    </a:cubicBezTo>
                    <a:cubicBezTo>
                      <a:pt x="33" y="38"/>
                      <a:pt x="33" y="37"/>
                      <a:pt x="33" y="34"/>
                    </a:cubicBezTo>
                    <a:cubicBezTo>
                      <a:pt x="33" y="32"/>
                      <a:pt x="33" y="30"/>
                      <a:pt x="32" y="29"/>
                    </a:cubicBezTo>
                    <a:cubicBezTo>
                      <a:pt x="31" y="27"/>
                      <a:pt x="29" y="26"/>
                      <a:pt x="28" y="25"/>
                    </a:cubicBezTo>
                    <a:cubicBezTo>
                      <a:pt x="26" y="25"/>
                      <a:pt x="24" y="24"/>
                      <a:pt x="20" y="24"/>
                    </a:cubicBezTo>
                    <a:cubicBezTo>
                      <a:pt x="19" y="24"/>
                      <a:pt x="18" y="24"/>
                      <a:pt x="17" y="25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7" y="42"/>
                      <a:pt x="17" y="43"/>
                      <a:pt x="17" y="43"/>
                    </a:cubicBezTo>
                    <a:moveTo>
                      <a:pt x="17" y="21"/>
                    </a:moveTo>
                    <a:cubicBezTo>
                      <a:pt x="18" y="21"/>
                      <a:pt x="19" y="21"/>
                      <a:pt x="20" y="21"/>
                    </a:cubicBezTo>
                    <a:cubicBezTo>
                      <a:pt x="24" y="21"/>
                      <a:pt x="27" y="21"/>
                      <a:pt x="29" y="19"/>
                    </a:cubicBezTo>
                    <a:cubicBezTo>
                      <a:pt x="30" y="18"/>
                      <a:pt x="31" y="16"/>
                      <a:pt x="31" y="13"/>
                    </a:cubicBezTo>
                    <a:cubicBezTo>
                      <a:pt x="31" y="10"/>
                      <a:pt x="30" y="9"/>
                      <a:pt x="29" y="7"/>
                    </a:cubicBezTo>
                    <a:cubicBezTo>
                      <a:pt x="27" y="6"/>
                      <a:pt x="24" y="5"/>
                      <a:pt x="21" y="5"/>
                    </a:cubicBezTo>
                    <a:cubicBezTo>
                      <a:pt x="20" y="5"/>
                      <a:pt x="18" y="5"/>
                      <a:pt x="17" y="5"/>
                    </a:cubicBezTo>
                    <a:cubicBezTo>
                      <a:pt x="17" y="6"/>
                      <a:pt x="17" y="7"/>
                      <a:pt x="17" y="8"/>
                    </a:cubicBezTo>
                    <a:cubicBezTo>
                      <a:pt x="17" y="10"/>
                      <a:pt x="17" y="12"/>
                      <a:pt x="17" y="16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20"/>
                      <a:pt x="17" y="21"/>
                    </a:cubicBezTo>
                    <a:moveTo>
                      <a:pt x="0" y="48"/>
                    </a:moveTo>
                    <a:cubicBezTo>
                      <a:pt x="0" y="45"/>
                      <a:pt x="0" y="45"/>
                      <a:pt x="0" y="45"/>
                    </a:cubicBezTo>
                    <a:cubicBezTo>
                      <a:pt x="1" y="45"/>
                      <a:pt x="2" y="45"/>
                      <a:pt x="2" y="45"/>
                    </a:cubicBezTo>
                    <a:cubicBezTo>
                      <a:pt x="4" y="44"/>
                      <a:pt x="5" y="44"/>
                      <a:pt x="6" y="44"/>
                    </a:cubicBezTo>
                    <a:cubicBezTo>
                      <a:pt x="7" y="43"/>
                      <a:pt x="7" y="43"/>
                      <a:pt x="7" y="42"/>
                    </a:cubicBezTo>
                    <a:cubicBezTo>
                      <a:pt x="7" y="41"/>
                      <a:pt x="7" y="39"/>
                      <a:pt x="7" y="36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0"/>
                      <a:pt x="7" y="16"/>
                      <a:pt x="7" y="9"/>
                    </a:cubicBezTo>
                    <a:cubicBezTo>
                      <a:pt x="7" y="8"/>
                      <a:pt x="7" y="6"/>
                      <a:pt x="7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5"/>
                      <a:pt x="5" y="5"/>
                      <a:pt x="4" y="5"/>
                    </a:cubicBezTo>
                    <a:cubicBezTo>
                      <a:pt x="4" y="5"/>
                      <a:pt x="2" y="5"/>
                      <a:pt x="0" y="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3" y="2"/>
                      <a:pt x="23" y="2"/>
                      <a:pt x="24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30" y="2"/>
                      <a:pt x="32" y="3"/>
                    </a:cubicBezTo>
                    <a:cubicBezTo>
                      <a:pt x="33" y="3"/>
                      <a:pt x="34" y="3"/>
                      <a:pt x="35" y="4"/>
                    </a:cubicBezTo>
                    <a:cubicBezTo>
                      <a:pt x="37" y="4"/>
                      <a:pt x="38" y="5"/>
                      <a:pt x="39" y="6"/>
                    </a:cubicBezTo>
                    <a:cubicBezTo>
                      <a:pt x="39" y="7"/>
                      <a:pt x="40" y="8"/>
                      <a:pt x="41" y="9"/>
                    </a:cubicBezTo>
                    <a:cubicBezTo>
                      <a:pt x="41" y="10"/>
                      <a:pt x="41" y="12"/>
                      <a:pt x="41" y="13"/>
                    </a:cubicBezTo>
                    <a:cubicBezTo>
                      <a:pt x="41" y="14"/>
                      <a:pt x="41" y="16"/>
                      <a:pt x="40" y="17"/>
                    </a:cubicBezTo>
                    <a:cubicBezTo>
                      <a:pt x="40" y="18"/>
                      <a:pt x="39" y="19"/>
                      <a:pt x="37" y="20"/>
                    </a:cubicBezTo>
                    <a:cubicBezTo>
                      <a:pt x="37" y="20"/>
                      <a:pt x="35" y="21"/>
                      <a:pt x="33" y="22"/>
                    </a:cubicBezTo>
                    <a:cubicBezTo>
                      <a:pt x="36" y="23"/>
                      <a:pt x="39" y="24"/>
                      <a:pt x="41" y="26"/>
                    </a:cubicBezTo>
                    <a:cubicBezTo>
                      <a:pt x="43" y="29"/>
                      <a:pt x="44" y="31"/>
                      <a:pt x="44" y="33"/>
                    </a:cubicBezTo>
                    <a:cubicBezTo>
                      <a:pt x="44" y="35"/>
                      <a:pt x="43" y="37"/>
                      <a:pt x="43" y="38"/>
                    </a:cubicBezTo>
                    <a:cubicBezTo>
                      <a:pt x="42" y="40"/>
                      <a:pt x="42" y="41"/>
                      <a:pt x="41" y="42"/>
                    </a:cubicBezTo>
                    <a:cubicBezTo>
                      <a:pt x="39" y="43"/>
                      <a:pt x="38" y="44"/>
                      <a:pt x="36" y="45"/>
                    </a:cubicBezTo>
                    <a:cubicBezTo>
                      <a:pt x="35" y="46"/>
                      <a:pt x="33" y="46"/>
                      <a:pt x="30" y="47"/>
                    </a:cubicBezTo>
                    <a:cubicBezTo>
                      <a:pt x="29" y="47"/>
                      <a:pt x="27" y="47"/>
                      <a:pt x="24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5" y="47"/>
                      <a:pt x="12" y="47"/>
                      <a:pt x="9" y="47"/>
                    </a:cubicBezTo>
                    <a:cubicBezTo>
                      <a:pt x="8" y="47"/>
                      <a:pt x="5" y="48"/>
                      <a:pt x="0" y="48"/>
                    </a:cubicBezTo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954" y="510"/>
                <a:ext cx="474" cy="77"/>
              </a:xfrm>
              <a:custGeom>
                <a:rect b="b" l="l" r="r" t="t"/>
                <a:pathLst>
                  <a:path extrusionOk="0" h="102" w="631">
                    <a:moveTo>
                      <a:pt x="539" y="68"/>
                    </a:moveTo>
                    <a:cubicBezTo>
                      <a:pt x="569" y="66"/>
                      <a:pt x="569" y="66"/>
                      <a:pt x="569" y="66"/>
                    </a:cubicBezTo>
                    <a:cubicBezTo>
                      <a:pt x="569" y="70"/>
                      <a:pt x="571" y="74"/>
                      <a:pt x="573" y="77"/>
                    </a:cubicBezTo>
                    <a:cubicBezTo>
                      <a:pt x="576" y="81"/>
                      <a:pt x="580" y="83"/>
                      <a:pt x="586" y="83"/>
                    </a:cubicBezTo>
                    <a:cubicBezTo>
                      <a:pt x="591" y="83"/>
                      <a:pt x="594" y="82"/>
                      <a:pt x="597" y="79"/>
                    </a:cubicBezTo>
                    <a:cubicBezTo>
                      <a:pt x="599" y="77"/>
                      <a:pt x="600" y="75"/>
                      <a:pt x="600" y="72"/>
                    </a:cubicBezTo>
                    <a:cubicBezTo>
                      <a:pt x="600" y="70"/>
                      <a:pt x="599" y="68"/>
                      <a:pt x="597" y="65"/>
                    </a:cubicBezTo>
                    <a:cubicBezTo>
                      <a:pt x="595" y="63"/>
                      <a:pt x="589" y="62"/>
                      <a:pt x="581" y="60"/>
                    </a:cubicBezTo>
                    <a:cubicBezTo>
                      <a:pt x="567" y="57"/>
                      <a:pt x="557" y="53"/>
                      <a:pt x="552" y="48"/>
                    </a:cubicBezTo>
                    <a:cubicBezTo>
                      <a:pt x="546" y="43"/>
                      <a:pt x="543" y="36"/>
                      <a:pt x="543" y="29"/>
                    </a:cubicBezTo>
                    <a:cubicBezTo>
                      <a:pt x="543" y="24"/>
                      <a:pt x="544" y="19"/>
                      <a:pt x="547" y="14"/>
                    </a:cubicBezTo>
                    <a:cubicBezTo>
                      <a:pt x="550" y="10"/>
                      <a:pt x="555" y="6"/>
                      <a:pt x="561" y="4"/>
                    </a:cubicBezTo>
                    <a:cubicBezTo>
                      <a:pt x="567" y="1"/>
                      <a:pt x="575" y="0"/>
                      <a:pt x="586" y="0"/>
                    </a:cubicBezTo>
                    <a:cubicBezTo>
                      <a:pt x="599" y="0"/>
                      <a:pt x="608" y="2"/>
                      <a:pt x="615" y="7"/>
                    </a:cubicBezTo>
                    <a:cubicBezTo>
                      <a:pt x="622" y="12"/>
                      <a:pt x="626" y="19"/>
                      <a:pt x="627" y="29"/>
                    </a:cubicBezTo>
                    <a:cubicBezTo>
                      <a:pt x="598" y="31"/>
                      <a:pt x="598" y="31"/>
                      <a:pt x="598" y="31"/>
                    </a:cubicBezTo>
                    <a:cubicBezTo>
                      <a:pt x="597" y="27"/>
                      <a:pt x="595" y="23"/>
                      <a:pt x="593" y="21"/>
                    </a:cubicBezTo>
                    <a:cubicBezTo>
                      <a:pt x="590" y="19"/>
                      <a:pt x="587" y="18"/>
                      <a:pt x="583" y="18"/>
                    </a:cubicBezTo>
                    <a:cubicBezTo>
                      <a:pt x="579" y="18"/>
                      <a:pt x="576" y="19"/>
                      <a:pt x="574" y="20"/>
                    </a:cubicBezTo>
                    <a:cubicBezTo>
                      <a:pt x="573" y="22"/>
                      <a:pt x="572" y="24"/>
                      <a:pt x="572" y="26"/>
                    </a:cubicBezTo>
                    <a:cubicBezTo>
                      <a:pt x="572" y="28"/>
                      <a:pt x="572" y="29"/>
                      <a:pt x="574" y="30"/>
                    </a:cubicBezTo>
                    <a:cubicBezTo>
                      <a:pt x="575" y="32"/>
                      <a:pt x="579" y="33"/>
                      <a:pt x="584" y="34"/>
                    </a:cubicBezTo>
                    <a:cubicBezTo>
                      <a:pt x="598" y="37"/>
                      <a:pt x="608" y="40"/>
                      <a:pt x="614" y="43"/>
                    </a:cubicBezTo>
                    <a:cubicBezTo>
                      <a:pt x="620" y="46"/>
                      <a:pt x="624" y="49"/>
                      <a:pt x="627" y="54"/>
                    </a:cubicBezTo>
                    <a:cubicBezTo>
                      <a:pt x="629" y="58"/>
                      <a:pt x="631" y="63"/>
                      <a:pt x="631" y="68"/>
                    </a:cubicBezTo>
                    <a:cubicBezTo>
                      <a:pt x="631" y="74"/>
                      <a:pt x="629" y="80"/>
                      <a:pt x="625" y="86"/>
                    </a:cubicBezTo>
                    <a:cubicBezTo>
                      <a:pt x="622" y="91"/>
                      <a:pt x="617" y="95"/>
                      <a:pt x="610" y="98"/>
                    </a:cubicBezTo>
                    <a:cubicBezTo>
                      <a:pt x="604" y="101"/>
                      <a:pt x="596" y="102"/>
                      <a:pt x="586" y="102"/>
                    </a:cubicBezTo>
                    <a:cubicBezTo>
                      <a:pt x="569" y="102"/>
                      <a:pt x="557" y="99"/>
                      <a:pt x="550" y="92"/>
                    </a:cubicBezTo>
                    <a:cubicBezTo>
                      <a:pt x="544" y="86"/>
                      <a:pt x="540" y="78"/>
                      <a:pt x="539" y="68"/>
                    </a:cubicBezTo>
                    <a:moveTo>
                      <a:pt x="490" y="63"/>
                    </a:moveTo>
                    <a:cubicBezTo>
                      <a:pt x="479" y="27"/>
                      <a:pt x="479" y="27"/>
                      <a:pt x="479" y="27"/>
                    </a:cubicBezTo>
                    <a:cubicBezTo>
                      <a:pt x="468" y="63"/>
                      <a:pt x="468" y="63"/>
                      <a:pt x="468" y="63"/>
                    </a:cubicBezTo>
                    <a:lnTo>
                      <a:pt x="490" y="63"/>
                    </a:lnTo>
                    <a:close/>
                    <a:moveTo>
                      <a:pt x="497" y="84"/>
                    </a:moveTo>
                    <a:cubicBezTo>
                      <a:pt x="461" y="84"/>
                      <a:pt x="461" y="84"/>
                      <a:pt x="461" y="84"/>
                    </a:cubicBezTo>
                    <a:cubicBezTo>
                      <a:pt x="456" y="100"/>
                      <a:pt x="456" y="100"/>
                      <a:pt x="456" y="100"/>
                    </a:cubicBezTo>
                    <a:cubicBezTo>
                      <a:pt x="424" y="100"/>
                      <a:pt x="424" y="100"/>
                      <a:pt x="424" y="100"/>
                    </a:cubicBezTo>
                    <a:cubicBezTo>
                      <a:pt x="462" y="2"/>
                      <a:pt x="462" y="2"/>
                      <a:pt x="462" y="2"/>
                    </a:cubicBezTo>
                    <a:cubicBezTo>
                      <a:pt x="496" y="2"/>
                      <a:pt x="496" y="2"/>
                      <a:pt x="496" y="2"/>
                    </a:cubicBezTo>
                    <a:cubicBezTo>
                      <a:pt x="534" y="100"/>
                      <a:pt x="534" y="100"/>
                      <a:pt x="534" y="100"/>
                    </a:cubicBezTo>
                    <a:cubicBezTo>
                      <a:pt x="502" y="100"/>
                      <a:pt x="502" y="100"/>
                      <a:pt x="502" y="100"/>
                    </a:cubicBezTo>
                    <a:lnTo>
                      <a:pt x="497" y="84"/>
                    </a:lnTo>
                    <a:close/>
                    <a:moveTo>
                      <a:pt x="319" y="2"/>
                    </a:moveTo>
                    <a:cubicBezTo>
                      <a:pt x="348" y="2"/>
                      <a:pt x="348" y="2"/>
                      <a:pt x="348" y="2"/>
                    </a:cubicBezTo>
                    <a:cubicBezTo>
                      <a:pt x="386" y="56"/>
                      <a:pt x="386" y="56"/>
                      <a:pt x="386" y="56"/>
                    </a:cubicBezTo>
                    <a:cubicBezTo>
                      <a:pt x="386" y="2"/>
                      <a:pt x="386" y="2"/>
                      <a:pt x="386" y="2"/>
                    </a:cubicBezTo>
                    <a:cubicBezTo>
                      <a:pt x="415" y="2"/>
                      <a:pt x="415" y="2"/>
                      <a:pt x="415" y="2"/>
                    </a:cubicBezTo>
                    <a:cubicBezTo>
                      <a:pt x="415" y="100"/>
                      <a:pt x="415" y="100"/>
                      <a:pt x="415" y="100"/>
                    </a:cubicBezTo>
                    <a:cubicBezTo>
                      <a:pt x="386" y="100"/>
                      <a:pt x="386" y="100"/>
                      <a:pt x="386" y="100"/>
                    </a:cubicBezTo>
                    <a:cubicBezTo>
                      <a:pt x="348" y="46"/>
                      <a:pt x="348" y="46"/>
                      <a:pt x="348" y="46"/>
                    </a:cubicBezTo>
                    <a:cubicBezTo>
                      <a:pt x="348" y="100"/>
                      <a:pt x="348" y="100"/>
                      <a:pt x="348" y="100"/>
                    </a:cubicBezTo>
                    <a:cubicBezTo>
                      <a:pt x="319" y="100"/>
                      <a:pt x="319" y="100"/>
                      <a:pt x="319" y="100"/>
                    </a:cubicBezTo>
                    <a:lnTo>
                      <a:pt x="319" y="2"/>
                    </a:lnTo>
                    <a:close/>
                    <a:moveTo>
                      <a:pt x="214" y="2"/>
                    </a:moveTo>
                    <a:cubicBezTo>
                      <a:pt x="302" y="2"/>
                      <a:pt x="302" y="2"/>
                      <a:pt x="302" y="2"/>
                    </a:cubicBezTo>
                    <a:cubicBezTo>
                      <a:pt x="302" y="21"/>
                      <a:pt x="302" y="21"/>
                      <a:pt x="302" y="21"/>
                    </a:cubicBezTo>
                    <a:cubicBezTo>
                      <a:pt x="246" y="79"/>
                      <a:pt x="246" y="79"/>
                      <a:pt x="246" y="79"/>
                    </a:cubicBezTo>
                    <a:cubicBezTo>
                      <a:pt x="305" y="79"/>
                      <a:pt x="305" y="79"/>
                      <a:pt x="305" y="79"/>
                    </a:cubicBezTo>
                    <a:cubicBezTo>
                      <a:pt x="305" y="100"/>
                      <a:pt x="305" y="100"/>
                      <a:pt x="305" y="100"/>
                    </a:cubicBezTo>
                    <a:cubicBezTo>
                      <a:pt x="209" y="100"/>
                      <a:pt x="209" y="100"/>
                      <a:pt x="209" y="100"/>
                    </a:cubicBezTo>
                    <a:cubicBezTo>
                      <a:pt x="209" y="80"/>
                      <a:pt x="209" y="80"/>
                      <a:pt x="209" y="80"/>
                    </a:cubicBezTo>
                    <a:cubicBezTo>
                      <a:pt x="265" y="23"/>
                      <a:pt x="265" y="23"/>
                      <a:pt x="265" y="23"/>
                    </a:cubicBezTo>
                    <a:cubicBezTo>
                      <a:pt x="214" y="23"/>
                      <a:pt x="214" y="23"/>
                      <a:pt x="214" y="23"/>
                    </a:cubicBezTo>
                    <a:lnTo>
                      <a:pt x="214" y="2"/>
                    </a:lnTo>
                    <a:close/>
                    <a:moveTo>
                      <a:pt x="163" y="63"/>
                    </a:moveTo>
                    <a:cubicBezTo>
                      <a:pt x="151" y="27"/>
                      <a:pt x="151" y="27"/>
                      <a:pt x="151" y="27"/>
                    </a:cubicBezTo>
                    <a:cubicBezTo>
                      <a:pt x="140" y="63"/>
                      <a:pt x="140" y="63"/>
                      <a:pt x="140" y="63"/>
                    </a:cubicBezTo>
                    <a:lnTo>
                      <a:pt x="163" y="63"/>
                    </a:lnTo>
                    <a:close/>
                    <a:moveTo>
                      <a:pt x="169" y="84"/>
                    </a:moveTo>
                    <a:cubicBezTo>
                      <a:pt x="134" y="84"/>
                      <a:pt x="134" y="84"/>
                      <a:pt x="134" y="84"/>
                    </a:cubicBezTo>
                    <a:cubicBezTo>
                      <a:pt x="129" y="100"/>
                      <a:pt x="129" y="100"/>
                      <a:pt x="129" y="100"/>
                    </a:cubicBezTo>
                    <a:cubicBezTo>
                      <a:pt x="97" y="100"/>
                      <a:pt x="97" y="100"/>
                      <a:pt x="97" y="100"/>
                    </a:cubicBezTo>
                    <a:cubicBezTo>
                      <a:pt x="135" y="2"/>
                      <a:pt x="135" y="2"/>
                      <a:pt x="135" y="2"/>
                    </a:cubicBezTo>
                    <a:cubicBezTo>
                      <a:pt x="169" y="2"/>
                      <a:pt x="169" y="2"/>
                      <a:pt x="169" y="2"/>
                    </a:cubicBezTo>
                    <a:cubicBezTo>
                      <a:pt x="207" y="100"/>
                      <a:pt x="207" y="100"/>
                      <a:pt x="207" y="100"/>
                    </a:cubicBezTo>
                    <a:cubicBezTo>
                      <a:pt x="174" y="100"/>
                      <a:pt x="174" y="100"/>
                      <a:pt x="174" y="100"/>
                    </a:cubicBezTo>
                    <a:lnTo>
                      <a:pt x="169" y="84"/>
                    </a:lnTo>
                    <a:close/>
                    <a:moveTo>
                      <a:pt x="31" y="79"/>
                    </a:moveTo>
                    <a:cubicBezTo>
                      <a:pt x="47" y="79"/>
                      <a:pt x="47" y="79"/>
                      <a:pt x="47" y="79"/>
                    </a:cubicBezTo>
                    <a:cubicBezTo>
                      <a:pt x="53" y="79"/>
                      <a:pt x="56" y="78"/>
                      <a:pt x="58" y="76"/>
                    </a:cubicBezTo>
                    <a:cubicBezTo>
                      <a:pt x="61" y="74"/>
                      <a:pt x="62" y="72"/>
                      <a:pt x="62" y="69"/>
                    </a:cubicBezTo>
                    <a:cubicBezTo>
                      <a:pt x="62" y="66"/>
                      <a:pt x="61" y="63"/>
                      <a:pt x="59" y="62"/>
                    </a:cubicBezTo>
                    <a:cubicBezTo>
                      <a:pt x="56" y="60"/>
                      <a:pt x="53" y="59"/>
                      <a:pt x="47" y="59"/>
                    </a:cubicBezTo>
                    <a:cubicBezTo>
                      <a:pt x="31" y="59"/>
                      <a:pt x="31" y="59"/>
                      <a:pt x="31" y="59"/>
                    </a:cubicBezTo>
                    <a:lnTo>
                      <a:pt x="31" y="79"/>
                    </a:lnTo>
                    <a:close/>
                    <a:moveTo>
                      <a:pt x="31" y="40"/>
                    </a:moveTo>
                    <a:cubicBezTo>
                      <a:pt x="45" y="40"/>
                      <a:pt x="45" y="40"/>
                      <a:pt x="45" y="40"/>
                    </a:cubicBezTo>
                    <a:cubicBezTo>
                      <a:pt x="50" y="40"/>
                      <a:pt x="53" y="39"/>
                      <a:pt x="55" y="38"/>
                    </a:cubicBezTo>
                    <a:cubicBezTo>
                      <a:pt x="57" y="36"/>
                      <a:pt x="58" y="34"/>
                      <a:pt x="58" y="31"/>
                    </a:cubicBezTo>
                    <a:cubicBezTo>
                      <a:pt x="58" y="28"/>
                      <a:pt x="57" y="26"/>
                      <a:pt x="55" y="24"/>
                    </a:cubicBezTo>
                    <a:cubicBezTo>
                      <a:pt x="53" y="22"/>
                      <a:pt x="50" y="22"/>
                      <a:pt x="45" y="22"/>
                    </a:cubicBezTo>
                    <a:cubicBezTo>
                      <a:pt x="31" y="22"/>
                      <a:pt x="31" y="22"/>
                      <a:pt x="31" y="22"/>
                    </a:cubicBezTo>
                    <a:lnTo>
                      <a:pt x="31" y="40"/>
                    </a:lnTo>
                    <a:close/>
                    <a:moveTo>
                      <a:pt x="0" y="2"/>
                    </a:moveTo>
                    <a:cubicBezTo>
                      <a:pt x="58" y="2"/>
                      <a:pt x="58" y="2"/>
                      <a:pt x="58" y="2"/>
                    </a:cubicBezTo>
                    <a:cubicBezTo>
                      <a:pt x="68" y="2"/>
                      <a:pt x="75" y="4"/>
                      <a:pt x="81" y="9"/>
                    </a:cubicBezTo>
                    <a:cubicBezTo>
                      <a:pt x="86" y="13"/>
                      <a:pt x="88" y="19"/>
                      <a:pt x="88" y="26"/>
                    </a:cubicBezTo>
                    <a:cubicBezTo>
                      <a:pt x="88" y="32"/>
                      <a:pt x="87" y="37"/>
                      <a:pt x="83" y="41"/>
                    </a:cubicBezTo>
                    <a:cubicBezTo>
                      <a:pt x="80" y="44"/>
                      <a:pt x="77" y="46"/>
                      <a:pt x="72" y="48"/>
                    </a:cubicBezTo>
                    <a:cubicBezTo>
                      <a:pt x="79" y="49"/>
                      <a:pt x="84" y="52"/>
                      <a:pt x="88" y="57"/>
                    </a:cubicBezTo>
                    <a:cubicBezTo>
                      <a:pt x="91" y="61"/>
                      <a:pt x="93" y="66"/>
                      <a:pt x="93" y="72"/>
                    </a:cubicBezTo>
                    <a:cubicBezTo>
                      <a:pt x="93" y="77"/>
                      <a:pt x="92" y="82"/>
                      <a:pt x="89" y="86"/>
                    </a:cubicBezTo>
                    <a:cubicBezTo>
                      <a:pt x="87" y="90"/>
                      <a:pt x="84" y="93"/>
                      <a:pt x="79" y="96"/>
                    </a:cubicBezTo>
                    <a:cubicBezTo>
                      <a:pt x="77" y="97"/>
                      <a:pt x="73" y="98"/>
                      <a:pt x="68" y="99"/>
                    </a:cubicBezTo>
                    <a:cubicBezTo>
                      <a:pt x="61" y="100"/>
                      <a:pt x="56" y="100"/>
                      <a:pt x="54" y="100"/>
                    </a:cubicBezTo>
                    <a:cubicBezTo>
                      <a:pt x="0" y="100"/>
                      <a:pt x="0" y="100"/>
                      <a:pt x="0" y="10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21563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057" y="185"/>
                <a:ext cx="107" cy="201"/>
              </a:xfrm>
              <a:custGeom>
                <a:rect b="b" l="l" r="r" t="t"/>
                <a:pathLst>
                  <a:path extrusionOk="0" h="268" w="143">
                    <a:moveTo>
                      <a:pt x="143" y="129"/>
                    </a:moveTo>
                    <a:cubicBezTo>
                      <a:pt x="143" y="129"/>
                      <a:pt x="128" y="113"/>
                      <a:pt x="112" y="106"/>
                    </a:cubicBezTo>
                    <a:cubicBezTo>
                      <a:pt x="96" y="98"/>
                      <a:pt x="96" y="98"/>
                      <a:pt x="96" y="98"/>
                    </a:cubicBezTo>
                    <a:cubicBezTo>
                      <a:pt x="96" y="98"/>
                      <a:pt x="77" y="94"/>
                      <a:pt x="63" y="74"/>
                    </a:cubicBezTo>
                    <a:cubicBezTo>
                      <a:pt x="50" y="53"/>
                      <a:pt x="45" y="16"/>
                      <a:pt x="49" y="0"/>
                    </a:cubicBezTo>
                    <a:cubicBezTo>
                      <a:pt x="49" y="0"/>
                      <a:pt x="37" y="9"/>
                      <a:pt x="35" y="26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7"/>
                      <a:pt x="27" y="27"/>
                      <a:pt x="25" y="42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3" y="34"/>
                      <a:pt x="17" y="46"/>
                      <a:pt x="18" y="63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4" y="57"/>
                      <a:pt x="10" y="70"/>
                      <a:pt x="12" y="81"/>
                    </a:cubicBezTo>
                    <a:cubicBezTo>
                      <a:pt x="9" y="76"/>
                      <a:pt x="9" y="76"/>
                      <a:pt x="9" y="76"/>
                    </a:cubicBezTo>
                    <a:cubicBezTo>
                      <a:pt x="9" y="76"/>
                      <a:pt x="5" y="88"/>
                      <a:pt x="10" y="104"/>
                    </a:cubicBezTo>
                    <a:cubicBezTo>
                      <a:pt x="4" y="95"/>
                      <a:pt x="4" y="95"/>
                      <a:pt x="4" y="95"/>
                    </a:cubicBezTo>
                    <a:cubicBezTo>
                      <a:pt x="4" y="95"/>
                      <a:pt x="2" y="111"/>
                      <a:pt x="9" y="121"/>
                    </a:cubicBezTo>
                    <a:cubicBezTo>
                      <a:pt x="1" y="113"/>
                      <a:pt x="1" y="113"/>
                      <a:pt x="1" y="113"/>
                    </a:cubicBezTo>
                    <a:cubicBezTo>
                      <a:pt x="1" y="113"/>
                      <a:pt x="1" y="125"/>
                      <a:pt x="9" y="137"/>
                    </a:cubicBezTo>
                    <a:cubicBezTo>
                      <a:pt x="0" y="130"/>
                      <a:pt x="0" y="130"/>
                      <a:pt x="0" y="130"/>
                    </a:cubicBezTo>
                    <a:cubicBezTo>
                      <a:pt x="0" y="130"/>
                      <a:pt x="2" y="144"/>
                      <a:pt x="10" y="152"/>
                    </a:cubicBezTo>
                    <a:cubicBezTo>
                      <a:pt x="1" y="145"/>
                      <a:pt x="1" y="145"/>
                      <a:pt x="1" y="145"/>
                    </a:cubicBezTo>
                    <a:cubicBezTo>
                      <a:pt x="1" y="145"/>
                      <a:pt x="4" y="159"/>
                      <a:pt x="12" y="168"/>
                    </a:cubicBezTo>
                    <a:cubicBezTo>
                      <a:pt x="3" y="163"/>
                      <a:pt x="3" y="163"/>
                      <a:pt x="3" y="163"/>
                    </a:cubicBezTo>
                    <a:cubicBezTo>
                      <a:pt x="3" y="163"/>
                      <a:pt x="6" y="175"/>
                      <a:pt x="15" y="183"/>
                    </a:cubicBezTo>
                    <a:cubicBezTo>
                      <a:pt x="6" y="178"/>
                      <a:pt x="6" y="178"/>
                      <a:pt x="6" y="178"/>
                    </a:cubicBezTo>
                    <a:cubicBezTo>
                      <a:pt x="6" y="178"/>
                      <a:pt x="14" y="194"/>
                      <a:pt x="24" y="199"/>
                    </a:cubicBezTo>
                    <a:cubicBezTo>
                      <a:pt x="13" y="195"/>
                      <a:pt x="13" y="195"/>
                      <a:pt x="13" y="195"/>
                    </a:cubicBezTo>
                    <a:cubicBezTo>
                      <a:pt x="13" y="195"/>
                      <a:pt x="18" y="208"/>
                      <a:pt x="32" y="216"/>
                    </a:cubicBezTo>
                    <a:cubicBezTo>
                      <a:pt x="24" y="215"/>
                      <a:pt x="24" y="215"/>
                      <a:pt x="24" y="215"/>
                    </a:cubicBezTo>
                    <a:cubicBezTo>
                      <a:pt x="24" y="215"/>
                      <a:pt x="33" y="226"/>
                      <a:pt x="43" y="232"/>
                    </a:cubicBezTo>
                    <a:cubicBezTo>
                      <a:pt x="36" y="231"/>
                      <a:pt x="36" y="231"/>
                      <a:pt x="36" y="231"/>
                    </a:cubicBezTo>
                    <a:cubicBezTo>
                      <a:pt x="36" y="231"/>
                      <a:pt x="47" y="241"/>
                      <a:pt x="59" y="244"/>
                    </a:cubicBezTo>
                    <a:cubicBezTo>
                      <a:pt x="51" y="245"/>
                      <a:pt x="51" y="245"/>
                      <a:pt x="51" y="245"/>
                    </a:cubicBezTo>
                    <a:cubicBezTo>
                      <a:pt x="51" y="245"/>
                      <a:pt x="64" y="252"/>
                      <a:pt x="73" y="253"/>
                    </a:cubicBezTo>
                    <a:cubicBezTo>
                      <a:pt x="66" y="254"/>
                      <a:pt x="66" y="254"/>
                      <a:pt x="66" y="254"/>
                    </a:cubicBezTo>
                    <a:cubicBezTo>
                      <a:pt x="66" y="254"/>
                      <a:pt x="81" y="260"/>
                      <a:pt x="91" y="259"/>
                    </a:cubicBezTo>
                    <a:cubicBezTo>
                      <a:pt x="85" y="264"/>
                      <a:pt x="85" y="264"/>
                      <a:pt x="85" y="264"/>
                    </a:cubicBezTo>
                    <a:cubicBezTo>
                      <a:pt x="85" y="264"/>
                      <a:pt x="103" y="268"/>
                      <a:pt x="115" y="260"/>
                    </a:cubicBezTo>
                    <a:cubicBezTo>
                      <a:pt x="118" y="258"/>
                      <a:pt x="118" y="258"/>
                      <a:pt x="118" y="258"/>
                    </a:cubicBezTo>
                    <a:cubicBezTo>
                      <a:pt x="128" y="241"/>
                      <a:pt x="128" y="241"/>
                      <a:pt x="128" y="241"/>
                    </a:cubicBezTo>
                    <a:lnTo>
                      <a:pt x="143" y="129"/>
                    </a:lnTo>
                    <a:close/>
                  </a:path>
                </a:pathLst>
              </a:custGeom>
              <a:solidFill>
                <a:srgbClr val="FFCB0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5055" y="180"/>
                <a:ext cx="112" cy="207"/>
              </a:xfrm>
              <a:custGeom>
                <a:rect b="b" l="l" r="r" t="t"/>
                <a:pathLst>
                  <a:path extrusionOk="0" h="276" w="149">
                    <a:moveTo>
                      <a:pt x="50" y="4"/>
                    </a:moveTo>
                    <a:cubicBezTo>
                      <a:pt x="50" y="4"/>
                      <a:pt x="43" y="10"/>
                      <a:pt x="38" y="21"/>
                    </a:cubicBezTo>
                    <a:cubicBezTo>
                      <a:pt x="38" y="20"/>
                      <a:pt x="38" y="17"/>
                      <a:pt x="38" y="17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4" y="22"/>
                      <a:pt x="30" y="28"/>
                      <a:pt x="28" y="37"/>
                    </a:cubicBezTo>
                    <a:cubicBezTo>
                      <a:pt x="27" y="36"/>
                      <a:pt x="27" y="34"/>
                      <a:pt x="27" y="34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0" y="48"/>
                      <a:pt x="19" y="61"/>
                    </a:cubicBezTo>
                    <a:cubicBezTo>
                      <a:pt x="18" y="59"/>
                      <a:pt x="17" y="57"/>
                      <a:pt x="17" y="57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15" y="63"/>
                      <a:pt x="12" y="70"/>
                      <a:pt x="12" y="79"/>
                    </a:cubicBezTo>
                    <a:cubicBezTo>
                      <a:pt x="12" y="78"/>
                      <a:pt x="11" y="77"/>
                      <a:pt x="11" y="77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9" y="81"/>
                      <a:pt x="8" y="86"/>
                      <a:pt x="8" y="93"/>
                    </a:cubicBezTo>
                    <a:cubicBezTo>
                      <a:pt x="8" y="95"/>
                      <a:pt x="8" y="98"/>
                      <a:pt x="9" y="101"/>
                    </a:cubicBezTo>
                    <a:cubicBezTo>
                      <a:pt x="9" y="101"/>
                      <a:pt x="5" y="95"/>
                      <a:pt x="5" y="95"/>
                    </a:cubicBezTo>
                    <a:cubicBezTo>
                      <a:pt x="4" y="101"/>
                      <a:pt x="4" y="101"/>
                      <a:pt x="4" y="101"/>
                    </a:cubicBezTo>
                    <a:cubicBezTo>
                      <a:pt x="4" y="101"/>
                      <a:pt x="4" y="103"/>
                      <a:pt x="4" y="105"/>
                    </a:cubicBezTo>
                    <a:cubicBezTo>
                      <a:pt x="4" y="108"/>
                      <a:pt x="4" y="112"/>
                      <a:pt x="5" y="117"/>
                    </a:cubicBezTo>
                    <a:cubicBezTo>
                      <a:pt x="5" y="116"/>
                      <a:pt x="2" y="114"/>
                      <a:pt x="2" y="114"/>
                    </a:cubicBezTo>
                    <a:cubicBezTo>
                      <a:pt x="2" y="119"/>
                      <a:pt x="2" y="119"/>
                      <a:pt x="2" y="119"/>
                    </a:cubicBezTo>
                    <a:cubicBezTo>
                      <a:pt x="2" y="120"/>
                      <a:pt x="2" y="126"/>
                      <a:pt x="5" y="135"/>
                    </a:cubicBezTo>
                    <a:cubicBezTo>
                      <a:pt x="5" y="135"/>
                      <a:pt x="0" y="131"/>
                      <a:pt x="0" y="131"/>
                    </a:cubicBezTo>
                    <a:cubicBezTo>
                      <a:pt x="1" y="136"/>
                      <a:pt x="1" y="136"/>
                      <a:pt x="1" y="136"/>
                    </a:cubicBezTo>
                    <a:cubicBezTo>
                      <a:pt x="1" y="137"/>
                      <a:pt x="2" y="143"/>
                      <a:pt x="5" y="149"/>
                    </a:cubicBezTo>
                    <a:cubicBezTo>
                      <a:pt x="4" y="149"/>
                      <a:pt x="0" y="146"/>
                      <a:pt x="0" y="146"/>
                    </a:cubicBezTo>
                    <a:cubicBezTo>
                      <a:pt x="1" y="152"/>
                      <a:pt x="1" y="152"/>
                      <a:pt x="1" y="152"/>
                    </a:cubicBezTo>
                    <a:cubicBezTo>
                      <a:pt x="2" y="152"/>
                      <a:pt x="3" y="160"/>
                      <a:pt x="7" y="167"/>
                    </a:cubicBezTo>
                    <a:cubicBezTo>
                      <a:pt x="3" y="164"/>
                      <a:pt x="3" y="164"/>
                      <a:pt x="3" y="164"/>
                    </a:cubicBezTo>
                    <a:cubicBezTo>
                      <a:pt x="4" y="169"/>
                      <a:pt x="4" y="169"/>
                      <a:pt x="4" y="169"/>
                    </a:cubicBezTo>
                    <a:cubicBezTo>
                      <a:pt x="4" y="170"/>
                      <a:pt x="5" y="175"/>
                      <a:pt x="9" y="181"/>
                    </a:cubicBezTo>
                    <a:cubicBezTo>
                      <a:pt x="8" y="181"/>
                      <a:pt x="4" y="179"/>
                      <a:pt x="4" y="179"/>
                    </a:cubicBezTo>
                    <a:cubicBezTo>
                      <a:pt x="7" y="185"/>
                      <a:pt x="7" y="185"/>
                      <a:pt x="7" y="185"/>
                    </a:cubicBezTo>
                    <a:cubicBezTo>
                      <a:pt x="7" y="185"/>
                      <a:pt x="11" y="192"/>
                      <a:pt x="16" y="199"/>
                    </a:cubicBezTo>
                    <a:cubicBezTo>
                      <a:pt x="15" y="198"/>
                      <a:pt x="13" y="198"/>
                      <a:pt x="13" y="198"/>
                    </a:cubicBezTo>
                    <a:cubicBezTo>
                      <a:pt x="14" y="202"/>
                      <a:pt x="14" y="202"/>
                      <a:pt x="14" y="202"/>
                    </a:cubicBezTo>
                    <a:cubicBezTo>
                      <a:pt x="14" y="202"/>
                      <a:pt x="18" y="211"/>
                      <a:pt x="27" y="219"/>
                    </a:cubicBezTo>
                    <a:cubicBezTo>
                      <a:pt x="26" y="219"/>
                      <a:pt x="23" y="219"/>
                      <a:pt x="23" y="219"/>
                    </a:cubicBezTo>
                    <a:cubicBezTo>
                      <a:pt x="26" y="223"/>
                      <a:pt x="26" y="223"/>
                      <a:pt x="26" y="223"/>
                    </a:cubicBezTo>
                    <a:cubicBezTo>
                      <a:pt x="26" y="223"/>
                      <a:pt x="30" y="229"/>
                      <a:pt x="37" y="234"/>
                    </a:cubicBezTo>
                    <a:cubicBezTo>
                      <a:pt x="35" y="234"/>
                      <a:pt x="33" y="234"/>
                      <a:pt x="33" y="234"/>
                    </a:cubicBezTo>
                    <a:cubicBezTo>
                      <a:pt x="38" y="238"/>
                      <a:pt x="38" y="238"/>
                      <a:pt x="38" y="238"/>
                    </a:cubicBezTo>
                    <a:cubicBezTo>
                      <a:pt x="38" y="239"/>
                      <a:pt x="45" y="245"/>
                      <a:pt x="53" y="249"/>
                    </a:cubicBezTo>
                    <a:cubicBezTo>
                      <a:pt x="52" y="249"/>
                      <a:pt x="47" y="250"/>
                      <a:pt x="47" y="250"/>
                    </a:cubicBezTo>
                    <a:cubicBezTo>
                      <a:pt x="53" y="253"/>
                      <a:pt x="53" y="253"/>
                      <a:pt x="53" y="253"/>
                    </a:cubicBezTo>
                    <a:cubicBezTo>
                      <a:pt x="54" y="253"/>
                      <a:pt x="60" y="256"/>
                      <a:pt x="66" y="259"/>
                    </a:cubicBezTo>
                    <a:cubicBezTo>
                      <a:pt x="64" y="259"/>
                      <a:pt x="61" y="260"/>
                      <a:pt x="61" y="260"/>
                    </a:cubicBezTo>
                    <a:cubicBezTo>
                      <a:pt x="68" y="262"/>
                      <a:pt x="68" y="262"/>
                      <a:pt x="68" y="262"/>
                    </a:cubicBezTo>
                    <a:cubicBezTo>
                      <a:pt x="69" y="263"/>
                      <a:pt x="78" y="266"/>
                      <a:pt x="88" y="267"/>
                    </a:cubicBezTo>
                    <a:cubicBezTo>
                      <a:pt x="87" y="267"/>
                      <a:pt x="83" y="271"/>
                      <a:pt x="83" y="271"/>
                    </a:cubicBezTo>
                    <a:cubicBezTo>
                      <a:pt x="87" y="272"/>
                      <a:pt x="87" y="272"/>
                      <a:pt x="87" y="272"/>
                    </a:cubicBezTo>
                    <a:cubicBezTo>
                      <a:pt x="88" y="272"/>
                      <a:pt x="107" y="276"/>
                      <a:pt x="119" y="268"/>
                    </a:cubicBezTo>
                    <a:cubicBezTo>
                      <a:pt x="123" y="266"/>
                      <a:pt x="123" y="266"/>
                      <a:pt x="123" y="266"/>
                    </a:cubicBezTo>
                    <a:cubicBezTo>
                      <a:pt x="134" y="246"/>
                      <a:pt x="134" y="246"/>
                      <a:pt x="134" y="246"/>
                    </a:cubicBezTo>
                    <a:cubicBezTo>
                      <a:pt x="130" y="244"/>
                      <a:pt x="130" y="244"/>
                      <a:pt x="130" y="244"/>
                    </a:cubicBezTo>
                    <a:cubicBezTo>
                      <a:pt x="130" y="244"/>
                      <a:pt x="120" y="262"/>
                      <a:pt x="119" y="262"/>
                    </a:cubicBezTo>
                    <a:cubicBezTo>
                      <a:pt x="119" y="263"/>
                      <a:pt x="117" y="264"/>
                      <a:pt x="117" y="264"/>
                    </a:cubicBezTo>
                    <a:cubicBezTo>
                      <a:pt x="110" y="269"/>
                      <a:pt x="100" y="269"/>
                      <a:pt x="94" y="268"/>
                    </a:cubicBezTo>
                    <a:cubicBezTo>
                      <a:pt x="94" y="268"/>
                      <a:pt x="101" y="263"/>
                      <a:pt x="101" y="263"/>
                    </a:cubicBezTo>
                    <a:cubicBezTo>
                      <a:pt x="94" y="263"/>
                      <a:pt x="94" y="263"/>
                      <a:pt x="94" y="263"/>
                    </a:cubicBezTo>
                    <a:cubicBezTo>
                      <a:pt x="89" y="263"/>
                      <a:pt x="82" y="262"/>
                      <a:pt x="77" y="260"/>
                    </a:cubicBezTo>
                    <a:cubicBezTo>
                      <a:pt x="77" y="260"/>
                      <a:pt x="77" y="257"/>
                      <a:pt x="76" y="257"/>
                    </a:cubicBezTo>
                    <a:cubicBezTo>
                      <a:pt x="72" y="257"/>
                      <a:pt x="66" y="254"/>
                      <a:pt x="62" y="252"/>
                    </a:cubicBezTo>
                    <a:cubicBezTo>
                      <a:pt x="62" y="252"/>
                      <a:pt x="73" y="250"/>
                      <a:pt x="73" y="250"/>
                    </a:cubicBezTo>
                    <a:cubicBezTo>
                      <a:pt x="62" y="248"/>
                      <a:pt x="62" y="248"/>
                      <a:pt x="62" y="248"/>
                    </a:cubicBezTo>
                    <a:cubicBezTo>
                      <a:pt x="57" y="246"/>
                      <a:pt x="51" y="243"/>
                      <a:pt x="47" y="240"/>
                    </a:cubicBezTo>
                    <a:cubicBezTo>
                      <a:pt x="49" y="240"/>
                      <a:pt x="60" y="240"/>
                      <a:pt x="60" y="240"/>
                    </a:cubicBezTo>
                    <a:cubicBezTo>
                      <a:pt x="49" y="236"/>
                      <a:pt x="41" y="233"/>
                      <a:pt x="33" y="224"/>
                    </a:cubicBezTo>
                    <a:cubicBezTo>
                      <a:pt x="33" y="224"/>
                      <a:pt x="44" y="225"/>
                      <a:pt x="44" y="225"/>
                    </a:cubicBezTo>
                    <a:cubicBezTo>
                      <a:pt x="36" y="220"/>
                      <a:pt x="36" y="220"/>
                      <a:pt x="36" y="220"/>
                    </a:cubicBezTo>
                    <a:cubicBezTo>
                      <a:pt x="28" y="215"/>
                      <a:pt x="23" y="209"/>
                      <a:pt x="21" y="205"/>
                    </a:cubicBezTo>
                    <a:cubicBezTo>
                      <a:pt x="23" y="206"/>
                      <a:pt x="27" y="206"/>
                      <a:pt x="27" y="206"/>
                    </a:cubicBezTo>
                    <a:cubicBezTo>
                      <a:pt x="28" y="204"/>
                      <a:pt x="28" y="204"/>
                      <a:pt x="28" y="204"/>
                    </a:cubicBezTo>
                    <a:cubicBezTo>
                      <a:pt x="24" y="202"/>
                      <a:pt x="18" y="194"/>
                      <a:pt x="15" y="189"/>
                    </a:cubicBezTo>
                    <a:cubicBezTo>
                      <a:pt x="16" y="190"/>
                      <a:pt x="21" y="191"/>
                      <a:pt x="21" y="191"/>
                    </a:cubicBezTo>
                    <a:cubicBezTo>
                      <a:pt x="20" y="188"/>
                      <a:pt x="20" y="188"/>
                      <a:pt x="20" y="188"/>
                    </a:cubicBezTo>
                    <a:cubicBezTo>
                      <a:pt x="15" y="184"/>
                      <a:pt x="12" y="178"/>
                      <a:pt x="10" y="174"/>
                    </a:cubicBezTo>
                    <a:cubicBezTo>
                      <a:pt x="12" y="175"/>
                      <a:pt x="26" y="183"/>
                      <a:pt x="26" y="183"/>
                    </a:cubicBezTo>
                    <a:cubicBezTo>
                      <a:pt x="16" y="172"/>
                      <a:pt x="16" y="172"/>
                      <a:pt x="16" y="172"/>
                    </a:cubicBezTo>
                    <a:cubicBezTo>
                      <a:pt x="12" y="168"/>
                      <a:pt x="10" y="162"/>
                      <a:pt x="8" y="157"/>
                    </a:cubicBezTo>
                    <a:cubicBezTo>
                      <a:pt x="10" y="159"/>
                      <a:pt x="14" y="161"/>
                      <a:pt x="14" y="161"/>
                    </a:cubicBezTo>
                    <a:cubicBezTo>
                      <a:pt x="14" y="158"/>
                      <a:pt x="14" y="158"/>
                      <a:pt x="14" y="158"/>
                    </a:cubicBezTo>
                    <a:cubicBezTo>
                      <a:pt x="11" y="153"/>
                      <a:pt x="8" y="147"/>
                      <a:pt x="7" y="142"/>
                    </a:cubicBezTo>
                    <a:cubicBezTo>
                      <a:pt x="8" y="143"/>
                      <a:pt x="21" y="153"/>
                      <a:pt x="21" y="153"/>
                    </a:cubicBezTo>
                    <a:cubicBezTo>
                      <a:pt x="14" y="142"/>
                      <a:pt x="14" y="142"/>
                      <a:pt x="14" y="142"/>
                    </a:cubicBezTo>
                    <a:cubicBezTo>
                      <a:pt x="10" y="136"/>
                      <a:pt x="8" y="130"/>
                      <a:pt x="7" y="126"/>
                    </a:cubicBezTo>
                    <a:cubicBezTo>
                      <a:pt x="9" y="127"/>
                      <a:pt x="12" y="129"/>
                      <a:pt x="12" y="129"/>
                    </a:cubicBezTo>
                    <a:cubicBezTo>
                      <a:pt x="13" y="127"/>
                      <a:pt x="13" y="127"/>
                      <a:pt x="13" y="127"/>
                    </a:cubicBezTo>
                    <a:cubicBezTo>
                      <a:pt x="10" y="122"/>
                      <a:pt x="9" y="113"/>
                      <a:pt x="9" y="108"/>
                    </a:cubicBezTo>
                    <a:cubicBezTo>
                      <a:pt x="10" y="110"/>
                      <a:pt x="19" y="122"/>
                      <a:pt x="19" y="122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03"/>
                      <a:pt x="13" y="97"/>
                      <a:pt x="13" y="93"/>
                    </a:cubicBezTo>
                    <a:cubicBezTo>
                      <a:pt x="13" y="91"/>
                      <a:pt x="13" y="89"/>
                      <a:pt x="13" y="88"/>
                    </a:cubicBezTo>
                    <a:cubicBezTo>
                      <a:pt x="13" y="88"/>
                      <a:pt x="21" y="99"/>
                      <a:pt x="21" y="99"/>
                    </a:cubicBezTo>
                    <a:cubicBezTo>
                      <a:pt x="18" y="87"/>
                      <a:pt x="18" y="87"/>
                      <a:pt x="18" y="87"/>
                    </a:cubicBezTo>
                    <a:cubicBezTo>
                      <a:pt x="17" y="84"/>
                      <a:pt x="17" y="82"/>
                      <a:pt x="17" y="79"/>
                    </a:cubicBezTo>
                    <a:cubicBezTo>
                      <a:pt x="17" y="75"/>
                      <a:pt x="17" y="72"/>
                      <a:pt x="18" y="69"/>
                    </a:cubicBezTo>
                    <a:cubicBezTo>
                      <a:pt x="18" y="70"/>
                      <a:pt x="23" y="80"/>
                      <a:pt x="23" y="80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3" y="68"/>
                      <a:pt x="23" y="67"/>
                      <a:pt x="23" y="66"/>
                    </a:cubicBezTo>
                    <a:cubicBezTo>
                      <a:pt x="23" y="58"/>
                      <a:pt x="24" y="51"/>
                      <a:pt x="26" y="47"/>
                    </a:cubicBezTo>
                    <a:cubicBezTo>
                      <a:pt x="26" y="47"/>
                      <a:pt x="29" y="60"/>
                      <a:pt x="29" y="60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1" y="40"/>
                      <a:pt x="33" y="34"/>
                      <a:pt x="35" y="30"/>
                    </a:cubicBezTo>
                    <a:cubicBezTo>
                      <a:pt x="35" y="31"/>
                      <a:pt x="38" y="48"/>
                      <a:pt x="38" y="48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1" y="23"/>
                      <a:pt x="45" y="16"/>
                      <a:pt x="49" y="12"/>
                    </a:cubicBezTo>
                    <a:cubicBezTo>
                      <a:pt x="48" y="14"/>
                      <a:pt x="48" y="16"/>
                      <a:pt x="48" y="19"/>
                    </a:cubicBezTo>
                    <a:cubicBezTo>
                      <a:pt x="48" y="38"/>
                      <a:pt x="53" y="64"/>
                      <a:pt x="64" y="81"/>
                    </a:cubicBezTo>
                    <a:cubicBezTo>
                      <a:pt x="78" y="101"/>
                      <a:pt x="96" y="106"/>
                      <a:pt x="99" y="107"/>
                    </a:cubicBezTo>
                    <a:cubicBezTo>
                      <a:pt x="99" y="107"/>
                      <a:pt x="114" y="114"/>
                      <a:pt x="114" y="114"/>
                    </a:cubicBezTo>
                    <a:cubicBezTo>
                      <a:pt x="129" y="121"/>
                      <a:pt x="144" y="137"/>
                      <a:pt x="144" y="137"/>
                    </a:cubicBezTo>
                    <a:cubicBezTo>
                      <a:pt x="146" y="139"/>
                      <a:pt x="146" y="139"/>
                      <a:pt x="146" y="139"/>
                    </a:cubicBezTo>
                    <a:cubicBezTo>
                      <a:pt x="149" y="135"/>
                      <a:pt x="149" y="135"/>
                      <a:pt x="149" y="135"/>
                    </a:cubicBezTo>
                    <a:cubicBezTo>
                      <a:pt x="147" y="134"/>
                      <a:pt x="147" y="134"/>
                      <a:pt x="147" y="134"/>
                    </a:cubicBezTo>
                    <a:cubicBezTo>
                      <a:pt x="147" y="133"/>
                      <a:pt x="132" y="117"/>
                      <a:pt x="116" y="110"/>
                    </a:cubicBezTo>
                    <a:cubicBezTo>
                      <a:pt x="100" y="102"/>
                      <a:pt x="100" y="102"/>
                      <a:pt x="100" y="102"/>
                    </a:cubicBezTo>
                    <a:cubicBezTo>
                      <a:pt x="100" y="102"/>
                      <a:pt x="100" y="102"/>
                      <a:pt x="100" y="102"/>
                    </a:cubicBezTo>
                    <a:cubicBezTo>
                      <a:pt x="100" y="102"/>
                      <a:pt x="81" y="98"/>
                      <a:pt x="68" y="78"/>
                    </a:cubicBezTo>
                    <a:cubicBezTo>
                      <a:pt x="54" y="58"/>
                      <a:pt x="51" y="22"/>
                      <a:pt x="54" y="6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50" y="4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216" y="185"/>
                <a:ext cx="108" cy="201"/>
              </a:xfrm>
              <a:custGeom>
                <a:rect b="b" l="l" r="r" t="t"/>
                <a:pathLst>
                  <a:path extrusionOk="0" h="268" w="144">
                    <a:moveTo>
                      <a:pt x="0" y="131"/>
                    </a:moveTo>
                    <a:cubicBezTo>
                      <a:pt x="0" y="131"/>
                      <a:pt x="16" y="113"/>
                      <a:pt x="32" y="106"/>
                    </a:cubicBezTo>
                    <a:cubicBezTo>
                      <a:pt x="48" y="98"/>
                      <a:pt x="48" y="99"/>
                      <a:pt x="48" y="99"/>
                    </a:cubicBezTo>
                    <a:cubicBezTo>
                      <a:pt x="48" y="98"/>
                      <a:pt x="68" y="94"/>
                      <a:pt x="81" y="74"/>
                    </a:cubicBezTo>
                    <a:cubicBezTo>
                      <a:pt x="95" y="53"/>
                      <a:pt x="99" y="16"/>
                      <a:pt x="96" y="0"/>
                    </a:cubicBezTo>
                    <a:cubicBezTo>
                      <a:pt x="96" y="0"/>
                      <a:pt x="107" y="9"/>
                      <a:pt x="110" y="26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8" y="27"/>
                      <a:pt x="119" y="42"/>
                    </a:cubicBezTo>
                    <a:cubicBezTo>
                      <a:pt x="121" y="34"/>
                      <a:pt x="121" y="34"/>
                      <a:pt x="121" y="34"/>
                    </a:cubicBezTo>
                    <a:cubicBezTo>
                      <a:pt x="121" y="34"/>
                      <a:pt x="128" y="46"/>
                      <a:pt x="127" y="64"/>
                    </a:cubicBezTo>
                    <a:cubicBezTo>
                      <a:pt x="130" y="57"/>
                      <a:pt x="130" y="57"/>
                      <a:pt x="130" y="57"/>
                    </a:cubicBezTo>
                    <a:cubicBezTo>
                      <a:pt x="130" y="57"/>
                      <a:pt x="135" y="70"/>
                      <a:pt x="132" y="81"/>
                    </a:cubicBezTo>
                    <a:cubicBezTo>
                      <a:pt x="136" y="76"/>
                      <a:pt x="136" y="76"/>
                      <a:pt x="136" y="76"/>
                    </a:cubicBezTo>
                    <a:cubicBezTo>
                      <a:pt x="136" y="76"/>
                      <a:pt x="139" y="88"/>
                      <a:pt x="134" y="104"/>
                    </a:cubicBezTo>
                    <a:cubicBezTo>
                      <a:pt x="141" y="95"/>
                      <a:pt x="141" y="95"/>
                      <a:pt x="141" y="95"/>
                    </a:cubicBezTo>
                    <a:cubicBezTo>
                      <a:pt x="141" y="95"/>
                      <a:pt x="142" y="111"/>
                      <a:pt x="136" y="121"/>
                    </a:cubicBezTo>
                    <a:cubicBezTo>
                      <a:pt x="143" y="113"/>
                      <a:pt x="143" y="113"/>
                      <a:pt x="143" y="113"/>
                    </a:cubicBezTo>
                    <a:cubicBezTo>
                      <a:pt x="143" y="113"/>
                      <a:pt x="143" y="125"/>
                      <a:pt x="136" y="137"/>
                    </a:cubicBezTo>
                    <a:cubicBezTo>
                      <a:pt x="144" y="130"/>
                      <a:pt x="144" y="130"/>
                      <a:pt x="144" y="130"/>
                    </a:cubicBezTo>
                    <a:cubicBezTo>
                      <a:pt x="144" y="130"/>
                      <a:pt x="142" y="144"/>
                      <a:pt x="134" y="152"/>
                    </a:cubicBezTo>
                    <a:cubicBezTo>
                      <a:pt x="144" y="145"/>
                      <a:pt x="144" y="145"/>
                      <a:pt x="144" y="145"/>
                    </a:cubicBezTo>
                    <a:cubicBezTo>
                      <a:pt x="144" y="145"/>
                      <a:pt x="140" y="159"/>
                      <a:pt x="133" y="168"/>
                    </a:cubicBezTo>
                    <a:cubicBezTo>
                      <a:pt x="141" y="163"/>
                      <a:pt x="141" y="163"/>
                      <a:pt x="141" y="163"/>
                    </a:cubicBezTo>
                    <a:cubicBezTo>
                      <a:pt x="141" y="163"/>
                      <a:pt x="138" y="175"/>
                      <a:pt x="129" y="183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0" y="194"/>
                      <a:pt x="121" y="199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27" y="208"/>
                      <a:pt x="113" y="216"/>
                    </a:cubicBezTo>
                    <a:cubicBezTo>
                      <a:pt x="120" y="215"/>
                      <a:pt x="120" y="215"/>
                      <a:pt x="120" y="215"/>
                    </a:cubicBezTo>
                    <a:cubicBezTo>
                      <a:pt x="120" y="215"/>
                      <a:pt x="112" y="226"/>
                      <a:pt x="101" y="232"/>
                    </a:cubicBezTo>
                    <a:cubicBezTo>
                      <a:pt x="108" y="231"/>
                      <a:pt x="108" y="231"/>
                      <a:pt x="108" y="231"/>
                    </a:cubicBezTo>
                    <a:cubicBezTo>
                      <a:pt x="108" y="231"/>
                      <a:pt x="97" y="241"/>
                      <a:pt x="85" y="244"/>
                    </a:cubicBezTo>
                    <a:cubicBezTo>
                      <a:pt x="93" y="245"/>
                      <a:pt x="93" y="245"/>
                      <a:pt x="93" y="245"/>
                    </a:cubicBezTo>
                    <a:cubicBezTo>
                      <a:pt x="93" y="245"/>
                      <a:pt x="80" y="252"/>
                      <a:pt x="71" y="253"/>
                    </a:cubicBezTo>
                    <a:cubicBezTo>
                      <a:pt x="78" y="254"/>
                      <a:pt x="78" y="254"/>
                      <a:pt x="78" y="254"/>
                    </a:cubicBezTo>
                    <a:cubicBezTo>
                      <a:pt x="78" y="254"/>
                      <a:pt x="64" y="260"/>
                      <a:pt x="53" y="259"/>
                    </a:cubicBezTo>
                    <a:cubicBezTo>
                      <a:pt x="59" y="264"/>
                      <a:pt x="59" y="264"/>
                      <a:pt x="59" y="264"/>
                    </a:cubicBezTo>
                    <a:cubicBezTo>
                      <a:pt x="59" y="264"/>
                      <a:pt x="45" y="268"/>
                      <a:pt x="33" y="260"/>
                    </a:cubicBezTo>
                    <a:cubicBezTo>
                      <a:pt x="23" y="250"/>
                      <a:pt x="23" y="250"/>
                      <a:pt x="23" y="250"/>
                    </a:cubicBezTo>
                    <a:cubicBezTo>
                      <a:pt x="16" y="240"/>
                      <a:pt x="16" y="240"/>
                      <a:pt x="16" y="240"/>
                    </a:cubicBez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FFCB0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214" y="180"/>
                <a:ext cx="112" cy="208"/>
              </a:xfrm>
              <a:custGeom>
                <a:rect b="b" l="l" r="r" t="t"/>
                <a:pathLst>
                  <a:path extrusionOk="0" h="277" w="150">
                    <a:moveTo>
                      <a:pt x="96" y="6"/>
                    </a:moveTo>
                    <a:cubicBezTo>
                      <a:pt x="100" y="22"/>
                      <a:pt x="96" y="58"/>
                      <a:pt x="82" y="78"/>
                    </a:cubicBezTo>
                    <a:cubicBezTo>
                      <a:pt x="69" y="98"/>
                      <a:pt x="51" y="102"/>
                      <a:pt x="50" y="102"/>
                    </a:cubicBezTo>
                    <a:cubicBezTo>
                      <a:pt x="50" y="102"/>
                      <a:pt x="50" y="102"/>
                      <a:pt x="50" y="102"/>
                    </a:cubicBezTo>
                    <a:cubicBezTo>
                      <a:pt x="34" y="110"/>
                      <a:pt x="34" y="110"/>
                      <a:pt x="34" y="110"/>
                    </a:cubicBezTo>
                    <a:cubicBezTo>
                      <a:pt x="18" y="117"/>
                      <a:pt x="2" y="134"/>
                      <a:pt x="2" y="135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3" y="140"/>
                      <a:pt x="3" y="140"/>
                      <a:pt x="3" y="140"/>
                    </a:cubicBezTo>
                    <a:cubicBezTo>
                      <a:pt x="5" y="138"/>
                      <a:pt x="5" y="138"/>
                      <a:pt x="5" y="138"/>
                    </a:cubicBezTo>
                    <a:cubicBezTo>
                      <a:pt x="5" y="138"/>
                      <a:pt x="21" y="121"/>
                      <a:pt x="36" y="114"/>
                    </a:cubicBezTo>
                    <a:cubicBezTo>
                      <a:pt x="36" y="114"/>
                      <a:pt x="51" y="107"/>
                      <a:pt x="52" y="107"/>
                    </a:cubicBezTo>
                    <a:cubicBezTo>
                      <a:pt x="54" y="106"/>
                      <a:pt x="73" y="101"/>
                      <a:pt x="86" y="81"/>
                    </a:cubicBezTo>
                    <a:cubicBezTo>
                      <a:pt x="97" y="64"/>
                      <a:pt x="102" y="38"/>
                      <a:pt x="102" y="19"/>
                    </a:cubicBezTo>
                    <a:cubicBezTo>
                      <a:pt x="102" y="16"/>
                      <a:pt x="102" y="14"/>
                      <a:pt x="102" y="12"/>
                    </a:cubicBezTo>
                    <a:cubicBezTo>
                      <a:pt x="105" y="16"/>
                      <a:pt x="109" y="23"/>
                      <a:pt x="110" y="33"/>
                    </a:cubicBezTo>
                    <a:cubicBezTo>
                      <a:pt x="113" y="48"/>
                      <a:pt x="113" y="48"/>
                      <a:pt x="113" y="48"/>
                    </a:cubicBezTo>
                    <a:cubicBezTo>
                      <a:pt x="113" y="48"/>
                      <a:pt x="115" y="31"/>
                      <a:pt x="115" y="30"/>
                    </a:cubicBezTo>
                    <a:cubicBezTo>
                      <a:pt x="117" y="34"/>
                      <a:pt x="119" y="40"/>
                      <a:pt x="120" y="48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4" y="47"/>
                      <a:pt x="125" y="47"/>
                    </a:cubicBezTo>
                    <a:cubicBezTo>
                      <a:pt x="126" y="51"/>
                      <a:pt x="128" y="58"/>
                      <a:pt x="128" y="66"/>
                    </a:cubicBezTo>
                    <a:cubicBezTo>
                      <a:pt x="128" y="67"/>
                      <a:pt x="128" y="68"/>
                      <a:pt x="127" y="69"/>
                    </a:cubicBezTo>
                    <a:cubicBezTo>
                      <a:pt x="127" y="80"/>
                      <a:pt x="127" y="80"/>
                      <a:pt x="127" y="80"/>
                    </a:cubicBezTo>
                    <a:cubicBezTo>
                      <a:pt x="127" y="80"/>
                      <a:pt x="132" y="70"/>
                      <a:pt x="132" y="69"/>
                    </a:cubicBezTo>
                    <a:cubicBezTo>
                      <a:pt x="133" y="72"/>
                      <a:pt x="134" y="75"/>
                      <a:pt x="134" y="79"/>
                    </a:cubicBezTo>
                    <a:cubicBezTo>
                      <a:pt x="134" y="82"/>
                      <a:pt x="133" y="84"/>
                      <a:pt x="133" y="87"/>
                    </a:cubicBezTo>
                    <a:cubicBezTo>
                      <a:pt x="130" y="99"/>
                      <a:pt x="130" y="99"/>
                      <a:pt x="130" y="99"/>
                    </a:cubicBezTo>
                    <a:cubicBezTo>
                      <a:pt x="130" y="99"/>
                      <a:pt x="137" y="88"/>
                      <a:pt x="137" y="88"/>
                    </a:cubicBezTo>
                    <a:cubicBezTo>
                      <a:pt x="138" y="89"/>
                      <a:pt x="138" y="91"/>
                      <a:pt x="138" y="93"/>
                    </a:cubicBezTo>
                    <a:cubicBezTo>
                      <a:pt x="138" y="97"/>
                      <a:pt x="137" y="103"/>
                      <a:pt x="135" y="110"/>
                    </a:cubicBezTo>
                    <a:cubicBezTo>
                      <a:pt x="131" y="122"/>
                      <a:pt x="131" y="122"/>
                      <a:pt x="131" y="122"/>
                    </a:cubicBezTo>
                    <a:cubicBezTo>
                      <a:pt x="131" y="122"/>
                      <a:pt x="140" y="110"/>
                      <a:pt x="142" y="108"/>
                    </a:cubicBezTo>
                    <a:cubicBezTo>
                      <a:pt x="141" y="113"/>
                      <a:pt x="141" y="122"/>
                      <a:pt x="137" y="127"/>
                    </a:cubicBezTo>
                    <a:cubicBezTo>
                      <a:pt x="138" y="130"/>
                      <a:pt x="138" y="130"/>
                      <a:pt x="138" y="130"/>
                    </a:cubicBezTo>
                    <a:cubicBezTo>
                      <a:pt x="138" y="130"/>
                      <a:pt x="142" y="127"/>
                      <a:pt x="143" y="126"/>
                    </a:cubicBezTo>
                    <a:cubicBezTo>
                      <a:pt x="142" y="130"/>
                      <a:pt x="140" y="136"/>
                      <a:pt x="137" y="142"/>
                    </a:cubicBezTo>
                    <a:cubicBezTo>
                      <a:pt x="130" y="153"/>
                      <a:pt x="130" y="153"/>
                      <a:pt x="130" y="153"/>
                    </a:cubicBezTo>
                    <a:cubicBezTo>
                      <a:pt x="130" y="153"/>
                      <a:pt x="142" y="143"/>
                      <a:pt x="144" y="142"/>
                    </a:cubicBezTo>
                    <a:cubicBezTo>
                      <a:pt x="142" y="147"/>
                      <a:pt x="140" y="153"/>
                      <a:pt x="137" y="157"/>
                    </a:cubicBezTo>
                    <a:cubicBezTo>
                      <a:pt x="136" y="161"/>
                      <a:pt x="136" y="161"/>
                      <a:pt x="136" y="161"/>
                    </a:cubicBezTo>
                    <a:cubicBezTo>
                      <a:pt x="136" y="161"/>
                      <a:pt x="141" y="159"/>
                      <a:pt x="142" y="157"/>
                    </a:cubicBezTo>
                    <a:cubicBezTo>
                      <a:pt x="141" y="162"/>
                      <a:pt x="138" y="168"/>
                      <a:pt x="134" y="172"/>
                    </a:cubicBezTo>
                    <a:cubicBezTo>
                      <a:pt x="124" y="183"/>
                      <a:pt x="124" y="183"/>
                      <a:pt x="124" y="183"/>
                    </a:cubicBezTo>
                    <a:cubicBezTo>
                      <a:pt x="124" y="183"/>
                      <a:pt x="138" y="175"/>
                      <a:pt x="140" y="174"/>
                    </a:cubicBezTo>
                    <a:cubicBezTo>
                      <a:pt x="138" y="178"/>
                      <a:pt x="135" y="184"/>
                      <a:pt x="131" y="188"/>
                    </a:cubicBezTo>
                    <a:cubicBezTo>
                      <a:pt x="132" y="190"/>
                      <a:pt x="132" y="190"/>
                      <a:pt x="132" y="190"/>
                    </a:cubicBezTo>
                    <a:cubicBezTo>
                      <a:pt x="132" y="190"/>
                      <a:pt x="134" y="190"/>
                      <a:pt x="136" y="189"/>
                    </a:cubicBezTo>
                    <a:cubicBezTo>
                      <a:pt x="132" y="194"/>
                      <a:pt x="128" y="200"/>
                      <a:pt x="124" y="203"/>
                    </a:cubicBezTo>
                    <a:cubicBezTo>
                      <a:pt x="116" y="210"/>
                      <a:pt x="116" y="210"/>
                      <a:pt x="116" y="210"/>
                    </a:cubicBezTo>
                    <a:cubicBezTo>
                      <a:pt x="116" y="210"/>
                      <a:pt x="127" y="206"/>
                      <a:pt x="130" y="205"/>
                    </a:cubicBezTo>
                    <a:cubicBezTo>
                      <a:pt x="127" y="209"/>
                      <a:pt x="122" y="215"/>
                      <a:pt x="115" y="220"/>
                    </a:cubicBezTo>
                    <a:cubicBezTo>
                      <a:pt x="106" y="225"/>
                      <a:pt x="106" y="225"/>
                      <a:pt x="106" y="225"/>
                    </a:cubicBezTo>
                    <a:cubicBezTo>
                      <a:pt x="106" y="225"/>
                      <a:pt x="117" y="224"/>
                      <a:pt x="118" y="224"/>
                    </a:cubicBezTo>
                    <a:cubicBezTo>
                      <a:pt x="115" y="227"/>
                      <a:pt x="109" y="232"/>
                      <a:pt x="103" y="235"/>
                    </a:cubicBezTo>
                    <a:cubicBezTo>
                      <a:pt x="90" y="240"/>
                      <a:pt x="90" y="240"/>
                      <a:pt x="90" y="240"/>
                    </a:cubicBezTo>
                    <a:cubicBezTo>
                      <a:pt x="90" y="240"/>
                      <a:pt x="101" y="240"/>
                      <a:pt x="103" y="240"/>
                    </a:cubicBezTo>
                    <a:cubicBezTo>
                      <a:pt x="99" y="243"/>
                      <a:pt x="94" y="246"/>
                      <a:pt x="88" y="248"/>
                    </a:cubicBezTo>
                    <a:cubicBezTo>
                      <a:pt x="77" y="250"/>
                      <a:pt x="77" y="250"/>
                      <a:pt x="77" y="250"/>
                    </a:cubicBezTo>
                    <a:cubicBezTo>
                      <a:pt x="77" y="250"/>
                      <a:pt x="88" y="252"/>
                      <a:pt x="89" y="252"/>
                    </a:cubicBezTo>
                    <a:cubicBezTo>
                      <a:pt x="85" y="256"/>
                      <a:pt x="76" y="258"/>
                      <a:pt x="70" y="257"/>
                    </a:cubicBezTo>
                    <a:cubicBezTo>
                      <a:pt x="70" y="257"/>
                      <a:pt x="74" y="260"/>
                      <a:pt x="73" y="260"/>
                    </a:cubicBezTo>
                    <a:cubicBezTo>
                      <a:pt x="68" y="262"/>
                      <a:pt x="62" y="263"/>
                      <a:pt x="56" y="263"/>
                    </a:cubicBezTo>
                    <a:cubicBezTo>
                      <a:pt x="49" y="263"/>
                      <a:pt x="49" y="263"/>
                      <a:pt x="49" y="263"/>
                    </a:cubicBezTo>
                    <a:cubicBezTo>
                      <a:pt x="49" y="263"/>
                      <a:pt x="56" y="268"/>
                      <a:pt x="57" y="269"/>
                    </a:cubicBezTo>
                    <a:cubicBezTo>
                      <a:pt x="52" y="269"/>
                      <a:pt x="44" y="269"/>
                      <a:pt x="37" y="265"/>
                    </a:cubicBezTo>
                    <a:cubicBezTo>
                      <a:pt x="37" y="264"/>
                      <a:pt x="28" y="255"/>
                      <a:pt x="27" y="254"/>
                    </a:cubicBezTo>
                    <a:cubicBezTo>
                      <a:pt x="27" y="254"/>
                      <a:pt x="19" y="242"/>
                      <a:pt x="19" y="242"/>
                    </a:cubicBezTo>
                    <a:cubicBezTo>
                      <a:pt x="16" y="245"/>
                      <a:pt x="16" y="245"/>
                      <a:pt x="16" y="245"/>
                    </a:cubicBezTo>
                    <a:cubicBezTo>
                      <a:pt x="24" y="257"/>
                      <a:pt x="24" y="257"/>
                      <a:pt x="24" y="257"/>
                    </a:cubicBezTo>
                    <a:cubicBezTo>
                      <a:pt x="34" y="268"/>
                      <a:pt x="34" y="268"/>
                      <a:pt x="34" y="268"/>
                    </a:cubicBezTo>
                    <a:cubicBezTo>
                      <a:pt x="34" y="268"/>
                      <a:pt x="34" y="268"/>
                      <a:pt x="34" y="268"/>
                    </a:cubicBezTo>
                    <a:cubicBezTo>
                      <a:pt x="47" y="277"/>
                      <a:pt x="62" y="272"/>
                      <a:pt x="63" y="272"/>
                    </a:cubicBezTo>
                    <a:cubicBezTo>
                      <a:pt x="67" y="271"/>
                      <a:pt x="67" y="271"/>
                      <a:pt x="67" y="271"/>
                    </a:cubicBezTo>
                    <a:cubicBezTo>
                      <a:pt x="67" y="271"/>
                      <a:pt x="63" y="267"/>
                      <a:pt x="62" y="267"/>
                    </a:cubicBezTo>
                    <a:cubicBezTo>
                      <a:pt x="72" y="266"/>
                      <a:pt x="81" y="263"/>
                      <a:pt x="82" y="262"/>
                    </a:cubicBezTo>
                    <a:cubicBezTo>
                      <a:pt x="89" y="260"/>
                      <a:pt x="89" y="260"/>
                      <a:pt x="89" y="260"/>
                    </a:cubicBezTo>
                    <a:cubicBezTo>
                      <a:pt x="89" y="260"/>
                      <a:pt x="86" y="259"/>
                      <a:pt x="84" y="259"/>
                    </a:cubicBezTo>
                    <a:cubicBezTo>
                      <a:pt x="91" y="256"/>
                      <a:pt x="97" y="253"/>
                      <a:pt x="97" y="253"/>
                    </a:cubicBezTo>
                    <a:cubicBezTo>
                      <a:pt x="103" y="250"/>
                      <a:pt x="103" y="250"/>
                      <a:pt x="103" y="250"/>
                    </a:cubicBezTo>
                    <a:cubicBezTo>
                      <a:pt x="103" y="250"/>
                      <a:pt x="98" y="249"/>
                      <a:pt x="97" y="249"/>
                    </a:cubicBezTo>
                    <a:cubicBezTo>
                      <a:pt x="106" y="245"/>
                      <a:pt x="112" y="239"/>
                      <a:pt x="112" y="238"/>
                    </a:cubicBezTo>
                    <a:cubicBezTo>
                      <a:pt x="118" y="234"/>
                      <a:pt x="118" y="234"/>
                      <a:pt x="118" y="234"/>
                    </a:cubicBezTo>
                    <a:cubicBezTo>
                      <a:pt x="118" y="234"/>
                      <a:pt x="116" y="234"/>
                      <a:pt x="114" y="234"/>
                    </a:cubicBezTo>
                    <a:cubicBezTo>
                      <a:pt x="120" y="229"/>
                      <a:pt x="124" y="223"/>
                      <a:pt x="125" y="223"/>
                    </a:cubicBezTo>
                    <a:cubicBezTo>
                      <a:pt x="128" y="219"/>
                      <a:pt x="128" y="219"/>
                      <a:pt x="128" y="219"/>
                    </a:cubicBezTo>
                    <a:cubicBezTo>
                      <a:pt x="128" y="219"/>
                      <a:pt x="125" y="219"/>
                      <a:pt x="124" y="219"/>
                    </a:cubicBezTo>
                    <a:cubicBezTo>
                      <a:pt x="133" y="211"/>
                      <a:pt x="136" y="202"/>
                      <a:pt x="136" y="202"/>
                    </a:cubicBezTo>
                    <a:cubicBezTo>
                      <a:pt x="138" y="198"/>
                      <a:pt x="138" y="198"/>
                      <a:pt x="138" y="198"/>
                    </a:cubicBezTo>
                    <a:cubicBezTo>
                      <a:pt x="138" y="198"/>
                      <a:pt x="135" y="198"/>
                      <a:pt x="134" y="199"/>
                    </a:cubicBezTo>
                    <a:cubicBezTo>
                      <a:pt x="139" y="192"/>
                      <a:pt x="143" y="185"/>
                      <a:pt x="143" y="185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79"/>
                      <a:pt x="142" y="181"/>
                      <a:pt x="141" y="181"/>
                    </a:cubicBezTo>
                    <a:cubicBezTo>
                      <a:pt x="145" y="175"/>
                      <a:pt x="146" y="170"/>
                      <a:pt x="146" y="169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3" y="167"/>
                      <a:pt x="143" y="167"/>
                      <a:pt x="143" y="167"/>
                    </a:cubicBezTo>
                    <a:cubicBezTo>
                      <a:pt x="147" y="160"/>
                      <a:pt x="149" y="152"/>
                      <a:pt x="149" y="152"/>
                    </a:cubicBezTo>
                    <a:cubicBezTo>
                      <a:pt x="150" y="146"/>
                      <a:pt x="150" y="146"/>
                      <a:pt x="150" y="146"/>
                    </a:cubicBezTo>
                    <a:cubicBezTo>
                      <a:pt x="150" y="146"/>
                      <a:pt x="146" y="149"/>
                      <a:pt x="146" y="149"/>
                    </a:cubicBezTo>
                    <a:cubicBezTo>
                      <a:pt x="148" y="143"/>
                      <a:pt x="149" y="137"/>
                      <a:pt x="149" y="136"/>
                    </a:cubicBezTo>
                    <a:cubicBezTo>
                      <a:pt x="150" y="131"/>
                      <a:pt x="150" y="131"/>
                      <a:pt x="150" y="131"/>
                    </a:cubicBezTo>
                    <a:cubicBezTo>
                      <a:pt x="150" y="131"/>
                      <a:pt x="145" y="135"/>
                      <a:pt x="145" y="135"/>
                    </a:cubicBezTo>
                    <a:cubicBezTo>
                      <a:pt x="148" y="126"/>
                      <a:pt x="148" y="120"/>
                      <a:pt x="148" y="119"/>
                    </a:cubicBezTo>
                    <a:cubicBezTo>
                      <a:pt x="148" y="114"/>
                      <a:pt x="148" y="114"/>
                      <a:pt x="148" y="114"/>
                    </a:cubicBezTo>
                    <a:cubicBezTo>
                      <a:pt x="148" y="114"/>
                      <a:pt x="146" y="116"/>
                      <a:pt x="145" y="117"/>
                    </a:cubicBezTo>
                    <a:cubicBezTo>
                      <a:pt x="146" y="112"/>
                      <a:pt x="146" y="108"/>
                      <a:pt x="146" y="105"/>
                    </a:cubicBezTo>
                    <a:cubicBezTo>
                      <a:pt x="146" y="103"/>
                      <a:pt x="146" y="101"/>
                      <a:pt x="146" y="101"/>
                    </a:cubicBezTo>
                    <a:cubicBezTo>
                      <a:pt x="145" y="95"/>
                      <a:pt x="145" y="95"/>
                      <a:pt x="145" y="95"/>
                    </a:cubicBezTo>
                    <a:cubicBezTo>
                      <a:pt x="145" y="95"/>
                      <a:pt x="142" y="101"/>
                      <a:pt x="142" y="101"/>
                    </a:cubicBezTo>
                    <a:cubicBezTo>
                      <a:pt x="142" y="98"/>
                      <a:pt x="142" y="95"/>
                      <a:pt x="142" y="93"/>
                    </a:cubicBezTo>
                    <a:cubicBezTo>
                      <a:pt x="142" y="86"/>
                      <a:pt x="141" y="81"/>
                      <a:pt x="141" y="81"/>
                    </a:cubicBezTo>
                    <a:cubicBezTo>
                      <a:pt x="139" y="76"/>
                      <a:pt x="139" y="76"/>
                      <a:pt x="139" y="76"/>
                    </a:cubicBezTo>
                    <a:cubicBezTo>
                      <a:pt x="139" y="76"/>
                      <a:pt x="139" y="78"/>
                      <a:pt x="138" y="79"/>
                    </a:cubicBezTo>
                    <a:cubicBezTo>
                      <a:pt x="138" y="70"/>
                      <a:pt x="135" y="63"/>
                      <a:pt x="135" y="62"/>
                    </a:cubicBezTo>
                    <a:cubicBezTo>
                      <a:pt x="133" y="57"/>
                      <a:pt x="133" y="57"/>
                      <a:pt x="133" y="57"/>
                    </a:cubicBezTo>
                    <a:cubicBezTo>
                      <a:pt x="133" y="57"/>
                      <a:pt x="132" y="59"/>
                      <a:pt x="132" y="61"/>
                    </a:cubicBezTo>
                    <a:cubicBezTo>
                      <a:pt x="131" y="48"/>
                      <a:pt x="126" y="39"/>
                      <a:pt x="126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4" y="34"/>
                      <a:pt x="123" y="36"/>
                      <a:pt x="122" y="37"/>
                    </a:cubicBezTo>
                    <a:cubicBezTo>
                      <a:pt x="120" y="28"/>
                      <a:pt x="116" y="22"/>
                      <a:pt x="116" y="22"/>
                    </a:cubicBezTo>
                    <a:cubicBezTo>
                      <a:pt x="113" y="17"/>
                      <a:pt x="113" y="17"/>
                      <a:pt x="113" y="17"/>
                    </a:cubicBezTo>
                    <a:cubicBezTo>
                      <a:pt x="113" y="17"/>
                      <a:pt x="112" y="20"/>
                      <a:pt x="112" y="21"/>
                    </a:cubicBezTo>
                    <a:cubicBezTo>
                      <a:pt x="108" y="10"/>
                      <a:pt x="100" y="4"/>
                      <a:pt x="100" y="4"/>
                    </a:cubicBezTo>
                    <a:cubicBezTo>
                      <a:pt x="95" y="0"/>
                      <a:pt x="95" y="0"/>
                      <a:pt x="95" y="0"/>
                    </a:cubicBezTo>
                    <a:lnTo>
                      <a:pt x="96" y="6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071" y="364"/>
                <a:ext cx="241" cy="117"/>
              </a:xfrm>
              <a:custGeom>
                <a:rect b="b" l="l" r="r" t="t"/>
                <a:pathLst>
                  <a:path extrusionOk="0" h="156" w="321">
                    <a:moveTo>
                      <a:pt x="272" y="82"/>
                    </a:moveTo>
                    <a:cubicBezTo>
                      <a:pt x="271" y="86"/>
                      <a:pt x="269" y="89"/>
                      <a:pt x="264" y="90"/>
                    </a:cubicBezTo>
                    <a:cubicBezTo>
                      <a:pt x="262" y="96"/>
                      <a:pt x="255" y="94"/>
                      <a:pt x="255" y="98"/>
                    </a:cubicBezTo>
                    <a:cubicBezTo>
                      <a:pt x="254" y="99"/>
                      <a:pt x="252" y="100"/>
                      <a:pt x="249" y="101"/>
                    </a:cubicBezTo>
                    <a:cubicBezTo>
                      <a:pt x="247" y="101"/>
                      <a:pt x="240" y="100"/>
                      <a:pt x="240" y="100"/>
                    </a:cubicBezTo>
                    <a:cubicBezTo>
                      <a:pt x="240" y="100"/>
                      <a:pt x="231" y="108"/>
                      <a:pt x="215" y="116"/>
                    </a:cubicBezTo>
                    <a:cubicBezTo>
                      <a:pt x="215" y="116"/>
                      <a:pt x="225" y="141"/>
                      <a:pt x="225" y="141"/>
                    </a:cubicBezTo>
                    <a:cubicBezTo>
                      <a:pt x="216" y="141"/>
                      <a:pt x="207" y="136"/>
                      <a:pt x="207" y="136"/>
                    </a:cubicBezTo>
                    <a:cubicBezTo>
                      <a:pt x="211" y="148"/>
                      <a:pt x="211" y="148"/>
                      <a:pt x="211" y="148"/>
                    </a:cubicBezTo>
                    <a:cubicBezTo>
                      <a:pt x="201" y="146"/>
                      <a:pt x="194" y="142"/>
                      <a:pt x="194" y="142"/>
                    </a:cubicBezTo>
                    <a:cubicBezTo>
                      <a:pt x="196" y="153"/>
                      <a:pt x="196" y="153"/>
                      <a:pt x="196" y="153"/>
                    </a:cubicBezTo>
                    <a:cubicBezTo>
                      <a:pt x="187" y="152"/>
                      <a:pt x="180" y="145"/>
                      <a:pt x="180" y="145"/>
                    </a:cubicBezTo>
                    <a:cubicBezTo>
                      <a:pt x="181" y="156"/>
                      <a:pt x="181" y="156"/>
                      <a:pt x="181" y="156"/>
                    </a:cubicBezTo>
                    <a:cubicBezTo>
                      <a:pt x="170" y="155"/>
                      <a:pt x="159" y="142"/>
                      <a:pt x="159" y="142"/>
                    </a:cubicBezTo>
                    <a:cubicBezTo>
                      <a:pt x="159" y="142"/>
                      <a:pt x="149" y="155"/>
                      <a:pt x="137" y="156"/>
                    </a:cubicBezTo>
                    <a:cubicBezTo>
                      <a:pt x="139" y="145"/>
                      <a:pt x="139" y="145"/>
                      <a:pt x="139" y="145"/>
                    </a:cubicBezTo>
                    <a:cubicBezTo>
                      <a:pt x="139" y="145"/>
                      <a:pt x="132" y="152"/>
                      <a:pt x="122" y="153"/>
                    </a:cubicBezTo>
                    <a:cubicBezTo>
                      <a:pt x="125" y="142"/>
                      <a:pt x="125" y="142"/>
                      <a:pt x="125" y="142"/>
                    </a:cubicBezTo>
                    <a:cubicBezTo>
                      <a:pt x="125" y="142"/>
                      <a:pt x="117" y="146"/>
                      <a:pt x="108" y="148"/>
                    </a:cubicBezTo>
                    <a:cubicBezTo>
                      <a:pt x="112" y="136"/>
                      <a:pt x="112" y="136"/>
                      <a:pt x="112" y="136"/>
                    </a:cubicBezTo>
                    <a:cubicBezTo>
                      <a:pt x="112" y="136"/>
                      <a:pt x="102" y="141"/>
                      <a:pt x="93" y="141"/>
                    </a:cubicBezTo>
                    <a:cubicBezTo>
                      <a:pt x="93" y="141"/>
                      <a:pt x="103" y="115"/>
                      <a:pt x="103" y="115"/>
                    </a:cubicBezTo>
                    <a:cubicBezTo>
                      <a:pt x="103" y="115"/>
                      <a:pt x="93" y="111"/>
                      <a:pt x="85" y="105"/>
                    </a:cubicBezTo>
                    <a:cubicBezTo>
                      <a:pt x="77" y="106"/>
                      <a:pt x="77" y="106"/>
                      <a:pt x="77" y="106"/>
                    </a:cubicBezTo>
                    <a:cubicBezTo>
                      <a:pt x="74" y="105"/>
                      <a:pt x="74" y="105"/>
                      <a:pt x="74" y="105"/>
                    </a:cubicBezTo>
                    <a:cubicBezTo>
                      <a:pt x="73" y="104"/>
                      <a:pt x="73" y="105"/>
                      <a:pt x="73" y="104"/>
                    </a:cubicBezTo>
                    <a:cubicBezTo>
                      <a:pt x="70" y="101"/>
                      <a:pt x="67" y="102"/>
                      <a:pt x="64" y="101"/>
                    </a:cubicBezTo>
                    <a:cubicBezTo>
                      <a:pt x="61" y="101"/>
                      <a:pt x="58" y="94"/>
                      <a:pt x="59" y="95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0"/>
                      <a:pt x="54" y="87"/>
                      <a:pt x="53" y="86"/>
                    </a:cubicBezTo>
                    <a:cubicBezTo>
                      <a:pt x="50" y="89"/>
                      <a:pt x="46" y="87"/>
                      <a:pt x="42" y="86"/>
                    </a:cubicBezTo>
                    <a:cubicBezTo>
                      <a:pt x="33" y="76"/>
                      <a:pt x="24" y="65"/>
                      <a:pt x="11" y="57"/>
                    </a:cubicBezTo>
                    <a:cubicBezTo>
                      <a:pt x="7" y="54"/>
                      <a:pt x="4" y="52"/>
                      <a:pt x="0" y="51"/>
                    </a:cubicBezTo>
                    <a:cubicBezTo>
                      <a:pt x="9" y="50"/>
                      <a:pt x="19" y="50"/>
                      <a:pt x="28" y="52"/>
                    </a:cubicBezTo>
                    <a:cubicBezTo>
                      <a:pt x="24" y="44"/>
                      <a:pt x="19" y="38"/>
                      <a:pt x="14" y="31"/>
                    </a:cubicBezTo>
                    <a:cubicBezTo>
                      <a:pt x="12" y="30"/>
                      <a:pt x="11" y="27"/>
                      <a:pt x="10" y="27"/>
                    </a:cubicBezTo>
                    <a:cubicBezTo>
                      <a:pt x="28" y="31"/>
                      <a:pt x="42" y="43"/>
                      <a:pt x="53" y="54"/>
                    </a:cubicBezTo>
                    <a:cubicBezTo>
                      <a:pt x="57" y="64"/>
                      <a:pt x="66" y="51"/>
                      <a:pt x="72" y="57"/>
                    </a:cubicBezTo>
                    <a:cubicBezTo>
                      <a:pt x="73" y="58"/>
                      <a:pt x="73" y="58"/>
                      <a:pt x="73" y="58"/>
                    </a:cubicBezTo>
                    <a:cubicBezTo>
                      <a:pt x="82" y="63"/>
                      <a:pt x="82" y="63"/>
                      <a:pt x="82" y="63"/>
                    </a:cubicBezTo>
                    <a:cubicBezTo>
                      <a:pt x="86" y="59"/>
                      <a:pt x="90" y="47"/>
                      <a:pt x="90" y="47"/>
                    </a:cubicBezTo>
                    <a:cubicBezTo>
                      <a:pt x="90" y="47"/>
                      <a:pt x="91" y="48"/>
                      <a:pt x="87" y="47"/>
                    </a:cubicBezTo>
                    <a:cubicBezTo>
                      <a:pt x="83" y="47"/>
                      <a:pt x="83" y="46"/>
                      <a:pt x="83" y="46"/>
                    </a:cubicBezTo>
                    <a:cubicBezTo>
                      <a:pt x="83" y="46"/>
                      <a:pt x="92" y="40"/>
                      <a:pt x="89" y="39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83" y="38"/>
                      <a:pt x="94" y="30"/>
                      <a:pt x="90" y="31"/>
                    </a:cubicBezTo>
                    <a:cubicBezTo>
                      <a:pt x="86" y="32"/>
                      <a:pt x="85" y="31"/>
                      <a:pt x="85" y="31"/>
                    </a:cubicBezTo>
                    <a:cubicBezTo>
                      <a:pt x="98" y="17"/>
                      <a:pt x="98" y="17"/>
                      <a:pt x="98" y="17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11" y="11"/>
                      <a:pt x="116" y="19"/>
                    </a:cubicBezTo>
                    <a:cubicBezTo>
                      <a:pt x="120" y="28"/>
                      <a:pt x="126" y="35"/>
                      <a:pt x="128" y="35"/>
                    </a:cubicBezTo>
                    <a:cubicBezTo>
                      <a:pt x="130" y="36"/>
                      <a:pt x="123" y="45"/>
                      <a:pt x="123" y="45"/>
                    </a:cubicBezTo>
                    <a:cubicBezTo>
                      <a:pt x="123" y="45"/>
                      <a:pt x="122" y="43"/>
                      <a:pt x="121" y="42"/>
                    </a:cubicBezTo>
                    <a:cubicBezTo>
                      <a:pt x="121" y="40"/>
                      <a:pt x="120" y="51"/>
                      <a:pt x="120" y="51"/>
                    </a:cubicBezTo>
                    <a:cubicBezTo>
                      <a:pt x="120" y="51"/>
                      <a:pt x="117" y="50"/>
                      <a:pt x="116" y="48"/>
                    </a:cubicBezTo>
                    <a:cubicBezTo>
                      <a:pt x="114" y="59"/>
                      <a:pt x="114" y="59"/>
                      <a:pt x="114" y="59"/>
                    </a:cubicBezTo>
                    <a:cubicBezTo>
                      <a:pt x="114" y="59"/>
                      <a:pt x="111" y="57"/>
                      <a:pt x="110" y="55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1"/>
                      <a:pt x="100" y="69"/>
                      <a:pt x="104" y="71"/>
                    </a:cubicBezTo>
                    <a:cubicBezTo>
                      <a:pt x="108" y="73"/>
                      <a:pt x="106" y="78"/>
                      <a:pt x="106" y="78"/>
                    </a:cubicBezTo>
                    <a:cubicBezTo>
                      <a:pt x="117" y="84"/>
                      <a:pt x="117" y="84"/>
                      <a:pt x="117" y="84"/>
                    </a:cubicBezTo>
                    <a:cubicBezTo>
                      <a:pt x="134" y="41"/>
                      <a:pt x="134" y="41"/>
                      <a:pt x="134" y="41"/>
                    </a:cubicBezTo>
                    <a:cubicBezTo>
                      <a:pt x="134" y="41"/>
                      <a:pt x="149" y="52"/>
                      <a:pt x="159" y="52"/>
                    </a:cubicBezTo>
                    <a:cubicBezTo>
                      <a:pt x="170" y="52"/>
                      <a:pt x="184" y="40"/>
                      <a:pt x="184" y="40"/>
                    </a:cubicBezTo>
                    <a:cubicBezTo>
                      <a:pt x="202" y="85"/>
                      <a:pt x="202" y="85"/>
                      <a:pt x="202" y="85"/>
                    </a:cubicBezTo>
                    <a:cubicBezTo>
                      <a:pt x="202" y="85"/>
                      <a:pt x="208" y="83"/>
                      <a:pt x="216" y="77"/>
                    </a:cubicBezTo>
                    <a:cubicBezTo>
                      <a:pt x="216" y="77"/>
                      <a:pt x="216" y="68"/>
                      <a:pt x="224" y="66"/>
                    </a:cubicBezTo>
                    <a:cubicBezTo>
                      <a:pt x="212" y="52"/>
                      <a:pt x="212" y="52"/>
                      <a:pt x="212" y="52"/>
                    </a:cubicBezTo>
                    <a:cubicBezTo>
                      <a:pt x="208" y="56"/>
                      <a:pt x="208" y="56"/>
                      <a:pt x="208" y="56"/>
                    </a:cubicBezTo>
                    <a:cubicBezTo>
                      <a:pt x="208" y="56"/>
                      <a:pt x="204" y="53"/>
                      <a:pt x="204" y="46"/>
                    </a:cubicBezTo>
                    <a:cubicBezTo>
                      <a:pt x="203" y="40"/>
                      <a:pt x="201" y="50"/>
                      <a:pt x="201" y="50"/>
                    </a:cubicBezTo>
                    <a:cubicBezTo>
                      <a:pt x="201" y="50"/>
                      <a:pt x="197" y="47"/>
                      <a:pt x="197" y="43"/>
                    </a:cubicBezTo>
                    <a:cubicBezTo>
                      <a:pt x="196" y="39"/>
                      <a:pt x="194" y="46"/>
                      <a:pt x="194" y="46"/>
                    </a:cubicBezTo>
                    <a:cubicBezTo>
                      <a:pt x="191" y="35"/>
                      <a:pt x="191" y="35"/>
                      <a:pt x="191" y="35"/>
                    </a:cubicBezTo>
                    <a:cubicBezTo>
                      <a:pt x="191" y="35"/>
                      <a:pt x="205" y="20"/>
                      <a:pt x="210" y="1"/>
                    </a:cubicBezTo>
                    <a:cubicBezTo>
                      <a:pt x="223" y="18"/>
                      <a:pt x="223" y="18"/>
                      <a:pt x="223" y="18"/>
                    </a:cubicBezTo>
                    <a:cubicBezTo>
                      <a:pt x="234" y="31"/>
                      <a:pt x="234" y="31"/>
                      <a:pt x="234" y="31"/>
                    </a:cubicBezTo>
                    <a:cubicBezTo>
                      <a:pt x="234" y="31"/>
                      <a:pt x="231" y="31"/>
                      <a:pt x="228" y="31"/>
                    </a:cubicBezTo>
                    <a:cubicBezTo>
                      <a:pt x="226" y="31"/>
                      <a:pt x="235" y="38"/>
                      <a:pt x="235" y="38"/>
                    </a:cubicBezTo>
                    <a:cubicBezTo>
                      <a:pt x="235" y="38"/>
                      <a:pt x="232" y="40"/>
                      <a:pt x="229" y="39"/>
                    </a:cubicBezTo>
                    <a:cubicBezTo>
                      <a:pt x="226" y="38"/>
                      <a:pt x="236" y="45"/>
                      <a:pt x="236" y="45"/>
                    </a:cubicBezTo>
                    <a:cubicBezTo>
                      <a:pt x="231" y="47"/>
                      <a:pt x="231" y="47"/>
                      <a:pt x="231" y="47"/>
                    </a:cubicBezTo>
                    <a:cubicBezTo>
                      <a:pt x="231" y="47"/>
                      <a:pt x="237" y="57"/>
                      <a:pt x="240" y="60"/>
                    </a:cubicBezTo>
                    <a:cubicBezTo>
                      <a:pt x="242" y="59"/>
                      <a:pt x="242" y="59"/>
                      <a:pt x="242" y="59"/>
                    </a:cubicBezTo>
                    <a:cubicBezTo>
                      <a:pt x="242" y="59"/>
                      <a:pt x="245" y="57"/>
                      <a:pt x="250" y="53"/>
                    </a:cubicBezTo>
                    <a:cubicBezTo>
                      <a:pt x="254" y="47"/>
                      <a:pt x="260" y="52"/>
                      <a:pt x="265" y="53"/>
                    </a:cubicBezTo>
                    <a:cubicBezTo>
                      <a:pt x="266" y="52"/>
                      <a:pt x="267" y="51"/>
                      <a:pt x="268" y="51"/>
                    </a:cubicBezTo>
                    <a:cubicBezTo>
                      <a:pt x="278" y="36"/>
                      <a:pt x="292" y="20"/>
                      <a:pt x="315" y="19"/>
                    </a:cubicBezTo>
                    <a:cubicBezTo>
                      <a:pt x="306" y="25"/>
                      <a:pt x="302" y="31"/>
                      <a:pt x="297" y="43"/>
                    </a:cubicBezTo>
                    <a:cubicBezTo>
                      <a:pt x="304" y="42"/>
                      <a:pt x="313" y="40"/>
                      <a:pt x="320" y="42"/>
                    </a:cubicBezTo>
                    <a:cubicBezTo>
                      <a:pt x="321" y="42"/>
                      <a:pt x="321" y="42"/>
                      <a:pt x="321" y="42"/>
                    </a:cubicBezTo>
                    <a:cubicBezTo>
                      <a:pt x="313" y="47"/>
                      <a:pt x="308" y="51"/>
                      <a:pt x="300" y="60"/>
                    </a:cubicBezTo>
                    <a:cubicBezTo>
                      <a:pt x="290" y="70"/>
                      <a:pt x="281" y="86"/>
                      <a:pt x="272" y="82"/>
                    </a:cubicBezTo>
                    <a:cubicBezTo>
                      <a:pt x="270" y="83"/>
                      <a:pt x="272" y="82"/>
                      <a:pt x="272" y="82"/>
                    </a:cubicBezTo>
                    <a:cubicBezTo>
                      <a:pt x="272" y="82"/>
                      <a:pt x="279" y="83"/>
                      <a:pt x="272" y="82"/>
                    </a:cubicBezTo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5148" y="219"/>
                <a:ext cx="70" cy="74"/>
              </a:xfrm>
              <a:custGeom>
                <a:rect b="b" l="l" r="r" t="t"/>
                <a:pathLst>
                  <a:path extrusionOk="0" h="99" w="93">
                    <a:moveTo>
                      <a:pt x="93" y="99"/>
                    </a:moveTo>
                    <a:cubicBezTo>
                      <a:pt x="18" y="99"/>
                      <a:pt x="18" y="99"/>
                      <a:pt x="18" y="99"/>
                    </a:cubicBezTo>
                    <a:cubicBezTo>
                      <a:pt x="18" y="99"/>
                      <a:pt x="21" y="72"/>
                      <a:pt x="32" y="49"/>
                    </a:cubicBezTo>
                    <a:cubicBezTo>
                      <a:pt x="35" y="43"/>
                      <a:pt x="39" y="42"/>
                      <a:pt x="35" y="42"/>
                    </a:cubicBezTo>
                    <a:cubicBezTo>
                      <a:pt x="31" y="42"/>
                      <a:pt x="16" y="50"/>
                      <a:pt x="12" y="41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28" y="31"/>
                      <a:pt x="10" y="26"/>
                      <a:pt x="4" y="36"/>
                    </a:cubicBezTo>
                    <a:cubicBezTo>
                      <a:pt x="4" y="36"/>
                      <a:pt x="0" y="24"/>
                      <a:pt x="15" y="17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7"/>
                      <a:pt x="33" y="0"/>
                      <a:pt x="52" y="4"/>
                    </a:cubicBezTo>
                    <a:cubicBezTo>
                      <a:pt x="66" y="7"/>
                      <a:pt x="72" y="3"/>
                      <a:pt x="76" y="1"/>
                    </a:cubicBezTo>
                    <a:cubicBezTo>
                      <a:pt x="77" y="7"/>
                      <a:pt x="77" y="7"/>
                      <a:pt x="77" y="7"/>
                    </a:cubicBezTo>
                    <a:cubicBezTo>
                      <a:pt x="81" y="7"/>
                      <a:pt x="81" y="7"/>
                      <a:pt x="81" y="7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84" y="14"/>
                      <a:pt x="79" y="20"/>
                      <a:pt x="75" y="21"/>
                    </a:cubicBezTo>
                    <a:cubicBezTo>
                      <a:pt x="75" y="21"/>
                      <a:pt x="78" y="28"/>
                      <a:pt x="81" y="30"/>
                    </a:cubicBezTo>
                    <a:cubicBezTo>
                      <a:pt x="81" y="30"/>
                      <a:pt x="84" y="34"/>
                      <a:pt x="78" y="36"/>
                    </a:cubicBezTo>
                    <a:cubicBezTo>
                      <a:pt x="78" y="36"/>
                      <a:pt x="83" y="47"/>
                      <a:pt x="86" y="62"/>
                    </a:cubicBezTo>
                    <a:cubicBezTo>
                      <a:pt x="88" y="72"/>
                      <a:pt x="91" y="81"/>
                      <a:pt x="93" y="99"/>
                    </a:cubicBezTo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5155" y="220"/>
                <a:ext cx="51" cy="36"/>
              </a:xfrm>
              <a:custGeom>
                <a:rect b="b" l="l" r="r" t="t"/>
                <a:pathLst>
                  <a:path extrusionOk="0" h="48" w="69">
                    <a:moveTo>
                      <a:pt x="64" y="6"/>
                    </a:moveTo>
                    <a:cubicBezTo>
                      <a:pt x="64" y="6"/>
                      <a:pt x="64" y="9"/>
                      <a:pt x="64" y="9"/>
                    </a:cubicBezTo>
                    <a:cubicBezTo>
                      <a:pt x="64" y="9"/>
                      <a:pt x="68" y="9"/>
                      <a:pt x="68" y="8"/>
                    </a:cubicBezTo>
                    <a:cubicBezTo>
                      <a:pt x="67" y="11"/>
                      <a:pt x="64" y="13"/>
                      <a:pt x="64" y="13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7" y="16"/>
                      <a:pt x="64" y="17"/>
                      <a:pt x="61" y="17"/>
                    </a:cubicBezTo>
                    <a:cubicBezTo>
                      <a:pt x="64" y="22"/>
                      <a:pt x="64" y="28"/>
                      <a:pt x="69" y="31"/>
                    </a:cubicBezTo>
                    <a:cubicBezTo>
                      <a:pt x="69" y="32"/>
                      <a:pt x="64" y="32"/>
                      <a:pt x="62" y="32"/>
                    </a:cubicBezTo>
                    <a:cubicBezTo>
                      <a:pt x="58" y="32"/>
                      <a:pt x="55" y="29"/>
                      <a:pt x="54" y="26"/>
                    </a:cubicBezTo>
                    <a:cubicBezTo>
                      <a:pt x="53" y="28"/>
                      <a:pt x="52" y="31"/>
                      <a:pt x="49" y="32"/>
                    </a:cubicBezTo>
                    <a:cubicBezTo>
                      <a:pt x="49" y="32"/>
                      <a:pt x="49" y="30"/>
                      <a:pt x="47" y="30"/>
                    </a:cubicBezTo>
                    <a:cubicBezTo>
                      <a:pt x="48" y="34"/>
                      <a:pt x="47" y="37"/>
                      <a:pt x="45" y="40"/>
                    </a:cubicBezTo>
                    <a:cubicBezTo>
                      <a:pt x="43" y="39"/>
                      <a:pt x="42" y="35"/>
                      <a:pt x="39" y="35"/>
                    </a:cubicBezTo>
                    <a:cubicBezTo>
                      <a:pt x="37" y="36"/>
                      <a:pt x="37" y="39"/>
                      <a:pt x="34" y="37"/>
                    </a:cubicBezTo>
                    <a:cubicBezTo>
                      <a:pt x="36" y="39"/>
                      <a:pt x="35" y="43"/>
                      <a:pt x="33" y="45"/>
                    </a:cubicBezTo>
                    <a:cubicBezTo>
                      <a:pt x="31" y="47"/>
                      <a:pt x="29" y="48"/>
                      <a:pt x="27" y="46"/>
                    </a:cubicBezTo>
                    <a:cubicBezTo>
                      <a:pt x="29" y="44"/>
                      <a:pt x="32" y="43"/>
                      <a:pt x="32" y="40"/>
                    </a:cubicBezTo>
                    <a:cubicBezTo>
                      <a:pt x="31" y="31"/>
                      <a:pt x="11" y="43"/>
                      <a:pt x="10" y="40"/>
                    </a:cubicBezTo>
                    <a:cubicBezTo>
                      <a:pt x="10" y="40"/>
                      <a:pt x="19" y="34"/>
                      <a:pt x="22" y="31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2" y="27"/>
                      <a:pt x="8" y="22"/>
                      <a:pt x="0" y="27"/>
                    </a:cubicBezTo>
                    <a:cubicBezTo>
                      <a:pt x="1" y="22"/>
                      <a:pt x="7" y="20"/>
                      <a:pt x="10" y="18"/>
                    </a:cubicBezTo>
                    <a:cubicBezTo>
                      <a:pt x="10" y="18"/>
                      <a:pt x="9" y="15"/>
                      <a:pt x="9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4"/>
                      <a:pt x="10" y="13"/>
                      <a:pt x="11" y="12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1"/>
                      <a:pt x="13" y="10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1"/>
                      <a:pt x="17" y="9"/>
                      <a:pt x="17" y="9"/>
                    </a:cubicBezTo>
                    <a:cubicBezTo>
                      <a:pt x="17" y="11"/>
                      <a:pt x="18" y="14"/>
                      <a:pt x="20" y="15"/>
                    </a:cubicBezTo>
                    <a:cubicBezTo>
                      <a:pt x="19" y="12"/>
                      <a:pt x="21" y="11"/>
                      <a:pt x="22" y="9"/>
                    </a:cubicBezTo>
                    <a:cubicBezTo>
                      <a:pt x="33" y="0"/>
                      <a:pt x="49" y="14"/>
                      <a:pt x="64" y="6"/>
                    </a:cubicBezTo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5170" y="225"/>
                <a:ext cx="20" cy="11"/>
              </a:xfrm>
              <a:custGeom>
                <a:rect b="b" l="l" r="r" t="t"/>
                <a:pathLst>
                  <a:path extrusionOk="0" h="14" w="26">
                    <a:moveTo>
                      <a:pt x="26" y="3"/>
                    </a:moveTo>
                    <a:cubicBezTo>
                      <a:pt x="23" y="6"/>
                      <a:pt x="18" y="8"/>
                      <a:pt x="14" y="11"/>
                    </a:cubicBezTo>
                    <a:cubicBezTo>
                      <a:pt x="14" y="9"/>
                      <a:pt x="16" y="8"/>
                      <a:pt x="14" y="7"/>
                    </a:cubicBezTo>
                    <a:cubicBezTo>
                      <a:pt x="12" y="7"/>
                      <a:pt x="13" y="9"/>
                      <a:pt x="12" y="10"/>
                    </a:cubicBezTo>
                    <a:cubicBezTo>
                      <a:pt x="10" y="13"/>
                      <a:pt x="6" y="12"/>
                      <a:pt x="3" y="12"/>
                    </a:cubicBezTo>
                    <a:cubicBezTo>
                      <a:pt x="3" y="12"/>
                      <a:pt x="3" y="13"/>
                      <a:pt x="3" y="14"/>
                    </a:cubicBezTo>
                    <a:cubicBezTo>
                      <a:pt x="1" y="12"/>
                      <a:pt x="2" y="9"/>
                      <a:pt x="0" y="7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7"/>
                      <a:pt x="4" y="7"/>
                    </a:cubicBezTo>
                    <a:cubicBezTo>
                      <a:pt x="9" y="0"/>
                      <a:pt x="20" y="8"/>
                      <a:pt x="26" y="3"/>
                    </a:cubicBezTo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85" y="230"/>
                <a:ext cx="9" cy="15"/>
              </a:xfrm>
              <a:custGeom>
                <a:rect b="b" l="l" r="r" t="t"/>
                <a:pathLst>
                  <a:path extrusionOk="0" h="20" w="12">
                    <a:moveTo>
                      <a:pt x="10" y="4"/>
                    </a:moveTo>
                    <a:cubicBezTo>
                      <a:pt x="7" y="6"/>
                      <a:pt x="12" y="9"/>
                      <a:pt x="9" y="12"/>
                    </a:cubicBezTo>
                    <a:cubicBezTo>
                      <a:pt x="7" y="14"/>
                      <a:pt x="3" y="16"/>
                      <a:pt x="2" y="20"/>
                    </a:cubicBezTo>
                    <a:cubicBezTo>
                      <a:pt x="0" y="15"/>
                      <a:pt x="5" y="13"/>
                      <a:pt x="5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7"/>
                      <a:pt x="5" y="6"/>
                      <a:pt x="5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1"/>
                      <a:pt x="10" y="0"/>
                      <a:pt x="10" y="4"/>
                    </a:cubicBezTo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163" y="233"/>
                <a:ext cx="7" cy="4"/>
              </a:xfrm>
              <a:custGeom>
                <a:rect b="b" l="l" r="r" t="t"/>
                <a:pathLst>
                  <a:path extrusionOk="0" h="5" w="9">
                    <a:moveTo>
                      <a:pt x="9" y="0"/>
                    </a:moveTo>
                    <a:cubicBezTo>
                      <a:pt x="9" y="3"/>
                      <a:pt x="6" y="3"/>
                      <a:pt x="4" y="3"/>
                    </a:cubicBezTo>
                    <a:cubicBezTo>
                      <a:pt x="2" y="5"/>
                      <a:pt x="1" y="1"/>
                      <a:pt x="0" y="1"/>
                    </a:cubicBezTo>
                    <a:cubicBezTo>
                      <a:pt x="1" y="1"/>
                      <a:pt x="3" y="2"/>
                      <a:pt x="4" y="1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174" y="236"/>
                <a:ext cx="8" cy="9"/>
              </a:xfrm>
              <a:custGeom>
                <a:rect b="b" l="l" r="r" t="t"/>
                <a:pathLst>
                  <a:path extrusionOk="0" h="12" w="11">
                    <a:moveTo>
                      <a:pt x="11" y="2"/>
                    </a:moveTo>
                    <a:cubicBezTo>
                      <a:pt x="10" y="6"/>
                      <a:pt x="7" y="8"/>
                      <a:pt x="10" y="11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7" y="11"/>
                      <a:pt x="6" y="8"/>
                      <a:pt x="7" y="6"/>
                    </a:cubicBezTo>
                    <a:cubicBezTo>
                      <a:pt x="8" y="5"/>
                      <a:pt x="8" y="3"/>
                      <a:pt x="7" y="3"/>
                    </a:cubicBezTo>
                    <a:cubicBezTo>
                      <a:pt x="4" y="2"/>
                      <a:pt x="2" y="4"/>
                      <a:pt x="0" y="2"/>
                    </a:cubicBezTo>
                    <a:cubicBezTo>
                      <a:pt x="1" y="2"/>
                      <a:pt x="4" y="1"/>
                      <a:pt x="6" y="0"/>
                    </a:cubicBezTo>
                    <a:cubicBezTo>
                      <a:pt x="8" y="0"/>
                      <a:pt x="10" y="1"/>
                      <a:pt x="11" y="2"/>
                    </a:cubicBezTo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273" y="383"/>
                <a:ext cx="29" cy="36"/>
              </a:xfrm>
              <a:custGeom>
                <a:rect b="b" l="l" r="r" t="t"/>
                <a:pathLst>
                  <a:path extrusionOk="0" h="48" w="39">
                    <a:moveTo>
                      <a:pt x="33" y="0"/>
                    </a:moveTo>
                    <a:cubicBezTo>
                      <a:pt x="29" y="4"/>
                      <a:pt x="29" y="4"/>
                      <a:pt x="26" y="9"/>
                    </a:cubicBezTo>
                    <a:cubicBezTo>
                      <a:pt x="24" y="13"/>
                      <a:pt x="21" y="19"/>
                      <a:pt x="19" y="25"/>
                    </a:cubicBezTo>
                    <a:cubicBezTo>
                      <a:pt x="24" y="22"/>
                      <a:pt x="31" y="21"/>
                      <a:pt x="39" y="20"/>
                    </a:cubicBezTo>
                    <a:cubicBezTo>
                      <a:pt x="29" y="28"/>
                      <a:pt x="19" y="40"/>
                      <a:pt x="14" y="48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2" y="43"/>
                      <a:pt x="15" y="42"/>
                      <a:pt x="15" y="39"/>
                    </a:cubicBezTo>
                    <a:cubicBezTo>
                      <a:pt x="13" y="38"/>
                      <a:pt x="12" y="41"/>
                      <a:pt x="11" y="41"/>
                    </a:cubicBezTo>
                    <a:cubicBezTo>
                      <a:pt x="11" y="39"/>
                      <a:pt x="13" y="38"/>
                      <a:pt x="11" y="36"/>
                    </a:cubicBezTo>
                    <a:cubicBezTo>
                      <a:pt x="9" y="36"/>
                      <a:pt x="9" y="38"/>
                      <a:pt x="8" y="39"/>
                    </a:cubicBezTo>
                    <a:cubicBezTo>
                      <a:pt x="8" y="37"/>
                      <a:pt x="9" y="35"/>
                      <a:pt x="9" y="33"/>
                    </a:cubicBezTo>
                    <a:cubicBezTo>
                      <a:pt x="8" y="32"/>
                      <a:pt x="7" y="35"/>
                      <a:pt x="6" y="34"/>
                    </a:cubicBezTo>
                    <a:cubicBezTo>
                      <a:pt x="7" y="34"/>
                      <a:pt x="6" y="32"/>
                      <a:pt x="6" y="31"/>
                    </a:cubicBezTo>
                    <a:cubicBezTo>
                      <a:pt x="5" y="31"/>
                      <a:pt x="4" y="32"/>
                      <a:pt x="3" y="33"/>
                    </a:cubicBezTo>
                    <a:cubicBezTo>
                      <a:pt x="0" y="27"/>
                      <a:pt x="7" y="23"/>
                      <a:pt x="8" y="19"/>
                    </a:cubicBezTo>
                    <a:cubicBezTo>
                      <a:pt x="15" y="12"/>
                      <a:pt x="20" y="5"/>
                      <a:pt x="3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5083" y="390"/>
                <a:ext cx="29" cy="35"/>
              </a:xfrm>
              <a:custGeom>
                <a:rect b="b" l="l" r="r" t="t"/>
                <a:pathLst>
                  <a:path extrusionOk="0" h="46" w="39">
                    <a:moveTo>
                      <a:pt x="39" y="29"/>
                    </a:moveTo>
                    <a:cubicBezTo>
                      <a:pt x="37" y="30"/>
                      <a:pt x="36" y="28"/>
                      <a:pt x="34" y="28"/>
                    </a:cubicBezTo>
                    <a:cubicBezTo>
                      <a:pt x="34" y="30"/>
                      <a:pt x="35" y="31"/>
                      <a:pt x="35" y="32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0" y="33"/>
                      <a:pt x="33" y="34"/>
                      <a:pt x="32" y="36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28" y="37"/>
                      <a:pt x="30" y="38"/>
                      <a:pt x="30" y="40"/>
                    </a:cubicBezTo>
                    <a:cubicBezTo>
                      <a:pt x="27" y="40"/>
                      <a:pt x="26" y="38"/>
                      <a:pt x="24" y="37"/>
                    </a:cubicBezTo>
                    <a:cubicBezTo>
                      <a:pt x="25" y="40"/>
                      <a:pt x="28" y="42"/>
                      <a:pt x="29" y="45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1" y="37"/>
                      <a:pt x="11" y="25"/>
                      <a:pt x="0" y="19"/>
                    </a:cubicBezTo>
                    <a:cubicBezTo>
                      <a:pt x="8" y="19"/>
                      <a:pt x="15" y="20"/>
                      <a:pt x="21" y="24"/>
                    </a:cubicBezTo>
                    <a:cubicBezTo>
                      <a:pt x="19" y="18"/>
                      <a:pt x="17" y="15"/>
                      <a:pt x="14" y="9"/>
                    </a:cubicBezTo>
                    <a:cubicBezTo>
                      <a:pt x="12" y="6"/>
                      <a:pt x="9" y="3"/>
                      <a:pt x="7" y="0"/>
                    </a:cubicBezTo>
                    <a:cubicBezTo>
                      <a:pt x="20" y="8"/>
                      <a:pt x="33" y="16"/>
                      <a:pt x="39" y="2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5234" y="393"/>
                <a:ext cx="38" cy="44"/>
              </a:xfrm>
              <a:custGeom>
                <a:rect b="b" l="l" r="r" t="t"/>
                <a:pathLst>
                  <a:path extrusionOk="0" h="59" w="51">
                    <a:moveTo>
                      <a:pt x="10" y="4"/>
                    </a:moveTo>
                    <a:cubicBezTo>
                      <a:pt x="10" y="8"/>
                      <a:pt x="13" y="9"/>
                      <a:pt x="14" y="13"/>
                    </a:cubicBezTo>
                    <a:cubicBezTo>
                      <a:pt x="15" y="13"/>
                      <a:pt x="14" y="15"/>
                      <a:pt x="15" y="16"/>
                    </a:cubicBezTo>
                    <a:cubicBezTo>
                      <a:pt x="17" y="18"/>
                      <a:pt x="18" y="20"/>
                      <a:pt x="20" y="22"/>
                    </a:cubicBezTo>
                    <a:cubicBezTo>
                      <a:pt x="19" y="25"/>
                      <a:pt x="23" y="24"/>
                      <a:pt x="22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8" y="32"/>
                      <a:pt x="35" y="32"/>
                      <a:pt x="38" y="36"/>
                    </a:cubicBezTo>
                    <a:cubicBezTo>
                      <a:pt x="41" y="37"/>
                      <a:pt x="47" y="37"/>
                      <a:pt x="48" y="39"/>
                    </a:cubicBezTo>
                    <a:cubicBezTo>
                      <a:pt x="49" y="42"/>
                      <a:pt x="51" y="43"/>
                      <a:pt x="49" y="46"/>
                    </a:cubicBezTo>
                    <a:cubicBezTo>
                      <a:pt x="49" y="47"/>
                      <a:pt x="48" y="47"/>
                      <a:pt x="47" y="47"/>
                    </a:cubicBezTo>
                    <a:cubicBezTo>
                      <a:pt x="48" y="43"/>
                      <a:pt x="46" y="42"/>
                      <a:pt x="43" y="40"/>
                    </a:cubicBezTo>
                    <a:cubicBezTo>
                      <a:pt x="41" y="38"/>
                      <a:pt x="37" y="40"/>
                      <a:pt x="34" y="38"/>
                    </a:cubicBezTo>
                    <a:cubicBezTo>
                      <a:pt x="35" y="42"/>
                      <a:pt x="43" y="40"/>
                      <a:pt x="44" y="45"/>
                    </a:cubicBezTo>
                    <a:cubicBezTo>
                      <a:pt x="44" y="48"/>
                      <a:pt x="44" y="51"/>
                      <a:pt x="42" y="52"/>
                    </a:cubicBezTo>
                    <a:cubicBezTo>
                      <a:pt x="42" y="52"/>
                      <a:pt x="41" y="53"/>
                      <a:pt x="40" y="53"/>
                    </a:cubicBezTo>
                    <a:cubicBezTo>
                      <a:pt x="39" y="51"/>
                      <a:pt x="42" y="46"/>
                      <a:pt x="39" y="45"/>
                    </a:cubicBezTo>
                    <a:cubicBezTo>
                      <a:pt x="36" y="43"/>
                      <a:pt x="34" y="42"/>
                      <a:pt x="31" y="40"/>
                    </a:cubicBezTo>
                    <a:cubicBezTo>
                      <a:pt x="32" y="44"/>
                      <a:pt x="38" y="45"/>
                      <a:pt x="38" y="49"/>
                    </a:cubicBezTo>
                    <a:cubicBezTo>
                      <a:pt x="36" y="53"/>
                      <a:pt x="35" y="57"/>
                      <a:pt x="31" y="58"/>
                    </a:cubicBezTo>
                    <a:cubicBezTo>
                      <a:pt x="29" y="58"/>
                      <a:pt x="26" y="59"/>
                      <a:pt x="26" y="57"/>
                    </a:cubicBezTo>
                    <a:cubicBezTo>
                      <a:pt x="25" y="55"/>
                      <a:pt x="28" y="56"/>
                      <a:pt x="29" y="55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31" y="55"/>
                      <a:pt x="31" y="54"/>
                      <a:pt x="31" y="53"/>
                    </a:cubicBezTo>
                    <a:cubicBezTo>
                      <a:pt x="33" y="54"/>
                      <a:pt x="33" y="54"/>
                      <a:pt x="33" y="54"/>
                    </a:cubicBezTo>
                    <a:cubicBezTo>
                      <a:pt x="32" y="53"/>
                      <a:pt x="32" y="51"/>
                      <a:pt x="34" y="50"/>
                    </a:cubicBezTo>
                    <a:cubicBezTo>
                      <a:pt x="32" y="48"/>
                      <a:pt x="31" y="46"/>
                      <a:pt x="30" y="44"/>
                    </a:cubicBezTo>
                    <a:cubicBezTo>
                      <a:pt x="27" y="42"/>
                      <a:pt x="27" y="39"/>
                      <a:pt x="25" y="37"/>
                    </a:cubicBezTo>
                    <a:cubicBezTo>
                      <a:pt x="20" y="36"/>
                      <a:pt x="13" y="34"/>
                      <a:pt x="9" y="37"/>
                    </a:cubicBezTo>
                    <a:cubicBezTo>
                      <a:pt x="7" y="37"/>
                      <a:pt x="6" y="36"/>
                      <a:pt x="7" y="34"/>
                    </a:cubicBezTo>
                    <a:cubicBezTo>
                      <a:pt x="7" y="30"/>
                      <a:pt x="8" y="32"/>
                      <a:pt x="9" y="31"/>
                    </a:cubicBezTo>
                    <a:cubicBezTo>
                      <a:pt x="15" y="30"/>
                      <a:pt x="19" y="35"/>
                      <a:pt x="24" y="33"/>
                    </a:cubicBezTo>
                    <a:cubicBezTo>
                      <a:pt x="22" y="31"/>
                      <a:pt x="20" y="30"/>
                      <a:pt x="19" y="27"/>
                    </a:cubicBezTo>
                    <a:cubicBezTo>
                      <a:pt x="18" y="27"/>
                      <a:pt x="18" y="26"/>
                      <a:pt x="18" y="25"/>
                    </a:cubicBezTo>
                    <a:cubicBezTo>
                      <a:pt x="17" y="25"/>
                      <a:pt x="15" y="26"/>
                      <a:pt x="15" y="25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22"/>
                      <a:pt x="13" y="20"/>
                      <a:pt x="14" y="21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17"/>
                      <a:pt x="10" y="18"/>
                      <a:pt x="9" y="17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9" y="14"/>
                      <a:pt x="8" y="15"/>
                      <a:pt x="7" y="14"/>
                    </a:cubicBezTo>
                    <a:cubicBezTo>
                      <a:pt x="6" y="12"/>
                      <a:pt x="8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1"/>
                      <a:pt x="4" y="13"/>
                      <a:pt x="5" y="11"/>
                    </a:cubicBezTo>
                    <a:cubicBezTo>
                      <a:pt x="5" y="9"/>
                      <a:pt x="7" y="9"/>
                      <a:pt x="7" y="7"/>
                    </a:cubicBezTo>
                    <a:cubicBezTo>
                      <a:pt x="6" y="7"/>
                      <a:pt x="4" y="9"/>
                      <a:pt x="3" y="9"/>
                    </a:cubicBezTo>
                    <a:cubicBezTo>
                      <a:pt x="2" y="7"/>
                      <a:pt x="5" y="6"/>
                      <a:pt x="5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4"/>
                      <a:pt x="0" y="2"/>
                      <a:pt x="2" y="0"/>
                    </a:cubicBezTo>
                    <a:cubicBezTo>
                      <a:pt x="4" y="2"/>
                      <a:pt x="7" y="4"/>
                      <a:pt x="10" y="4"/>
                    </a:cubicBezTo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113" y="395"/>
                <a:ext cx="36" cy="45"/>
              </a:xfrm>
              <a:custGeom>
                <a:rect b="b" l="l" r="r" t="t"/>
                <a:pathLst>
                  <a:path extrusionOk="0" h="61" w="47">
                    <a:moveTo>
                      <a:pt x="46" y="4"/>
                    </a:moveTo>
                    <a:cubicBezTo>
                      <a:pt x="45" y="4"/>
                      <a:pt x="45" y="3"/>
                      <a:pt x="44" y="4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46" y="9"/>
                      <a:pt x="45" y="8"/>
                      <a:pt x="43" y="7"/>
                    </a:cubicBezTo>
                    <a:cubicBezTo>
                      <a:pt x="43" y="9"/>
                      <a:pt x="45" y="9"/>
                      <a:pt x="45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2" y="11"/>
                      <a:pt x="43" y="12"/>
                      <a:pt x="43" y="13"/>
                    </a:cubicBezTo>
                    <a:cubicBezTo>
                      <a:pt x="42" y="15"/>
                      <a:pt x="40" y="13"/>
                      <a:pt x="39" y="15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8" y="18"/>
                      <a:pt x="41" y="19"/>
                      <a:pt x="39" y="2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2"/>
                      <a:pt x="39" y="20"/>
                      <a:pt x="39" y="22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7" y="24"/>
                      <a:pt x="34" y="25"/>
                      <a:pt x="34" y="26"/>
                    </a:cubicBezTo>
                    <a:cubicBezTo>
                      <a:pt x="34" y="26"/>
                      <a:pt x="34" y="26"/>
                      <a:pt x="34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2" y="28"/>
                      <a:pt x="33" y="29"/>
                      <a:pt x="33" y="30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0" y="31"/>
                      <a:pt x="31" y="31"/>
                      <a:pt x="32" y="31"/>
                    </a:cubicBezTo>
                    <a:cubicBezTo>
                      <a:pt x="30" y="34"/>
                      <a:pt x="27" y="33"/>
                      <a:pt x="26" y="35"/>
                    </a:cubicBezTo>
                    <a:cubicBezTo>
                      <a:pt x="32" y="36"/>
                      <a:pt x="38" y="32"/>
                      <a:pt x="45" y="34"/>
                    </a:cubicBezTo>
                    <a:cubicBezTo>
                      <a:pt x="46" y="35"/>
                      <a:pt x="45" y="37"/>
                      <a:pt x="45" y="38"/>
                    </a:cubicBezTo>
                    <a:cubicBezTo>
                      <a:pt x="42" y="39"/>
                      <a:pt x="40" y="38"/>
                      <a:pt x="37" y="37"/>
                    </a:cubicBezTo>
                    <a:cubicBezTo>
                      <a:pt x="33" y="39"/>
                      <a:pt x="28" y="37"/>
                      <a:pt x="25" y="40"/>
                    </a:cubicBezTo>
                    <a:cubicBezTo>
                      <a:pt x="26" y="44"/>
                      <a:pt x="22" y="44"/>
                      <a:pt x="22" y="47"/>
                    </a:cubicBezTo>
                    <a:cubicBezTo>
                      <a:pt x="20" y="48"/>
                      <a:pt x="19" y="50"/>
                      <a:pt x="18" y="52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9" y="56"/>
                      <a:pt x="23" y="56"/>
                      <a:pt x="26" y="57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1" y="61"/>
                      <a:pt x="19" y="60"/>
                      <a:pt x="16" y="58"/>
                    </a:cubicBezTo>
                    <a:cubicBezTo>
                      <a:pt x="14" y="56"/>
                      <a:pt x="14" y="53"/>
                      <a:pt x="14" y="50"/>
                    </a:cubicBezTo>
                    <a:cubicBezTo>
                      <a:pt x="15" y="47"/>
                      <a:pt x="20" y="47"/>
                      <a:pt x="20" y="44"/>
                    </a:cubicBezTo>
                    <a:cubicBezTo>
                      <a:pt x="18" y="45"/>
                      <a:pt x="14" y="46"/>
                      <a:pt x="12" y="47"/>
                    </a:cubicBezTo>
                    <a:cubicBezTo>
                      <a:pt x="10" y="50"/>
                      <a:pt x="12" y="52"/>
                      <a:pt x="12" y="55"/>
                    </a:cubicBezTo>
                    <a:cubicBezTo>
                      <a:pt x="12" y="57"/>
                      <a:pt x="9" y="56"/>
                      <a:pt x="8" y="55"/>
                    </a:cubicBezTo>
                    <a:cubicBezTo>
                      <a:pt x="6" y="54"/>
                      <a:pt x="6" y="53"/>
                      <a:pt x="6" y="51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8" y="45"/>
                      <a:pt x="13" y="45"/>
                      <a:pt x="16" y="42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2" y="43"/>
                      <a:pt x="6" y="42"/>
                      <a:pt x="4" y="46"/>
                    </a:cubicBezTo>
                    <a:cubicBezTo>
                      <a:pt x="4" y="47"/>
                      <a:pt x="3" y="50"/>
                      <a:pt x="2" y="48"/>
                    </a:cubicBezTo>
                    <a:cubicBezTo>
                      <a:pt x="0" y="46"/>
                      <a:pt x="1" y="45"/>
                      <a:pt x="0" y="43"/>
                    </a:cubicBezTo>
                    <a:cubicBezTo>
                      <a:pt x="0" y="43"/>
                      <a:pt x="1" y="43"/>
                      <a:pt x="0" y="43"/>
                    </a:cubicBezTo>
                    <a:cubicBezTo>
                      <a:pt x="2" y="39"/>
                      <a:pt x="8" y="40"/>
                      <a:pt x="11" y="39"/>
                    </a:cubicBezTo>
                    <a:cubicBezTo>
                      <a:pt x="16" y="34"/>
                      <a:pt x="24" y="34"/>
                      <a:pt x="27" y="29"/>
                    </a:cubicBezTo>
                    <a:cubicBezTo>
                      <a:pt x="29" y="27"/>
                      <a:pt x="31" y="25"/>
                      <a:pt x="32" y="23"/>
                    </a:cubicBezTo>
                    <a:cubicBezTo>
                      <a:pt x="34" y="22"/>
                      <a:pt x="32" y="18"/>
                      <a:pt x="35" y="18"/>
                    </a:cubicBezTo>
                    <a:cubicBezTo>
                      <a:pt x="34" y="14"/>
                      <a:pt x="38" y="14"/>
                      <a:pt x="37" y="11"/>
                    </a:cubicBezTo>
                    <a:cubicBezTo>
                      <a:pt x="41" y="8"/>
                      <a:pt x="39" y="0"/>
                      <a:pt x="46" y="1"/>
                    </a:cubicBezTo>
                    <a:cubicBezTo>
                      <a:pt x="47" y="1"/>
                      <a:pt x="46" y="3"/>
                      <a:pt x="46" y="4"/>
                    </a:cubicBezTo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5145" y="402"/>
                <a:ext cx="5" cy="7"/>
              </a:xfrm>
              <a:custGeom>
                <a:rect b="b" l="l" r="r" t="t"/>
                <a:pathLst>
                  <a:path extrusionOk="0" h="9" w="7">
                    <a:moveTo>
                      <a:pt x="7" y="1"/>
                    </a:moveTo>
                    <a:cubicBezTo>
                      <a:pt x="5" y="3"/>
                      <a:pt x="6" y="9"/>
                      <a:pt x="2" y="8"/>
                    </a:cubicBezTo>
                    <a:cubicBezTo>
                      <a:pt x="0" y="5"/>
                      <a:pt x="5" y="6"/>
                      <a:pt x="4" y="3"/>
                    </a:cubicBezTo>
                    <a:cubicBezTo>
                      <a:pt x="5" y="3"/>
                      <a:pt x="5" y="0"/>
                      <a:pt x="7" y="1"/>
                    </a:cubicBezTo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5254" y="404"/>
                <a:ext cx="21" cy="15"/>
              </a:xfrm>
              <a:custGeom>
                <a:rect b="b" l="l" r="r" t="t"/>
                <a:pathLst>
                  <a:path extrusionOk="0" h="20" w="29">
                    <a:moveTo>
                      <a:pt x="14" y="1"/>
                    </a:moveTo>
                    <a:cubicBezTo>
                      <a:pt x="14" y="3"/>
                      <a:pt x="12" y="4"/>
                      <a:pt x="12" y="6"/>
                    </a:cubicBezTo>
                    <a:cubicBezTo>
                      <a:pt x="14" y="7"/>
                      <a:pt x="16" y="4"/>
                      <a:pt x="19" y="4"/>
                    </a:cubicBezTo>
                    <a:cubicBezTo>
                      <a:pt x="19" y="6"/>
                      <a:pt x="17" y="6"/>
                      <a:pt x="17" y="8"/>
                    </a:cubicBezTo>
                    <a:cubicBezTo>
                      <a:pt x="19" y="9"/>
                      <a:pt x="20" y="7"/>
                      <a:pt x="22" y="7"/>
                    </a:cubicBezTo>
                    <a:cubicBezTo>
                      <a:pt x="22" y="9"/>
                      <a:pt x="20" y="9"/>
                      <a:pt x="20" y="11"/>
                    </a:cubicBezTo>
                    <a:cubicBezTo>
                      <a:pt x="22" y="12"/>
                      <a:pt x="23" y="10"/>
                      <a:pt x="25" y="10"/>
                    </a:cubicBezTo>
                    <a:cubicBezTo>
                      <a:pt x="25" y="12"/>
                      <a:pt x="24" y="14"/>
                      <a:pt x="23" y="15"/>
                    </a:cubicBezTo>
                    <a:cubicBezTo>
                      <a:pt x="24" y="14"/>
                      <a:pt x="27" y="13"/>
                      <a:pt x="29" y="14"/>
                    </a:cubicBezTo>
                    <a:cubicBezTo>
                      <a:pt x="29" y="17"/>
                      <a:pt x="23" y="17"/>
                      <a:pt x="22" y="19"/>
                    </a:cubicBezTo>
                    <a:cubicBezTo>
                      <a:pt x="21" y="19"/>
                      <a:pt x="22" y="20"/>
                      <a:pt x="22" y="19"/>
                    </a:cubicBezTo>
                    <a:cubicBezTo>
                      <a:pt x="15" y="18"/>
                      <a:pt x="10" y="14"/>
                      <a:pt x="4" y="13"/>
                    </a:cubicBezTo>
                    <a:cubicBezTo>
                      <a:pt x="2" y="12"/>
                      <a:pt x="1" y="11"/>
                      <a:pt x="0" y="10"/>
                    </a:cubicBezTo>
                    <a:cubicBezTo>
                      <a:pt x="4" y="6"/>
                      <a:pt x="7" y="4"/>
                      <a:pt x="11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5192" y="407"/>
                <a:ext cx="1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0AA6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5110" y="409"/>
                <a:ext cx="21" cy="13"/>
              </a:xfrm>
              <a:custGeom>
                <a:rect b="b" l="l" r="r" t="t"/>
                <a:pathLst>
                  <a:path extrusionOk="0" h="18" w="28">
                    <a:moveTo>
                      <a:pt x="28" y="7"/>
                    </a:moveTo>
                    <a:cubicBezTo>
                      <a:pt x="22" y="13"/>
                      <a:pt x="15" y="15"/>
                      <a:pt x="7" y="18"/>
                    </a:cubicBezTo>
                    <a:cubicBezTo>
                      <a:pt x="5" y="16"/>
                      <a:pt x="0" y="17"/>
                      <a:pt x="0" y="13"/>
                    </a:cubicBezTo>
                    <a:cubicBezTo>
                      <a:pt x="3" y="12"/>
                      <a:pt x="5" y="15"/>
                      <a:pt x="8" y="14"/>
                    </a:cubicBezTo>
                    <a:cubicBezTo>
                      <a:pt x="8" y="13"/>
                      <a:pt x="4" y="11"/>
                      <a:pt x="6" y="9"/>
                    </a:cubicBezTo>
                    <a:cubicBezTo>
                      <a:pt x="7" y="9"/>
                      <a:pt x="9" y="11"/>
                      <a:pt x="10" y="10"/>
                    </a:cubicBezTo>
                    <a:cubicBezTo>
                      <a:pt x="10" y="9"/>
                      <a:pt x="8" y="7"/>
                      <a:pt x="9" y="6"/>
                    </a:cubicBezTo>
                    <a:cubicBezTo>
                      <a:pt x="11" y="5"/>
                      <a:pt x="13" y="8"/>
                      <a:pt x="14" y="6"/>
                    </a:cubicBezTo>
                    <a:cubicBezTo>
                      <a:pt x="13" y="5"/>
                      <a:pt x="12" y="4"/>
                      <a:pt x="12" y="3"/>
                    </a:cubicBezTo>
                    <a:cubicBezTo>
                      <a:pt x="13" y="3"/>
                      <a:pt x="14" y="4"/>
                      <a:pt x="16" y="4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6" y="0"/>
                      <a:pt x="18" y="1"/>
                      <a:pt x="20" y="1"/>
                    </a:cubicBezTo>
                    <a:lnTo>
                      <a:pt x="28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239" y="413"/>
                <a:ext cx="1" cy="1"/>
              </a:xfrm>
              <a:prstGeom prst="rect">
                <a:avLst/>
              </a:prstGeom>
              <a:solidFill>
                <a:srgbClr val="CCE7D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176" y="398"/>
                <a:ext cx="4" cy="6"/>
              </a:xfrm>
              <a:custGeom>
                <a:rect b="b" l="l" r="r" t="t"/>
                <a:pathLst>
                  <a:path extrusionOk="0" h="8" w="6">
                    <a:moveTo>
                      <a:pt x="3" y="4"/>
                    </a:moveTo>
                    <a:cubicBezTo>
                      <a:pt x="3" y="3"/>
                      <a:pt x="4" y="0"/>
                      <a:pt x="5" y="2"/>
                    </a:cubicBezTo>
                    <a:cubicBezTo>
                      <a:pt x="6" y="4"/>
                      <a:pt x="4" y="6"/>
                      <a:pt x="3" y="7"/>
                    </a:cubicBezTo>
                    <a:cubicBezTo>
                      <a:pt x="2" y="8"/>
                      <a:pt x="2" y="7"/>
                      <a:pt x="1" y="7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1" y="3"/>
                      <a:pt x="3" y="4"/>
                    </a:cubicBezTo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201" y="398"/>
                <a:ext cx="5" cy="6"/>
              </a:xfrm>
              <a:custGeom>
                <a:rect b="b" l="l" r="r" t="t"/>
                <a:pathLst>
                  <a:path extrusionOk="0" h="8" w="7">
                    <a:moveTo>
                      <a:pt x="6" y="1"/>
                    </a:moveTo>
                    <a:cubicBezTo>
                      <a:pt x="7" y="4"/>
                      <a:pt x="5" y="5"/>
                      <a:pt x="5" y="8"/>
                    </a:cubicBezTo>
                    <a:cubicBezTo>
                      <a:pt x="2" y="8"/>
                      <a:pt x="2" y="5"/>
                      <a:pt x="0" y="4"/>
                    </a:cubicBezTo>
                    <a:cubicBezTo>
                      <a:pt x="0" y="3"/>
                      <a:pt x="1" y="2"/>
                      <a:pt x="2" y="2"/>
                    </a:cubicBezTo>
                    <a:cubicBezTo>
                      <a:pt x="3" y="2"/>
                      <a:pt x="4" y="3"/>
                      <a:pt x="4" y="4"/>
                    </a:cubicBezTo>
                    <a:cubicBezTo>
                      <a:pt x="5" y="4"/>
                      <a:pt x="4" y="0"/>
                      <a:pt x="6" y="1"/>
                    </a:cubicBezTo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195" y="401"/>
                <a:ext cx="5" cy="5"/>
              </a:xfrm>
              <a:custGeom>
                <a:rect b="b" l="l" r="r" t="t"/>
                <a:pathLst>
                  <a:path extrusionOk="0" h="6" w="7">
                    <a:moveTo>
                      <a:pt x="7" y="1"/>
                    </a:moveTo>
                    <a:cubicBezTo>
                      <a:pt x="6" y="2"/>
                      <a:pt x="6" y="5"/>
                      <a:pt x="4" y="6"/>
                    </a:cubicBezTo>
                    <a:cubicBezTo>
                      <a:pt x="2" y="6"/>
                      <a:pt x="1" y="5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2" y="2"/>
                      <a:pt x="5" y="4"/>
                      <a:pt x="4" y="1"/>
                    </a:cubicBezTo>
                    <a:cubicBezTo>
                      <a:pt x="5" y="1"/>
                      <a:pt x="6" y="0"/>
                      <a:pt x="7" y="1"/>
                    </a:cubicBezTo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5182" y="402"/>
                <a:ext cx="3" cy="6"/>
              </a:xfrm>
              <a:custGeom>
                <a:rect b="b" l="l" r="r" t="t"/>
                <a:pathLst>
                  <a:path extrusionOk="0" h="8" w="5">
                    <a:moveTo>
                      <a:pt x="3" y="4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5"/>
                      <a:pt x="4" y="5"/>
                    </a:cubicBezTo>
                    <a:cubicBezTo>
                      <a:pt x="2" y="8"/>
                      <a:pt x="1" y="5"/>
                      <a:pt x="0" y="4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3" y="0"/>
                      <a:pt x="2" y="2"/>
                      <a:pt x="3" y="4"/>
                    </a:cubicBezTo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5176" y="404"/>
                <a:ext cx="6" cy="7"/>
              </a:xfrm>
              <a:custGeom>
                <a:rect b="b" l="l" r="r" t="t"/>
                <a:pathLst>
                  <a:path extrusionOk="0" h="9" w="7">
                    <a:moveTo>
                      <a:pt x="5" y="3"/>
                    </a:moveTo>
                    <a:cubicBezTo>
                      <a:pt x="6" y="4"/>
                      <a:pt x="7" y="6"/>
                      <a:pt x="7" y="6"/>
                    </a:cubicBezTo>
                    <a:cubicBezTo>
                      <a:pt x="5" y="5"/>
                      <a:pt x="5" y="9"/>
                      <a:pt x="3" y="7"/>
                    </a:cubicBezTo>
                    <a:cubicBezTo>
                      <a:pt x="3" y="5"/>
                      <a:pt x="0" y="2"/>
                      <a:pt x="3" y="1"/>
                    </a:cubicBezTo>
                    <a:cubicBezTo>
                      <a:pt x="5" y="0"/>
                      <a:pt x="2" y="5"/>
                      <a:pt x="5" y="3"/>
                    </a:cubicBezTo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5200" y="405"/>
                <a:ext cx="4" cy="5"/>
              </a:xfrm>
              <a:custGeom>
                <a:rect b="b" l="l" r="r" t="t"/>
                <a:pathLst>
                  <a:path extrusionOk="0" h="6" w="6">
                    <a:moveTo>
                      <a:pt x="6" y="2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3" y="6"/>
                      <a:pt x="1" y="5"/>
                      <a:pt x="0" y="3"/>
                    </a:cubicBezTo>
                    <a:cubicBezTo>
                      <a:pt x="1" y="2"/>
                      <a:pt x="1" y="0"/>
                      <a:pt x="3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3"/>
                      <a:pt x="3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189" y="405"/>
                <a:ext cx="4" cy="4"/>
              </a:xfrm>
              <a:custGeom>
                <a:rect b="b" l="l" r="r" t="t"/>
                <a:pathLst>
                  <a:path extrusionOk="0" h="5" w="5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2"/>
                      <a:pt x="4" y="3"/>
                      <a:pt x="3" y="5"/>
                    </a:cubicBezTo>
                    <a:cubicBezTo>
                      <a:pt x="2" y="4"/>
                      <a:pt x="2" y="2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4" y="3"/>
                      <a:pt x="5" y="0"/>
                    </a:cubicBezTo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5193" y="406"/>
                <a:ext cx="4" cy="6"/>
              </a:xfrm>
              <a:custGeom>
                <a:rect b="b" l="l" r="r" t="t"/>
                <a:pathLst>
                  <a:path extrusionOk="0" h="8" w="6">
                    <a:moveTo>
                      <a:pt x="6" y="1"/>
                    </a:moveTo>
                    <a:cubicBezTo>
                      <a:pt x="6" y="4"/>
                      <a:pt x="5" y="6"/>
                      <a:pt x="4" y="8"/>
                    </a:cubicBezTo>
                    <a:cubicBezTo>
                      <a:pt x="2" y="8"/>
                      <a:pt x="0" y="6"/>
                      <a:pt x="0" y="5"/>
                    </a:cubicBezTo>
                    <a:cubicBezTo>
                      <a:pt x="0" y="4"/>
                      <a:pt x="1" y="1"/>
                      <a:pt x="3" y="2"/>
                    </a:cubicBezTo>
                    <a:cubicBezTo>
                      <a:pt x="4" y="2"/>
                      <a:pt x="4" y="0"/>
                      <a:pt x="6" y="1"/>
                    </a:cubicBezTo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5185" y="407"/>
                <a:ext cx="5" cy="6"/>
              </a:xfrm>
              <a:custGeom>
                <a:rect b="b" l="l" r="r" t="t"/>
                <a:pathLst>
                  <a:path extrusionOk="0" h="8" w="6">
                    <a:moveTo>
                      <a:pt x="2" y="4"/>
                    </a:moveTo>
                    <a:cubicBezTo>
                      <a:pt x="3" y="4"/>
                      <a:pt x="5" y="2"/>
                      <a:pt x="6" y="4"/>
                    </a:cubicBezTo>
                    <a:cubicBezTo>
                      <a:pt x="6" y="6"/>
                      <a:pt x="4" y="7"/>
                      <a:pt x="2" y="8"/>
                    </a:cubicBezTo>
                    <a:cubicBezTo>
                      <a:pt x="0" y="6"/>
                      <a:pt x="0" y="3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5197" y="410"/>
                <a:ext cx="4" cy="6"/>
              </a:xfrm>
              <a:custGeom>
                <a:rect b="b" l="l" r="r" t="t"/>
                <a:pathLst>
                  <a:path extrusionOk="0" h="7" w="6">
                    <a:moveTo>
                      <a:pt x="5" y="7"/>
                    </a:moveTo>
                    <a:cubicBezTo>
                      <a:pt x="3" y="6"/>
                      <a:pt x="0" y="7"/>
                      <a:pt x="0" y="4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2"/>
                      <a:pt x="4" y="0"/>
                      <a:pt x="6" y="1"/>
                    </a:cubicBezTo>
                    <a:lnTo>
                      <a:pt x="5" y="7"/>
                    </a:lnTo>
                    <a:close/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5181" y="411"/>
                <a:ext cx="4" cy="6"/>
              </a:xfrm>
              <a:custGeom>
                <a:rect b="b" l="l" r="r" t="t"/>
                <a:pathLst>
                  <a:path extrusionOk="0" h="8" w="6">
                    <a:moveTo>
                      <a:pt x="3" y="4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5" y="1"/>
                      <a:pt x="6" y="2"/>
                      <a:pt x="5" y="4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7"/>
                      <a:pt x="0" y="5"/>
                      <a:pt x="0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3" y="2"/>
                      <a:pt x="3" y="4"/>
                    </a:cubicBezTo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5190" y="411"/>
                <a:ext cx="4" cy="7"/>
              </a:xfrm>
              <a:custGeom>
                <a:rect b="b" l="l" r="r" t="t"/>
                <a:pathLst>
                  <a:path extrusionOk="0" h="9" w="6">
                    <a:moveTo>
                      <a:pt x="2" y="3"/>
                    </a:moveTo>
                    <a:cubicBezTo>
                      <a:pt x="3" y="3"/>
                      <a:pt x="2" y="5"/>
                      <a:pt x="3" y="4"/>
                    </a:cubicBezTo>
                    <a:cubicBezTo>
                      <a:pt x="4" y="4"/>
                      <a:pt x="3" y="2"/>
                      <a:pt x="4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5"/>
                      <a:pt x="5" y="7"/>
                      <a:pt x="3" y="9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0" y="0"/>
                      <a:pt x="1" y="3"/>
                      <a:pt x="2" y="3"/>
                    </a:cubicBezTo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5194" y="416"/>
                <a:ext cx="3" cy="6"/>
              </a:xfrm>
              <a:custGeom>
                <a:rect b="b" l="l" r="r" t="t"/>
                <a:pathLst>
                  <a:path extrusionOk="0" h="7" w="4">
                    <a:moveTo>
                      <a:pt x="4" y="2"/>
                    </a:moveTo>
                    <a:cubicBezTo>
                      <a:pt x="4" y="4"/>
                      <a:pt x="3" y="3"/>
                      <a:pt x="2" y="7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2"/>
                      <a:pt x="2" y="1"/>
                      <a:pt x="3" y="0"/>
                    </a:cubicBezTo>
                    <a:cubicBezTo>
                      <a:pt x="4" y="0"/>
                      <a:pt x="4" y="1"/>
                      <a:pt x="4" y="2"/>
                    </a:cubicBezTo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5185" y="416"/>
                <a:ext cx="5" cy="6"/>
              </a:xfrm>
              <a:custGeom>
                <a:rect b="b" l="l" r="r" t="t"/>
                <a:pathLst>
                  <a:path extrusionOk="0" h="7" w="6">
                    <a:moveTo>
                      <a:pt x="6" y="2"/>
                    </a:moveTo>
                    <a:cubicBezTo>
                      <a:pt x="6" y="4"/>
                      <a:pt x="5" y="6"/>
                      <a:pt x="3" y="7"/>
                    </a:cubicBezTo>
                    <a:cubicBezTo>
                      <a:pt x="1" y="7"/>
                      <a:pt x="1" y="3"/>
                      <a:pt x="0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4"/>
                      <a:pt x="5" y="0"/>
                      <a:pt x="6" y="2"/>
                    </a:cubicBezTo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5189" y="420"/>
                <a:ext cx="5" cy="5"/>
              </a:xfrm>
              <a:custGeom>
                <a:rect b="b" l="l" r="r" t="t"/>
                <a:pathLst>
                  <a:path extrusionOk="0" h="7" w="6">
                    <a:moveTo>
                      <a:pt x="5" y="6"/>
                    </a:moveTo>
                    <a:cubicBezTo>
                      <a:pt x="4" y="7"/>
                      <a:pt x="2" y="7"/>
                      <a:pt x="1" y="6"/>
                    </a:cubicBezTo>
                    <a:cubicBezTo>
                      <a:pt x="0" y="5"/>
                      <a:pt x="0" y="2"/>
                      <a:pt x="1" y="1"/>
                    </a:cubicBezTo>
                    <a:cubicBezTo>
                      <a:pt x="2" y="0"/>
                      <a:pt x="3" y="1"/>
                      <a:pt x="3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1"/>
                      <a:pt x="5" y="5"/>
                      <a:pt x="5" y="6"/>
                    </a:cubicBezTo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5273" y="418"/>
                <a:ext cx="6" cy="5"/>
              </a:xfrm>
              <a:custGeom>
                <a:rect b="b" l="l" r="r" t="t"/>
                <a:pathLst>
                  <a:path extrusionOk="0" h="7" w="8">
                    <a:moveTo>
                      <a:pt x="7" y="5"/>
                    </a:moveTo>
                    <a:cubicBezTo>
                      <a:pt x="7" y="6"/>
                      <a:pt x="3" y="7"/>
                      <a:pt x="2" y="6"/>
                    </a:cubicBezTo>
                    <a:cubicBezTo>
                      <a:pt x="0" y="3"/>
                      <a:pt x="1" y="2"/>
                      <a:pt x="3" y="0"/>
                    </a:cubicBezTo>
                    <a:cubicBezTo>
                      <a:pt x="4" y="1"/>
                      <a:pt x="8" y="1"/>
                      <a:pt x="7" y="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5131" y="421"/>
                <a:ext cx="125" cy="37"/>
              </a:xfrm>
              <a:custGeom>
                <a:rect b="b" l="l" r="r" t="t"/>
                <a:pathLst>
                  <a:path extrusionOk="0" h="50" w="167">
                    <a:moveTo>
                      <a:pt x="160" y="4"/>
                    </a:moveTo>
                    <a:cubicBezTo>
                      <a:pt x="163" y="7"/>
                      <a:pt x="165" y="10"/>
                      <a:pt x="167" y="13"/>
                    </a:cubicBezTo>
                    <a:cubicBezTo>
                      <a:pt x="154" y="26"/>
                      <a:pt x="136" y="37"/>
                      <a:pt x="117" y="42"/>
                    </a:cubicBezTo>
                    <a:cubicBezTo>
                      <a:pt x="88" y="50"/>
                      <a:pt x="51" y="47"/>
                      <a:pt x="27" y="36"/>
                    </a:cubicBezTo>
                    <a:cubicBezTo>
                      <a:pt x="18" y="31"/>
                      <a:pt x="8" y="25"/>
                      <a:pt x="1" y="19"/>
                    </a:cubicBezTo>
                    <a:cubicBezTo>
                      <a:pt x="0" y="13"/>
                      <a:pt x="5" y="13"/>
                      <a:pt x="5" y="8"/>
                    </a:cubicBezTo>
                    <a:cubicBezTo>
                      <a:pt x="14" y="4"/>
                      <a:pt x="17" y="9"/>
                      <a:pt x="27" y="8"/>
                    </a:cubicBezTo>
                    <a:cubicBezTo>
                      <a:pt x="49" y="19"/>
                      <a:pt x="80" y="24"/>
                      <a:pt x="108" y="17"/>
                    </a:cubicBezTo>
                    <a:cubicBezTo>
                      <a:pt x="121" y="14"/>
                      <a:pt x="130" y="11"/>
                      <a:pt x="140" y="4"/>
                    </a:cubicBezTo>
                    <a:cubicBezTo>
                      <a:pt x="145" y="6"/>
                      <a:pt x="150" y="0"/>
                      <a:pt x="157" y="3"/>
                    </a:cubicBezTo>
                    <a:lnTo>
                      <a:pt x="16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107" y="422"/>
                <a:ext cx="4" cy="4"/>
              </a:xfrm>
              <a:custGeom>
                <a:rect b="b" l="l" r="r" t="t"/>
                <a:pathLst>
                  <a:path extrusionOk="0" h="5" w="6">
                    <a:moveTo>
                      <a:pt x="6" y="1"/>
                    </a:moveTo>
                    <a:cubicBezTo>
                      <a:pt x="6" y="3"/>
                      <a:pt x="5" y="4"/>
                      <a:pt x="4" y="5"/>
                    </a:cubicBezTo>
                    <a:cubicBezTo>
                      <a:pt x="2" y="5"/>
                      <a:pt x="0" y="4"/>
                      <a:pt x="1" y="2"/>
                    </a:cubicBezTo>
                    <a:cubicBezTo>
                      <a:pt x="2" y="0"/>
                      <a:pt x="5" y="0"/>
                      <a:pt x="6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148" y="422"/>
                <a:ext cx="2" cy="3"/>
              </a:xfrm>
              <a:custGeom>
                <a:rect b="b" l="l" r="r" t="t"/>
                <a:pathLst>
                  <a:path extrusionOk="0" h="4" w="3">
                    <a:moveTo>
                      <a:pt x="2" y="3"/>
                    </a:moveTo>
                    <a:cubicBezTo>
                      <a:pt x="1" y="4"/>
                      <a:pt x="0" y="3"/>
                      <a:pt x="0" y="2"/>
                    </a:cubicBezTo>
                    <a:cubicBezTo>
                      <a:pt x="1" y="0"/>
                      <a:pt x="3" y="2"/>
                      <a:pt x="2" y="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5110" y="254"/>
                <a:ext cx="40" cy="99"/>
              </a:xfrm>
              <a:custGeom>
                <a:rect b="b" l="l" r="r" t="t"/>
                <a:pathLst>
                  <a:path extrusionOk="0" h="133" w="53">
                    <a:moveTo>
                      <a:pt x="13" y="2"/>
                    </a:moveTo>
                    <a:cubicBezTo>
                      <a:pt x="17" y="3"/>
                      <a:pt x="17" y="3"/>
                      <a:pt x="17" y="3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18" y="3"/>
                      <a:pt x="15" y="9"/>
                    </a:cubicBezTo>
                    <a:cubicBezTo>
                      <a:pt x="14" y="11"/>
                      <a:pt x="17" y="14"/>
                      <a:pt x="17" y="14"/>
                    </a:cubicBezTo>
                    <a:cubicBezTo>
                      <a:pt x="17" y="14"/>
                      <a:pt x="12" y="13"/>
                      <a:pt x="10" y="17"/>
                    </a:cubicBezTo>
                    <a:cubicBezTo>
                      <a:pt x="9" y="19"/>
                      <a:pt x="12" y="23"/>
                      <a:pt x="12" y="23"/>
                    </a:cubicBezTo>
                    <a:cubicBezTo>
                      <a:pt x="12" y="23"/>
                      <a:pt x="8" y="24"/>
                      <a:pt x="8" y="27"/>
                    </a:cubicBezTo>
                    <a:cubicBezTo>
                      <a:pt x="7" y="31"/>
                      <a:pt x="10" y="34"/>
                      <a:pt x="10" y="34"/>
                    </a:cubicBezTo>
                    <a:cubicBezTo>
                      <a:pt x="10" y="34"/>
                      <a:pt x="5" y="37"/>
                      <a:pt x="5" y="41"/>
                    </a:cubicBezTo>
                    <a:cubicBezTo>
                      <a:pt x="6" y="45"/>
                      <a:pt x="10" y="46"/>
                      <a:pt x="10" y="46"/>
                    </a:cubicBezTo>
                    <a:cubicBezTo>
                      <a:pt x="10" y="46"/>
                      <a:pt x="5" y="48"/>
                      <a:pt x="5" y="52"/>
                    </a:cubicBezTo>
                    <a:cubicBezTo>
                      <a:pt x="6" y="56"/>
                      <a:pt x="10" y="58"/>
                      <a:pt x="10" y="58"/>
                    </a:cubicBezTo>
                    <a:cubicBezTo>
                      <a:pt x="10" y="58"/>
                      <a:pt x="7" y="60"/>
                      <a:pt x="7" y="62"/>
                    </a:cubicBezTo>
                    <a:cubicBezTo>
                      <a:pt x="8" y="66"/>
                      <a:pt x="13" y="67"/>
                      <a:pt x="13" y="67"/>
                    </a:cubicBezTo>
                    <a:cubicBezTo>
                      <a:pt x="13" y="67"/>
                      <a:pt x="9" y="69"/>
                      <a:pt x="10" y="73"/>
                    </a:cubicBezTo>
                    <a:cubicBezTo>
                      <a:pt x="10" y="76"/>
                      <a:pt x="17" y="76"/>
                      <a:pt x="17" y="76"/>
                    </a:cubicBezTo>
                    <a:cubicBezTo>
                      <a:pt x="17" y="76"/>
                      <a:pt x="13" y="78"/>
                      <a:pt x="14" y="81"/>
                    </a:cubicBezTo>
                    <a:cubicBezTo>
                      <a:pt x="15" y="84"/>
                      <a:pt x="20" y="85"/>
                      <a:pt x="20" y="85"/>
                    </a:cubicBezTo>
                    <a:cubicBezTo>
                      <a:pt x="20" y="85"/>
                      <a:pt x="16" y="87"/>
                      <a:pt x="18" y="90"/>
                    </a:cubicBezTo>
                    <a:cubicBezTo>
                      <a:pt x="19" y="93"/>
                      <a:pt x="24" y="93"/>
                      <a:pt x="24" y="93"/>
                    </a:cubicBezTo>
                    <a:cubicBezTo>
                      <a:pt x="24" y="93"/>
                      <a:pt x="19" y="95"/>
                      <a:pt x="22" y="98"/>
                    </a:cubicBezTo>
                    <a:cubicBezTo>
                      <a:pt x="24" y="101"/>
                      <a:pt x="30" y="100"/>
                      <a:pt x="30" y="100"/>
                    </a:cubicBezTo>
                    <a:cubicBezTo>
                      <a:pt x="30" y="100"/>
                      <a:pt x="27" y="101"/>
                      <a:pt x="28" y="104"/>
                    </a:cubicBezTo>
                    <a:cubicBezTo>
                      <a:pt x="30" y="107"/>
                      <a:pt x="36" y="106"/>
                      <a:pt x="36" y="106"/>
                    </a:cubicBezTo>
                    <a:cubicBezTo>
                      <a:pt x="36" y="106"/>
                      <a:pt x="32" y="108"/>
                      <a:pt x="34" y="111"/>
                    </a:cubicBezTo>
                    <a:cubicBezTo>
                      <a:pt x="36" y="114"/>
                      <a:pt x="42" y="112"/>
                      <a:pt x="42" y="112"/>
                    </a:cubicBezTo>
                    <a:cubicBezTo>
                      <a:pt x="42" y="112"/>
                      <a:pt x="39" y="115"/>
                      <a:pt x="42" y="118"/>
                    </a:cubicBezTo>
                    <a:cubicBezTo>
                      <a:pt x="44" y="120"/>
                      <a:pt x="48" y="118"/>
                      <a:pt x="48" y="118"/>
                    </a:cubicBezTo>
                    <a:cubicBezTo>
                      <a:pt x="48" y="118"/>
                      <a:pt x="46" y="121"/>
                      <a:pt x="48" y="122"/>
                    </a:cubicBezTo>
                    <a:cubicBezTo>
                      <a:pt x="50" y="123"/>
                      <a:pt x="53" y="122"/>
                      <a:pt x="53" y="122"/>
                    </a:cubicBezTo>
                    <a:cubicBezTo>
                      <a:pt x="53" y="122"/>
                      <a:pt x="51" y="124"/>
                      <a:pt x="52" y="127"/>
                    </a:cubicBezTo>
                    <a:cubicBezTo>
                      <a:pt x="53" y="129"/>
                      <a:pt x="53" y="133"/>
                      <a:pt x="53" y="133"/>
                    </a:cubicBezTo>
                    <a:cubicBezTo>
                      <a:pt x="48" y="133"/>
                      <a:pt x="48" y="133"/>
                      <a:pt x="48" y="133"/>
                    </a:cubicBezTo>
                    <a:cubicBezTo>
                      <a:pt x="51" y="129"/>
                      <a:pt x="51" y="129"/>
                      <a:pt x="51" y="129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2" y="126"/>
                      <a:pt x="42" y="126"/>
                      <a:pt x="42" y="126"/>
                    </a:cubicBezTo>
                    <a:cubicBezTo>
                      <a:pt x="43" y="122"/>
                      <a:pt x="43" y="122"/>
                      <a:pt x="43" y="122"/>
                    </a:cubicBezTo>
                    <a:cubicBezTo>
                      <a:pt x="39" y="119"/>
                      <a:pt x="39" y="119"/>
                      <a:pt x="39" y="119"/>
                    </a:cubicBezTo>
                    <a:cubicBezTo>
                      <a:pt x="33" y="120"/>
                      <a:pt x="33" y="120"/>
                      <a:pt x="33" y="120"/>
                    </a:cubicBezTo>
                    <a:cubicBezTo>
                      <a:pt x="37" y="116"/>
                      <a:pt x="37" y="116"/>
                      <a:pt x="37" y="116"/>
                    </a:cubicBezTo>
                    <a:cubicBezTo>
                      <a:pt x="34" y="114"/>
                      <a:pt x="34" y="114"/>
                      <a:pt x="34" y="114"/>
                    </a:cubicBezTo>
                    <a:cubicBezTo>
                      <a:pt x="28" y="113"/>
                      <a:pt x="28" y="113"/>
                      <a:pt x="28" y="113"/>
                    </a:cubicBezTo>
                    <a:cubicBezTo>
                      <a:pt x="30" y="108"/>
                      <a:pt x="30" y="108"/>
                      <a:pt x="30" y="108"/>
                    </a:cubicBezTo>
                    <a:cubicBezTo>
                      <a:pt x="25" y="106"/>
                      <a:pt x="25" y="106"/>
                      <a:pt x="25" y="106"/>
                    </a:cubicBezTo>
                    <a:cubicBezTo>
                      <a:pt x="19" y="106"/>
                      <a:pt x="19" y="106"/>
                      <a:pt x="19" y="106"/>
                    </a:cubicBezTo>
                    <a:cubicBezTo>
                      <a:pt x="22" y="102"/>
                      <a:pt x="22" y="102"/>
                      <a:pt x="22" y="102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3" y="98"/>
                      <a:pt x="13" y="98"/>
                      <a:pt x="13" y="98"/>
                    </a:cubicBezTo>
                    <a:cubicBezTo>
                      <a:pt x="17" y="95"/>
                      <a:pt x="17" y="95"/>
                      <a:pt x="17" y="95"/>
                    </a:cubicBezTo>
                    <a:cubicBezTo>
                      <a:pt x="14" y="91"/>
                      <a:pt x="14" y="91"/>
                      <a:pt x="14" y="91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7" y="73"/>
                      <a:pt x="7" y="73"/>
                      <a:pt x="7" y="73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1" y="59"/>
                      <a:pt x="1" y="59"/>
                      <a:pt x="1" y="59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0"/>
                      <a:pt x="10" y="0"/>
                      <a:pt x="10" y="0"/>
                    </a:cubicBez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5125" y="365"/>
                <a:ext cx="27" cy="15"/>
              </a:xfrm>
              <a:custGeom>
                <a:rect b="b" l="l" r="r" t="t"/>
                <a:pathLst>
                  <a:path extrusionOk="0" h="21" w="37">
                    <a:moveTo>
                      <a:pt x="34" y="1"/>
                    </a:moveTo>
                    <a:cubicBezTo>
                      <a:pt x="28" y="9"/>
                      <a:pt x="1" y="18"/>
                      <a:pt x="1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3" y="20"/>
                      <a:pt x="30" y="11"/>
                      <a:pt x="36" y="2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5" y="0"/>
                      <a:pt x="35" y="0"/>
                      <a:pt x="35" y="0"/>
                    </a:cubicBez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5111" y="361"/>
                <a:ext cx="37" cy="14"/>
              </a:xfrm>
              <a:custGeom>
                <a:rect b="b" l="l" r="r" t="t"/>
                <a:pathLst>
                  <a:path extrusionOk="0" h="19" w="49">
                    <a:moveTo>
                      <a:pt x="47" y="0"/>
                    </a:moveTo>
                    <a:cubicBezTo>
                      <a:pt x="33" y="11"/>
                      <a:pt x="2" y="16"/>
                      <a:pt x="1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8"/>
                      <a:pt x="34" y="13"/>
                      <a:pt x="48" y="2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48" y="0"/>
                      <a:pt x="48" y="0"/>
                      <a:pt x="48" y="0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5101" y="353"/>
                <a:ext cx="45" cy="15"/>
              </a:xfrm>
              <a:custGeom>
                <a:rect b="b" l="l" r="r" t="t"/>
                <a:pathLst>
                  <a:path extrusionOk="0" h="20" w="61">
                    <a:moveTo>
                      <a:pt x="59" y="0"/>
                    </a:moveTo>
                    <a:cubicBezTo>
                      <a:pt x="31" y="18"/>
                      <a:pt x="1" y="18"/>
                      <a:pt x="1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1" y="20"/>
                      <a:pt x="60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0"/>
                      <a:pt x="60" y="0"/>
                      <a:pt x="60" y="0"/>
                    </a:cubicBez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5089" y="347"/>
                <a:ext cx="53" cy="18"/>
              </a:xfrm>
              <a:custGeom>
                <a:rect b="b" l="l" r="r" t="t"/>
                <a:pathLst>
                  <a:path extrusionOk="0" h="24" w="71">
                    <a:moveTo>
                      <a:pt x="69" y="1"/>
                    </a:moveTo>
                    <a:cubicBezTo>
                      <a:pt x="35" y="21"/>
                      <a:pt x="2" y="14"/>
                      <a:pt x="1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36" y="24"/>
                      <a:pt x="70" y="3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0" y="0"/>
                      <a:pt x="70" y="0"/>
                      <a:pt x="70" y="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5080" y="341"/>
                <a:ext cx="72" cy="23"/>
              </a:xfrm>
              <a:custGeom>
                <a:rect b="b" l="l" r="r" t="t"/>
                <a:pathLst>
                  <a:path extrusionOk="0" h="30" w="97">
                    <a:moveTo>
                      <a:pt x="72" y="3"/>
                    </a:moveTo>
                    <a:cubicBezTo>
                      <a:pt x="33" y="21"/>
                      <a:pt x="2" y="6"/>
                      <a:pt x="2" y="6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33" y="24"/>
                      <a:pt x="73" y="5"/>
                    </a:cubicBezTo>
                    <a:cubicBezTo>
                      <a:pt x="75" y="4"/>
                      <a:pt x="79" y="3"/>
                      <a:pt x="81" y="4"/>
                    </a:cubicBezTo>
                    <a:cubicBezTo>
                      <a:pt x="81" y="5"/>
                      <a:pt x="82" y="5"/>
                      <a:pt x="82" y="6"/>
                    </a:cubicBezTo>
                    <a:cubicBezTo>
                      <a:pt x="82" y="7"/>
                      <a:pt x="82" y="8"/>
                      <a:pt x="81" y="9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11"/>
                      <a:pt x="86" y="8"/>
                      <a:pt x="89" y="10"/>
                    </a:cubicBezTo>
                    <a:cubicBezTo>
                      <a:pt x="90" y="11"/>
                      <a:pt x="90" y="11"/>
                      <a:pt x="90" y="12"/>
                    </a:cubicBezTo>
                    <a:cubicBezTo>
                      <a:pt x="90" y="13"/>
                      <a:pt x="88" y="15"/>
                      <a:pt x="87" y="16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9" y="18"/>
                      <a:pt x="91" y="17"/>
                      <a:pt x="93" y="17"/>
                    </a:cubicBezTo>
                    <a:cubicBezTo>
                      <a:pt x="93" y="17"/>
                      <a:pt x="93" y="17"/>
                      <a:pt x="93" y="18"/>
                    </a:cubicBezTo>
                    <a:cubicBezTo>
                      <a:pt x="95" y="21"/>
                      <a:pt x="93" y="24"/>
                      <a:pt x="88" y="27"/>
                    </a:cubicBezTo>
                    <a:cubicBezTo>
                      <a:pt x="87" y="28"/>
                      <a:pt x="87" y="28"/>
                      <a:pt x="87" y="28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95" y="26"/>
                      <a:pt x="97" y="21"/>
                      <a:pt x="95" y="17"/>
                    </a:cubicBezTo>
                    <a:cubicBezTo>
                      <a:pt x="95" y="16"/>
                      <a:pt x="94" y="15"/>
                      <a:pt x="93" y="15"/>
                    </a:cubicBezTo>
                    <a:cubicBezTo>
                      <a:pt x="93" y="15"/>
                      <a:pt x="92" y="15"/>
                      <a:pt x="91" y="15"/>
                    </a:cubicBezTo>
                    <a:cubicBezTo>
                      <a:pt x="92" y="14"/>
                      <a:pt x="92" y="13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1"/>
                      <a:pt x="92" y="9"/>
                      <a:pt x="90" y="8"/>
                    </a:cubicBezTo>
                    <a:cubicBezTo>
                      <a:pt x="89" y="7"/>
                      <a:pt x="86" y="7"/>
                      <a:pt x="84" y="7"/>
                    </a:cubicBezTo>
                    <a:cubicBezTo>
                      <a:pt x="84" y="7"/>
                      <a:pt x="84" y="7"/>
                      <a:pt x="84" y="6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4" y="5"/>
                      <a:pt x="84" y="3"/>
                      <a:pt x="82" y="2"/>
                    </a:cubicBezTo>
                    <a:cubicBezTo>
                      <a:pt x="78" y="0"/>
                      <a:pt x="73" y="2"/>
                      <a:pt x="72" y="3"/>
                    </a:cubicBezTo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5074" y="332"/>
                <a:ext cx="56" cy="19"/>
              </a:xfrm>
              <a:custGeom>
                <a:rect b="b" l="l" r="r" t="t"/>
                <a:pathLst>
                  <a:path extrusionOk="0" h="25" w="75">
                    <a:moveTo>
                      <a:pt x="0" y="2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9" y="25"/>
                      <a:pt x="74" y="10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7"/>
                      <a:pt x="75" y="7"/>
                      <a:pt x="75" y="7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30" y="23"/>
                      <a:pt x="3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5066" y="320"/>
                <a:ext cx="59" cy="21"/>
              </a:xfrm>
              <a:custGeom>
                <a:rect b="b" l="l" r="r" t="t"/>
                <a:pathLst>
                  <a:path extrusionOk="0" h="29" w="78">
                    <a:moveTo>
                      <a:pt x="0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36" y="29"/>
                      <a:pt x="77" y="19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6" y="17"/>
                      <a:pt x="76" y="17"/>
                      <a:pt x="76" y="17"/>
                    </a:cubicBezTo>
                    <a:cubicBezTo>
                      <a:pt x="37" y="27"/>
                      <a:pt x="3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5065" y="309"/>
                <a:ext cx="54" cy="19"/>
              </a:xfrm>
              <a:custGeom>
                <a:rect b="b" l="l" r="r" t="t"/>
                <a:pathLst>
                  <a:path extrusionOk="0" h="25" w="73">
                    <a:moveTo>
                      <a:pt x="0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9" y="24"/>
                      <a:pt x="72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72" y="22"/>
                      <a:pt x="72" y="22"/>
                      <a:pt x="72" y="22"/>
                    </a:cubicBezTo>
                    <a:cubicBezTo>
                      <a:pt x="20" y="22"/>
                      <a:pt x="3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5063" y="298"/>
                <a:ext cx="53" cy="23"/>
              </a:xfrm>
              <a:custGeom>
                <a:rect b="b" l="l" r="r" t="t"/>
                <a:pathLst>
                  <a:path extrusionOk="0" h="31" w="71">
                    <a:moveTo>
                      <a:pt x="0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15" y="26"/>
                      <a:pt x="70" y="31"/>
                    </a:cubicBezTo>
                    <a:cubicBezTo>
                      <a:pt x="71" y="31"/>
                      <a:pt x="71" y="31"/>
                      <a:pt x="71" y="31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70" y="29"/>
                      <a:pt x="70" y="29"/>
                      <a:pt x="70" y="29"/>
                    </a:cubicBezTo>
                    <a:cubicBezTo>
                      <a:pt x="17" y="24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5062" y="286"/>
                <a:ext cx="51" cy="28"/>
              </a:xfrm>
              <a:custGeom>
                <a:rect b="b" l="l" r="r" t="t"/>
                <a:pathLst>
                  <a:path extrusionOk="0" h="37" w="68">
                    <a:moveTo>
                      <a:pt x="0" y="2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7" y="30"/>
                      <a:pt x="67" y="37"/>
                    </a:cubicBezTo>
                    <a:cubicBezTo>
                      <a:pt x="68" y="37"/>
                      <a:pt x="68" y="37"/>
                      <a:pt x="68" y="37"/>
                    </a:cubicBezTo>
                    <a:cubicBezTo>
                      <a:pt x="68" y="35"/>
                      <a:pt x="68" y="35"/>
                      <a:pt x="68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19" y="28"/>
                      <a:pt x="3" y="2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5062" y="275"/>
                <a:ext cx="75" cy="71"/>
              </a:xfrm>
              <a:custGeom>
                <a:rect b="b" l="l" r="r" t="t"/>
                <a:pathLst>
                  <a:path extrusionOk="0" h="95" w="100">
                    <a:moveTo>
                      <a:pt x="0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8" y="32"/>
                      <a:pt x="63" y="41"/>
                    </a:cubicBezTo>
                    <a:cubicBezTo>
                      <a:pt x="65" y="42"/>
                      <a:pt x="69" y="44"/>
                      <a:pt x="70" y="47"/>
                    </a:cubicBezTo>
                    <a:cubicBezTo>
                      <a:pt x="70" y="47"/>
                      <a:pt x="70" y="47"/>
                      <a:pt x="70" y="48"/>
                    </a:cubicBezTo>
                    <a:cubicBezTo>
                      <a:pt x="70" y="48"/>
                      <a:pt x="70" y="48"/>
                      <a:pt x="70" y="49"/>
                    </a:cubicBezTo>
                    <a:cubicBezTo>
                      <a:pt x="70" y="49"/>
                      <a:pt x="69" y="50"/>
                      <a:pt x="67" y="50"/>
                    </a:cubicBezTo>
                    <a:cubicBezTo>
                      <a:pt x="67" y="52"/>
                      <a:pt x="67" y="52"/>
                      <a:pt x="67" y="52"/>
                    </a:cubicBezTo>
                    <a:cubicBezTo>
                      <a:pt x="70" y="52"/>
                      <a:pt x="74" y="53"/>
                      <a:pt x="75" y="55"/>
                    </a:cubicBezTo>
                    <a:cubicBezTo>
                      <a:pt x="75" y="56"/>
                      <a:pt x="75" y="57"/>
                      <a:pt x="75" y="58"/>
                    </a:cubicBezTo>
                    <a:cubicBezTo>
                      <a:pt x="75" y="58"/>
                      <a:pt x="75" y="58"/>
                      <a:pt x="75" y="59"/>
                    </a:cubicBezTo>
                    <a:cubicBezTo>
                      <a:pt x="75" y="59"/>
                      <a:pt x="73" y="60"/>
                      <a:pt x="71" y="60"/>
                    </a:cubicBezTo>
                    <a:cubicBezTo>
                      <a:pt x="70" y="62"/>
                      <a:pt x="70" y="62"/>
                      <a:pt x="70" y="62"/>
                    </a:cubicBezTo>
                    <a:cubicBezTo>
                      <a:pt x="73" y="62"/>
                      <a:pt x="78" y="64"/>
                      <a:pt x="79" y="65"/>
                    </a:cubicBezTo>
                    <a:cubicBezTo>
                      <a:pt x="79" y="66"/>
                      <a:pt x="79" y="66"/>
                      <a:pt x="79" y="67"/>
                    </a:cubicBezTo>
                    <a:cubicBezTo>
                      <a:pt x="78" y="68"/>
                      <a:pt x="77" y="68"/>
                      <a:pt x="75" y="68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7" y="71"/>
                      <a:pt x="81" y="71"/>
                      <a:pt x="83" y="73"/>
                    </a:cubicBezTo>
                    <a:cubicBezTo>
                      <a:pt x="84" y="74"/>
                      <a:pt x="84" y="74"/>
                      <a:pt x="84" y="75"/>
                    </a:cubicBezTo>
                    <a:cubicBezTo>
                      <a:pt x="84" y="76"/>
                      <a:pt x="83" y="76"/>
                      <a:pt x="81" y="77"/>
                    </a:cubicBezTo>
                    <a:cubicBezTo>
                      <a:pt x="82" y="79"/>
                      <a:pt x="82" y="79"/>
                      <a:pt x="82" y="79"/>
                    </a:cubicBezTo>
                    <a:cubicBezTo>
                      <a:pt x="84" y="79"/>
                      <a:pt x="89" y="78"/>
                      <a:pt x="91" y="81"/>
                    </a:cubicBezTo>
                    <a:cubicBezTo>
                      <a:pt x="91" y="82"/>
                      <a:pt x="91" y="83"/>
                      <a:pt x="91" y="83"/>
                    </a:cubicBezTo>
                    <a:cubicBezTo>
                      <a:pt x="91" y="83"/>
                      <a:pt x="91" y="84"/>
                      <a:pt x="91" y="84"/>
                    </a:cubicBezTo>
                    <a:cubicBezTo>
                      <a:pt x="91" y="84"/>
                      <a:pt x="90" y="84"/>
                      <a:pt x="89" y="85"/>
                    </a:cubicBezTo>
                    <a:cubicBezTo>
                      <a:pt x="89" y="85"/>
                      <a:pt x="89" y="85"/>
                      <a:pt x="89" y="85"/>
                    </a:cubicBezTo>
                    <a:cubicBezTo>
                      <a:pt x="89" y="87"/>
                      <a:pt x="89" y="87"/>
                      <a:pt x="89" y="87"/>
                    </a:cubicBezTo>
                    <a:cubicBezTo>
                      <a:pt x="89" y="87"/>
                      <a:pt x="89" y="87"/>
                      <a:pt x="89" y="87"/>
                    </a:cubicBezTo>
                    <a:cubicBezTo>
                      <a:pt x="91" y="86"/>
                      <a:pt x="96" y="86"/>
                      <a:pt x="97" y="88"/>
                    </a:cubicBezTo>
                    <a:cubicBezTo>
                      <a:pt x="98" y="90"/>
                      <a:pt x="97" y="90"/>
                      <a:pt x="95" y="91"/>
                    </a:cubicBezTo>
                    <a:cubicBezTo>
                      <a:pt x="93" y="93"/>
                      <a:pt x="93" y="93"/>
                      <a:pt x="93" y="93"/>
                    </a:cubicBezTo>
                    <a:cubicBezTo>
                      <a:pt x="94" y="95"/>
                      <a:pt x="94" y="95"/>
                      <a:pt x="94" y="95"/>
                    </a:cubicBezTo>
                    <a:cubicBezTo>
                      <a:pt x="96" y="93"/>
                      <a:pt x="96" y="93"/>
                      <a:pt x="96" y="93"/>
                    </a:cubicBezTo>
                    <a:cubicBezTo>
                      <a:pt x="98" y="92"/>
                      <a:pt x="100" y="92"/>
                      <a:pt x="100" y="89"/>
                    </a:cubicBezTo>
                    <a:cubicBezTo>
                      <a:pt x="100" y="89"/>
                      <a:pt x="99" y="88"/>
                      <a:pt x="99" y="87"/>
                    </a:cubicBezTo>
                    <a:cubicBezTo>
                      <a:pt x="98" y="85"/>
                      <a:pt x="95" y="84"/>
                      <a:pt x="93" y="84"/>
                    </a:cubicBezTo>
                    <a:cubicBezTo>
                      <a:pt x="93" y="84"/>
                      <a:pt x="93" y="84"/>
                      <a:pt x="93" y="83"/>
                    </a:cubicBezTo>
                    <a:cubicBezTo>
                      <a:pt x="93" y="82"/>
                      <a:pt x="93" y="81"/>
                      <a:pt x="93" y="80"/>
                    </a:cubicBezTo>
                    <a:cubicBezTo>
                      <a:pt x="91" y="77"/>
                      <a:pt x="88" y="77"/>
                      <a:pt x="86" y="76"/>
                    </a:cubicBezTo>
                    <a:cubicBezTo>
                      <a:pt x="86" y="76"/>
                      <a:pt x="86" y="76"/>
                      <a:pt x="86" y="76"/>
                    </a:cubicBezTo>
                    <a:cubicBezTo>
                      <a:pt x="86" y="75"/>
                      <a:pt x="86" y="75"/>
                      <a:pt x="86" y="75"/>
                    </a:cubicBezTo>
                    <a:cubicBezTo>
                      <a:pt x="86" y="74"/>
                      <a:pt x="86" y="73"/>
                      <a:pt x="85" y="71"/>
                    </a:cubicBezTo>
                    <a:cubicBezTo>
                      <a:pt x="83" y="70"/>
                      <a:pt x="81" y="70"/>
                      <a:pt x="80" y="69"/>
                    </a:cubicBezTo>
                    <a:cubicBezTo>
                      <a:pt x="80" y="69"/>
                      <a:pt x="81" y="68"/>
                      <a:pt x="81" y="68"/>
                    </a:cubicBezTo>
                    <a:cubicBezTo>
                      <a:pt x="81" y="67"/>
                      <a:pt x="81" y="67"/>
                      <a:pt x="81" y="66"/>
                    </a:cubicBezTo>
                    <a:cubicBezTo>
                      <a:pt x="81" y="66"/>
                      <a:pt x="81" y="65"/>
                      <a:pt x="81" y="64"/>
                    </a:cubicBezTo>
                    <a:cubicBezTo>
                      <a:pt x="80" y="63"/>
                      <a:pt x="78" y="62"/>
                      <a:pt x="76" y="61"/>
                    </a:cubicBezTo>
                    <a:cubicBezTo>
                      <a:pt x="76" y="61"/>
                      <a:pt x="77" y="60"/>
                      <a:pt x="77" y="60"/>
                    </a:cubicBezTo>
                    <a:cubicBezTo>
                      <a:pt x="77" y="59"/>
                      <a:pt x="78" y="58"/>
                      <a:pt x="78" y="58"/>
                    </a:cubicBezTo>
                    <a:cubicBezTo>
                      <a:pt x="78" y="56"/>
                      <a:pt x="77" y="55"/>
                      <a:pt x="77" y="54"/>
                    </a:cubicBezTo>
                    <a:cubicBezTo>
                      <a:pt x="76" y="52"/>
                      <a:pt x="74" y="51"/>
                      <a:pt x="71" y="50"/>
                    </a:cubicBezTo>
                    <a:cubicBezTo>
                      <a:pt x="71" y="50"/>
                      <a:pt x="72" y="50"/>
                      <a:pt x="72" y="50"/>
                    </a:cubicBezTo>
                    <a:cubicBezTo>
                      <a:pt x="72" y="49"/>
                      <a:pt x="72" y="49"/>
                      <a:pt x="72" y="48"/>
                    </a:cubicBezTo>
                    <a:cubicBezTo>
                      <a:pt x="72" y="47"/>
                      <a:pt x="72" y="47"/>
                      <a:pt x="72" y="46"/>
                    </a:cubicBezTo>
                    <a:cubicBezTo>
                      <a:pt x="71" y="42"/>
                      <a:pt x="64" y="39"/>
                      <a:pt x="64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20" y="30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5065" y="245"/>
                <a:ext cx="48" cy="45"/>
              </a:xfrm>
              <a:custGeom>
                <a:rect b="b" l="l" r="r" t="t"/>
                <a:pathLst>
                  <a:path extrusionOk="0" h="61" w="63">
                    <a:moveTo>
                      <a:pt x="0" y="1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1" y="4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8" y="60"/>
                      <a:pt x="60" y="61"/>
                      <a:pt x="61" y="60"/>
                    </a:cubicBezTo>
                    <a:cubicBezTo>
                      <a:pt x="62" y="59"/>
                      <a:pt x="63" y="58"/>
                      <a:pt x="63" y="56"/>
                    </a:cubicBezTo>
                    <a:cubicBezTo>
                      <a:pt x="63" y="52"/>
                      <a:pt x="62" y="49"/>
                      <a:pt x="60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60" y="50"/>
                      <a:pt x="60" y="52"/>
                      <a:pt x="60" y="56"/>
                    </a:cubicBezTo>
                    <a:cubicBezTo>
                      <a:pt x="60" y="57"/>
                      <a:pt x="60" y="57"/>
                      <a:pt x="60" y="58"/>
                    </a:cubicBezTo>
                    <a:cubicBezTo>
                      <a:pt x="59" y="58"/>
                      <a:pt x="58" y="58"/>
                      <a:pt x="58" y="58"/>
                    </a:cubicBezTo>
                    <a:cubicBezTo>
                      <a:pt x="13" y="38"/>
                      <a:pt x="3" y="2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5069" y="231"/>
                <a:ext cx="40" cy="50"/>
              </a:xfrm>
              <a:custGeom>
                <a:rect b="b" l="l" r="r" t="t"/>
                <a:pathLst>
                  <a:path extrusionOk="0" h="67" w="53">
                    <a:moveTo>
                      <a:pt x="0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6" y="40"/>
                      <a:pt x="51" y="66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8" y="38"/>
                      <a:pt x="3" y="2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5074" y="215"/>
                <a:ext cx="42" cy="57"/>
              </a:xfrm>
              <a:custGeom>
                <a:rect b="b" l="l" r="r" t="t"/>
                <a:pathLst>
                  <a:path extrusionOk="0" h="77" w="56">
                    <a:moveTo>
                      <a:pt x="1" y="2"/>
                    </a:moveTo>
                    <a:cubicBezTo>
                      <a:pt x="1" y="2"/>
                      <a:pt x="0" y="12"/>
                      <a:pt x="6" y="26"/>
                    </a:cubicBezTo>
                    <a:cubicBezTo>
                      <a:pt x="11" y="40"/>
                      <a:pt x="22" y="59"/>
                      <a:pt x="47" y="77"/>
                    </a:cubicBezTo>
                    <a:cubicBezTo>
                      <a:pt x="48" y="77"/>
                      <a:pt x="48" y="77"/>
                      <a:pt x="48" y="77"/>
                    </a:cubicBezTo>
                    <a:cubicBezTo>
                      <a:pt x="48" y="77"/>
                      <a:pt x="48" y="77"/>
                      <a:pt x="48" y="77"/>
                    </a:cubicBezTo>
                    <a:cubicBezTo>
                      <a:pt x="50" y="77"/>
                      <a:pt x="54" y="76"/>
                      <a:pt x="54" y="73"/>
                    </a:cubicBezTo>
                    <a:cubicBezTo>
                      <a:pt x="55" y="72"/>
                      <a:pt x="55" y="71"/>
                      <a:pt x="55" y="71"/>
                    </a:cubicBezTo>
                    <a:cubicBezTo>
                      <a:pt x="56" y="68"/>
                      <a:pt x="56" y="66"/>
                      <a:pt x="52" y="63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0" y="63"/>
                      <a:pt x="50" y="63"/>
                      <a:pt x="50" y="63"/>
                    </a:cubicBezTo>
                    <a:cubicBezTo>
                      <a:pt x="51" y="64"/>
                      <a:pt x="51" y="64"/>
                      <a:pt x="51" y="64"/>
                    </a:cubicBezTo>
                    <a:cubicBezTo>
                      <a:pt x="53" y="66"/>
                      <a:pt x="53" y="67"/>
                      <a:pt x="53" y="68"/>
                    </a:cubicBezTo>
                    <a:cubicBezTo>
                      <a:pt x="53" y="69"/>
                      <a:pt x="53" y="69"/>
                      <a:pt x="53" y="70"/>
                    </a:cubicBezTo>
                    <a:cubicBezTo>
                      <a:pt x="53" y="71"/>
                      <a:pt x="52" y="71"/>
                      <a:pt x="52" y="72"/>
                    </a:cubicBezTo>
                    <a:cubicBezTo>
                      <a:pt x="52" y="74"/>
                      <a:pt x="49" y="75"/>
                      <a:pt x="48" y="75"/>
                    </a:cubicBezTo>
                    <a:cubicBezTo>
                      <a:pt x="6" y="45"/>
                      <a:pt x="3" y="10"/>
                      <a:pt x="3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5082" y="203"/>
                <a:ext cx="38" cy="60"/>
              </a:xfrm>
              <a:custGeom>
                <a:rect b="b" l="l" r="r" t="t"/>
                <a:pathLst>
                  <a:path extrusionOk="0" h="80" w="51">
                    <a:moveTo>
                      <a:pt x="1" y="1"/>
                    </a:moveTo>
                    <a:cubicBezTo>
                      <a:pt x="1" y="2"/>
                      <a:pt x="0" y="46"/>
                      <a:pt x="41" y="79"/>
                    </a:cubicBezTo>
                    <a:cubicBezTo>
                      <a:pt x="41" y="79"/>
                      <a:pt x="41" y="79"/>
                      <a:pt x="41" y="79"/>
                    </a:cubicBezTo>
                    <a:cubicBezTo>
                      <a:pt x="41" y="79"/>
                      <a:pt x="41" y="79"/>
                      <a:pt x="41" y="79"/>
                    </a:cubicBezTo>
                    <a:cubicBezTo>
                      <a:pt x="43" y="80"/>
                      <a:pt x="47" y="80"/>
                      <a:pt x="49" y="76"/>
                    </a:cubicBezTo>
                    <a:cubicBezTo>
                      <a:pt x="51" y="72"/>
                      <a:pt x="48" y="65"/>
                      <a:pt x="48" y="65"/>
                    </a:cubicBezTo>
                    <a:cubicBezTo>
                      <a:pt x="47" y="64"/>
                      <a:pt x="47" y="64"/>
                      <a:pt x="47" y="64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6" y="66"/>
                      <a:pt x="46" y="66"/>
                      <a:pt x="46" y="66"/>
                    </a:cubicBezTo>
                    <a:cubicBezTo>
                      <a:pt x="47" y="68"/>
                      <a:pt x="48" y="72"/>
                      <a:pt x="47" y="75"/>
                    </a:cubicBezTo>
                    <a:cubicBezTo>
                      <a:pt x="46" y="78"/>
                      <a:pt x="43" y="77"/>
                      <a:pt x="42" y="77"/>
                    </a:cubicBezTo>
                    <a:cubicBezTo>
                      <a:pt x="3" y="46"/>
                      <a:pt x="3" y="4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5107" y="270"/>
                <a:ext cx="9" cy="12"/>
              </a:xfrm>
              <a:custGeom>
                <a:rect b="b" l="l" r="r" t="t"/>
                <a:pathLst>
                  <a:path extrusionOk="0" h="16" w="12">
                    <a:moveTo>
                      <a:pt x="3" y="2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9" y="6"/>
                      <a:pt x="8" y="10"/>
                    </a:cubicBezTo>
                    <a:cubicBezTo>
                      <a:pt x="8" y="12"/>
                      <a:pt x="7" y="13"/>
                      <a:pt x="6" y="13"/>
                    </a:cubicBezTo>
                    <a:cubicBezTo>
                      <a:pt x="5" y="13"/>
                      <a:pt x="4" y="13"/>
                      <a:pt x="2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4" y="16"/>
                      <a:pt x="5" y="16"/>
                      <a:pt x="7" y="15"/>
                    </a:cubicBezTo>
                    <a:cubicBezTo>
                      <a:pt x="8" y="14"/>
                      <a:pt x="9" y="13"/>
                      <a:pt x="10" y="11"/>
                    </a:cubicBezTo>
                    <a:cubicBezTo>
                      <a:pt x="12" y="6"/>
                      <a:pt x="6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5063" y="262"/>
                <a:ext cx="50" cy="36"/>
              </a:xfrm>
              <a:custGeom>
                <a:rect b="b" l="l" r="r" t="t"/>
                <a:pathLst>
                  <a:path extrusionOk="0" h="48" w="67">
                    <a:moveTo>
                      <a:pt x="0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9" y="36"/>
                      <a:pt x="60" y="48"/>
                    </a:cubicBezTo>
                    <a:cubicBezTo>
                      <a:pt x="62" y="48"/>
                      <a:pt x="64" y="48"/>
                      <a:pt x="65" y="48"/>
                    </a:cubicBezTo>
                    <a:cubicBezTo>
                      <a:pt x="66" y="47"/>
                      <a:pt x="67" y="45"/>
                      <a:pt x="67" y="43"/>
                    </a:cubicBezTo>
                    <a:cubicBezTo>
                      <a:pt x="67" y="39"/>
                      <a:pt x="62" y="35"/>
                      <a:pt x="61" y="35"/>
                    </a:cubicBezTo>
                    <a:cubicBezTo>
                      <a:pt x="60" y="35"/>
                      <a:pt x="60" y="35"/>
                      <a:pt x="60" y="35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60" y="37"/>
                      <a:pt x="60" y="37"/>
                      <a:pt x="60" y="37"/>
                    </a:cubicBezTo>
                    <a:cubicBezTo>
                      <a:pt x="60" y="37"/>
                      <a:pt x="64" y="40"/>
                      <a:pt x="64" y="43"/>
                    </a:cubicBezTo>
                    <a:cubicBezTo>
                      <a:pt x="64" y="44"/>
                      <a:pt x="64" y="45"/>
                      <a:pt x="64" y="46"/>
                    </a:cubicBezTo>
                    <a:cubicBezTo>
                      <a:pt x="64" y="46"/>
                      <a:pt x="63" y="46"/>
                      <a:pt x="61" y="46"/>
                    </a:cubicBezTo>
                    <a:cubicBezTo>
                      <a:pt x="21" y="34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107" y="296"/>
                <a:ext cx="8" cy="9"/>
              </a:xfrm>
              <a:custGeom>
                <a:rect b="b" l="l" r="r" t="t"/>
                <a:pathLst>
                  <a:path extrusionOk="0" h="13" w="10">
                    <a:moveTo>
                      <a:pt x="0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6" y="4"/>
                      <a:pt x="7" y="8"/>
                    </a:cubicBezTo>
                    <a:cubicBezTo>
                      <a:pt x="8" y="9"/>
                      <a:pt x="8" y="9"/>
                      <a:pt x="7" y="10"/>
                    </a:cubicBezTo>
                    <a:cubicBezTo>
                      <a:pt x="7" y="11"/>
                      <a:pt x="6" y="11"/>
                      <a:pt x="5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8" y="13"/>
                      <a:pt x="9" y="11"/>
                    </a:cubicBezTo>
                    <a:cubicBezTo>
                      <a:pt x="10" y="10"/>
                      <a:pt x="10" y="8"/>
                      <a:pt x="10" y="7"/>
                    </a:cubicBezTo>
                    <a:cubicBezTo>
                      <a:pt x="8" y="2"/>
                      <a:pt x="2" y="1"/>
                      <a:pt x="2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5129" y="273"/>
                <a:ext cx="21" cy="56"/>
              </a:xfrm>
              <a:custGeom>
                <a:rect b="b" l="l" r="r" t="t"/>
                <a:pathLst>
                  <a:path extrusionOk="0" h="75" w="28">
                    <a:moveTo>
                      <a:pt x="27" y="75"/>
                    </a:moveTo>
                    <a:cubicBezTo>
                      <a:pt x="23" y="75"/>
                      <a:pt x="23" y="75"/>
                      <a:pt x="23" y="75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19" y="71"/>
                      <a:pt x="19" y="71"/>
                      <a:pt x="19" y="71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14" y="65"/>
                      <a:pt x="14" y="65"/>
                      <a:pt x="14" y="65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10" y="57"/>
                      <a:pt x="10" y="57"/>
                      <a:pt x="10" y="57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6" y="50"/>
                      <a:pt x="6" y="50"/>
                      <a:pt x="6" y="50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2" y="1"/>
                      <a:pt x="1" y="1"/>
                    </a:cubicBezTo>
                    <a:cubicBezTo>
                      <a:pt x="0" y="1"/>
                      <a:pt x="10" y="0"/>
                      <a:pt x="10" y="0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1"/>
                      <a:pt x="13" y="4"/>
                      <a:pt x="12" y="8"/>
                    </a:cubicBezTo>
                    <a:cubicBezTo>
                      <a:pt x="11" y="12"/>
                      <a:pt x="24" y="16"/>
                      <a:pt x="24" y="16"/>
                    </a:cubicBezTo>
                    <a:cubicBezTo>
                      <a:pt x="24" y="16"/>
                      <a:pt x="11" y="12"/>
                      <a:pt x="10" y="18"/>
                    </a:cubicBezTo>
                    <a:cubicBezTo>
                      <a:pt x="10" y="22"/>
                      <a:pt x="24" y="24"/>
                      <a:pt x="24" y="24"/>
                    </a:cubicBezTo>
                    <a:cubicBezTo>
                      <a:pt x="24" y="24"/>
                      <a:pt x="10" y="23"/>
                      <a:pt x="11" y="27"/>
                    </a:cubicBezTo>
                    <a:cubicBezTo>
                      <a:pt x="12" y="31"/>
                      <a:pt x="23" y="29"/>
                      <a:pt x="23" y="29"/>
                    </a:cubicBezTo>
                    <a:cubicBezTo>
                      <a:pt x="23" y="29"/>
                      <a:pt x="10" y="32"/>
                      <a:pt x="11" y="36"/>
                    </a:cubicBezTo>
                    <a:cubicBezTo>
                      <a:pt x="12" y="39"/>
                      <a:pt x="25" y="37"/>
                      <a:pt x="25" y="37"/>
                    </a:cubicBezTo>
                    <a:cubicBezTo>
                      <a:pt x="25" y="37"/>
                      <a:pt x="12" y="38"/>
                      <a:pt x="14" y="42"/>
                    </a:cubicBezTo>
                    <a:cubicBezTo>
                      <a:pt x="15" y="46"/>
                      <a:pt x="24" y="43"/>
                      <a:pt x="24" y="43"/>
                    </a:cubicBezTo>
                    <a:cubicBezTo>
                      <a:pt x="24" y="43"/>
                      <a:pt x="15" y="45"/>
                      <a:pt x="17" y="49"/>
                    </a:cubicBezTo>
                    <a:cubicBezTo>
                      <a:pt x="18" y="53"/>
                      <a:pt x="25" y="49"/>
                      <a:pt x="25" y="49"/>
                    </a:cubicBezTo>
                    <a:cubicBezTo>
                      <a:pt x="25" y="49"/>
                      <a:pt x="17" y="53"/>
                      <a:pt x="19" y="56"/>
                    </a:cubicBezTo>
                    <a:cubicBezTo>
                      <a:pt x="20" y="60"/>
                      <a:pt x="26" y="57"/>
                      <a:pt x="26" y="57"/>
                    </a:cubicBezTo>
                    <a:cubicBezTo>
                      <a:pt x="26" y="57"/>
                      <a:pt x="20" y="61"/>
                      <a:pt x="21" y="63"/>
                    </a:cubicBezTo>
                    <a:cubicBezTo>
                      <a:pt x="23" y="66"/>
                      <a:pt x="26" y="64"/>
                      <a:pt x="26" y="64"/>
                    </a:cubicBezTo>
                    <a:cubicBezTo>
                      <a:pt x="26" y="64"/>
                      <a:pt x="24" y="66"/>
                      <a:pt x="26" y="67"/>
                    </a:cubicBezTo>
                    <a:cubicBezTo>
                      <a:pt x="28" y="68"/>
                      <a:pt x="27" y="75"/>
                      <a:pt x="27" y="75"/>
                    </a:cubicBez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5121" y="266"/>
                <a:ext cx="14" cy="5"/>
              </a:xfrm>
              <a:custGeom>
                <a:rect b="b" l="l" r="r" t="t"/>
                <a:pathLst>
                  <a:path extrusionOk="0" h="5" w="14">
                    <a:moveTo>
                      <a:pt x="14" y="4"/>
                    </a:moveTo>
                    <a:lnTo>
                      <a:pt x="8" y="5"/>
                    </a:lnTo>
                    <a:lnTo>
                      <a:pt x="0" y="0"/>
                    </a:lnTo>
                    <a:lnTo>
                      <a:pt x="14" y="4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119" y="275"/>
                <a:ext cx="11" cy="4"/>
              </a:xfrm>
              <a:custGeom>
                <a:rect b="b" l="l" r="r" t="t"/>
                <a:pathLst>
                  <a:path extrusionOk="0" h="4" w="11">
                    <a:moveTo>
                      <a:pt x="0" y="0"/>
                    </a:moveTo>
                    <a:lnTo>
                      <a:pt x="9" y="1"/>
                    </a:lnTo>
                    <a:lnTo>
                      <a:pt x="11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5116" y="283"/>
                <a:ext cx="13" cy="4"/>
              </a:xfrm>
              <a:custGeom>
                <a:rect b="b" l="l" r="r" t="t"/>
                <a:pathLst>
                  <a:path extrusionOk="0" h="4" w="13">
                    <a:moveTo>
                      <a:pt x="0" y="0"/>
                    </a:moveTo>
                    <a:lnTo>
                      <a:pt x="11" y="1"/>
                    </a:lnTo>
                    <a:lnTo>
                      <a:pt x="13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5116" y="292"/>
                <a:ext cx="12" cy="3"/>
              </a:xfrm>
              <a:custGeom>
                <a:rect b="b" l="l" r="r" t="t"/>
                <a:pathLst>
                  <a:path extrusionOk="0" h="3" w="12">
                    <a:moveTo>
                      <a:pt x="10" y="0"/>
                    </a:moveTo>
                    <a:lnTo>
                      <a:pt x="12" y="3"/>
                    </a:lnTo>
                    <a:lnTo>
                      <a:pt x="0" y="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5119" y="299"/>
                <a:ext cx="12" cy="3"/>
              </a:xfrm>
              <a:custGeom>
                <a:rect b="b" l="l" r="r" t="t"/>
                <a:pathLst>
                  <a:path extrusionOk="0" h="3" w="12">
                    <a:moveTo>
                      <a:pt x="12" y="3"/>
                    </a:moveTo>
                    <a:lnTo>
                      <a:pt x="8" y="0"/>
                    </a:lnTo>
                    <a:lnTo>
                      <a:pt x="0" y="2"/>
                    </a:lnTo>
                    <a:lnTo>
                      <a:pt x="12" y="3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5122" y="306"/>
                <a:ext cx="11" cy="2"/>
              </a:xfrm>
              <a:custGeom>
                <a:rect b="b" l="l" r="r" t="t"/>
                <a:pathLst>
                  <a:path extrusionOk="0" h="2" w="11">
                    <a:moveTo>
                      <a:pt x="7" y="0"/>
                    </a:moveTo>
                    <a:lnTo>
                      <a:pt x="11" y="2"/>
                    </a:lnTo>
                    <a:lnTo>
                      <a:pt x="0" y="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5124" y="311"/>
                <a:ext cx="10" cy="3"/>
              </a:xfrm>
              <a:custGeom>
                <a:rect b="b" l="l" r="r" t="t"/>
                <a:pathLst>
                  <a:path extrusionOk="0" h="3" w="10">
                    <a:moveTo>
                      <a:pt x="10" y="3"/>
                    </a:moveTo>
                    <a:lnTo>
                      <a:pt x="7" y="0"/>
                    </a:lnTo>
                    <a:lnTo>
                      <a:pt x="0" y="3"/>
                    </a:lnTo>
                    <a:lnTo>
                      <a:pt x="10" y="3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5128" y="318"/>
                <a:ext cx="10" cy="4"/>
              </a:xfrm>
              <a:custGeom>
                <a:rect b="b" l="l" r="r" t="t"/>
                <a:pathLst>
                  <a:path extrusionOk="0" h="4" w="10">
                    <a:moveTo>
                      <a:pt x="6" y="0"/>
                    </a:moveTo>
                    <a:lnTo>
                      <a:pt x="10" y="0"/>
                    </a:lnTo>
                    <a:lnTo>
                      <a:pt x="0" y="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5131" y="323"/>
                <a:ext cx="9" cy="3"/>
              </a:xfrm>
              <a:custGeom>
                <a:rect b="b" l="l" r="r" t="t"/>
                <a:pathLst>
                  <a:path extrusionOk="0" h="3" w="9">
                    <a:moveTo>
                      <a:pt x="6" y="0"/>
                    </a:moveTo>
                    <a:lnTo>
                      <a:pt x="9" y="0"/>
                    </a:lnTo>
                    <a:lnTo>
                      <a:pt x="0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5135" y="327"/>
                <a:ext cx="8" cy="4"/>
              </a:xfrm>
              <a:custGeom>
                <a:rect b="b" l="l" r="r" t="t"/>
                <a:pathLst>
                  <a:path extrusionOk="0" h="4" w="8">
                    <a:moveTo>
                      <a:pt x="8" y="2"/>
                    </a:moveTo>
                    <a:lnTo>
                      <a:pt x="5" y="0"/>
                    </a:lnTo>
                    <a:lnTo>
                      <a:pt x="0" y="4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5140" y="331"/>
                <a:ext cx="9" cy="4"/>
              </a:xfrm>
              <a:custGeom>
                <a:rect b="b" l="l" r="r" t="t"/>
                <a:pathLst>
                  <a:path extrusionOk="0" h="4" w="9">
                    <a:moveTo>
                      <a:pt x="5" y="0"/>
                    </a:moveTo>
                    <a:lnTo>
                      <a:pt x="9" y="1"/>
                    </a:lnTo>
                    <a:lnTo>
                      <a:pt x="0" y="4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5143" y="335"/>
                <a:ext cx="6" cy="5"/>
              </a:xfrm>
              <a:custGeom>
                <a:rect b="b" l="l" r="r" t="t"/>
                <a:pathLst>
                  <a:path extrusionOk="0" h="5" w="6">
                    <a:moveTo>
                      <a:pt x="6" y="0"/>
                    </a:moveTo>
                    <a:lnTo>
                      <a:pt x="6" y="3"/>
                    </a:lnTo>
                    <a:lnTo>
                      <a:pt x="0" y="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5231" y="254"/>
                <a:ext cx="40" cy="99"/>
              </a:xfrm>
              <a:custGeom>
                <a:rect b="b" l="l" r="r" t="t"/>
                <a:pathLst>
                  <a:path extrusionOk="0" h="133" w="53">
                    <a:moveTo>
                      <a:pt x="41" y="2"/>
                    </a:moveTo>
                    <a:cubicBezTo>
                      <a:pt x="36" y="3"/>
                      <a:pt x="36" y="3"/>
                      <a:pt x="36" y="3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35" y="3"/>
                      <a:pt x="39" y="9"/>
                    </a:cubicBezTo>
                    <a:cubicBezTo>
                      <a:pt x="40" y="11"/>
                      <a:pt x="36" y="14"/>
                      <a:pt x="36" y="14"/>
                    </a:cubicBezTo>
                    <a:cubicBezTo>
                      <a:pt x="36" y="14"/>
                      <a:pt x="41" y="13"/>
                      <a:pt x="43" y="17"/>
                    </a:cubicBezTo>
                    <a:cubicBezTo>
                      <a:pt x="44" y="19"/>
                      <a:pt x="42" y="23"/>
                      <a:pt x="42" y="23"/>
                    </a:cubicBezTo>
                    <a:cubicBezTo>
                      <a:pt x="42" y="23"/>
                      <a:pt x="45" y="24"/>
                      <a:pt x="46" y="27"/>
                    </a:cubicBezTo>
                    <a:cubicBezTo>
                      <a:pt x="47" y="31"/>
                      <a:pt x="43" y="34"/>
                      <a:pt x="43" y="34"/>
                    </a:cubicBezTo>
                    <a:cubicBezTo>
                      <a:pt x="43" y="34"/>
                      <a:pt x="48" y="37"/>
                      <a:pt x="48" y="41"/>
                    </a:cubicBezTo>
                    <a:cubicBezTo>
                      <a:pt x="48" y="45"/>
                      <a:pt x="43" y="46"/>
                      <a:pt x="43" y="46"/>
                    </a:cubicBezTo>
                    <a:cubicBezTo>
                      <a:pt x="43" y="46"/>
                      <a:pt x="49" y="48"/>
                      <a:pt x="48" y="52"/>
                    </a:cubicBezTo>
                    <a:cubicBezTo>
                      <a:pt x="47" y="56"/>
                      <a:pt x="43" y="58"/>
                      <a:pt x="43" y="58"/>
                    </a:cubicBezTo>
                    <a:cubicBezTo>
                      <a:pt x="43" y="58"/>
                      <a:pt x="46" y="60"/>
                      <a:pt x="46" y="62"/>
                    </a:cubicBezTo>
                    <a:cubicBezTo>
                      <a:pt x="45" y="66"/>
                      <a:pt x="40" y="67"/>
                      <a:pt x="40" y="67"/>
                    </a:cubicBezTo>
                    <a:cubicBezTo>
                      <a:pt x="40" y="67"/>
                      <a:pt x="44" y="69"/>
                      <a:pt x="44" y="73"/>
                    </a:cubicBezTo>
                    <a:cubicBezTo>
                      <a:pt x="43" y="76"/>
                      <a:pt x="36" y="76"/>
                      <a:pt x="36" y="76"/>
                    </a:cubicBezTo>
                    <a:cubicBezTo>
                      <a:pt x="36" y="76"/>
                      <a:pt x="41" y="78"/>
                      <a:pt x="39" y="81"/>
                    </a:cubicBezTo>
                    <a:cubicBezTo>
                      <a:pt x="38" y="84"/>
                      <a:pt x="33" y="85"/>
                      <a:pt x="33" y="85"/>
                    </a:cubicBezTo>
                    <a:cubicBezTo>
                      <a:pt x="33" y="85"/>
                      <a:pt x="37" y="87"/>
                      <a:pt x="36" y="90"/>
                    </a:cubicBezTo>
                    <a:cubicBezTo>
                      <a:pt x="34" y="93"/>
                      <a:pt x="29" y="93"/>
                      <a:pt x="29" y="93"/>
                    </a:cubicBezTo>
                    <a:cubicBezTo>
                      <a:pt x="29" y="93"/>
                      <a:pt x="34" y="95"/>
                      <a:pt x="32" y="98"/>
                    </a:cubicBezTo>
                    <a:cubicBezTo>
                      <a:pt x="29" y="101"/>
                      <a:pt x="24" y="100"/>
                      <a:pt x="24" y="100"/>
                    </a:cubicBezTo>
                    <a:cubicBezTo>
                      <a:pt x="24" y="100"/>
                      <a:pt x="27" y="101"/>
                      <a:pt x="25" y="104"/>
                    </a:cubicBezTo>
                    <a:cubicBezTo>
                      <a:pt x="23" y="107"/>
                      <a:pt x="17" y="106"/>
                      <a:pt x="17" y="106"/>
                    </a:cubicBezTo>
                    <a:cubicBezTo>
                      <a:pt x="17" y="106"/>
                      <a:pt x="21" y="108"/>
                      <a:pt x="19" y="111"/>
                    </a:cubicBezTo>
                    <a:cubicBezTo>
                      <a:pt x="17" y="114"/>
                      <a:pt x="12" y="112"/>
                      <a:pt x="12" y="112"/>
                    </a:cubicBezTo>
                    <a:cubicBezTo>
                      <a:pt x="12" y="112"/>
                      <a:pt x="14" y="115"/>
                      <a:pt x="12" y="118"/>
                    </a:cubicBezTo>
                    <a:cubicBezTo>
                      <a:pt x="9" y="120"/>
                      <a:pt x="5" y="118"/>
                      <a:pt x="5" y="118"/>
                    </a:cubicBezTo>
                    <a:cubicBezTo>
                      <a:pt x="5" y="118"/>
                      <a:pt x="8" y="121"/>
                      <a:pt x="6" y="122"/>
                    </a:cubicBezTo>
                    <a:cubicBezTo>
                      <a:pt x="4" y="123"/>
                      <a:pt x="1" y="122"/>
                      <a:pt x="1" y="122"/>
                    </a:cubicBezTo>
                    <a:cubicBezTo>
                      <a:pt x="1" y="122"/>
                      <a:pt x="2" y="124"/>
                      <a:pt x="1" y="127"/>
                    </a:cubicBezTo>
                    <a:cubicBezTo>
                      <a:pt x="0" y="129"/>
                      <a:pt x="0" y="133"/>
                      <a:pt x="0" y="133"/>
                    </a:cubicBezTo>
                    <a:cubicBezTo>
                      <a:pt x="5" y="133"/>
                      <a:pt x="5" y="133"/>
                      <a:pt x="5" y="133"/>
                    </a:cubicBezTo>
                    <a:cubicBezTo>
                      <a:pt x="3" y="129"/>
                      <a:pt x="3" y="129"/>
                      <a:pt x="3" y="129"/>
                    </a:cubicBezTo>
                    <a:cubicBezTo>
                      <a:pt x="6" y="126"/>
                      <a:pt x="6" y="126"/>
                      <a:pt x="6" y="126"/>
                    </a:cubicBezTo>
                    <a:cubicBezTo>
                      <a:pt x="11" y="126"/>
                      <a:pt x="11" y="126"/>
                      <a:pt x="11" y="126"/>
                    </a:cubicBezTo>
                    <a:cubicBezTo>
                      <a:pt x="10" y="122"/>
                      <a:pt x="10" y="122"/>
                      <a:pt x="10" y="122"/>
                    </a:cubicBezTo>
                    <a:cubicBezTo>
                      <a:pt x="14" y="119"/>
                      <a:pt x="14" y="119"/>
                      <a:pt x="14" y="119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16" y="116"/>
                      <a:pt x="16" y="116"/>
                      <a:pt x="16" y="116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25" y="113"/>
                      <a:pt x="25" y="113"/>
                      <a:pt x="25" y="113"/>
                    </a:cubicBezTo>
                    <a:cubicBezTo>
                      <a:pt x="23" y="108"/>
                      <a:pt x="23" y="108"/>
                      <a:pt x="23" y="108"/>
                    </a:cubicBezTo>
                    <a:cubicBezTo>
                      <a:pt x="28" y="106"/>
                      <a:pt x="28" y="106"/>
                      <a:pt x="28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1" y="102"/>
                      <a:pt x="31" y="102"/>
                      <a:pt x="31" y="102"/>
                    </a:cubicBezTo>
                    <a:cubicBezTo>
                      <a:pt x="35" y="99"/>
                      <a:pt x="35" y="99"/>
                      <a:pt x="35" y="99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9" y="91"/>
                      <a:pt x="39" y="91"/>
                      <a:pt x="39" y="91"/>
                    </a:cubicBezTo>
                    <a:cubicBezTo>
                      <a:pt x="44" y="89"/>
                      <a:pt x="44" y="89"/>
                      <a:pt x="44" y="89"/>
                    </a:cubicBezTo>
                    <a:cubicBezTo>
                      <a:pt x="40" y="87"/>
                      <a:pt x="40" y="87"/>
                      <a:pt x="40" y="87"/>
                    </a:cubicBezTo>
                    <a:cubicBezTo>
                      <a:pt x="42" y="81"/>
                      <a:pt x="42" y="81"/>
                      <a:pt x="42" y="81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45" y="77"/>
                      <a:pt x="45" y="77"/>
                      <a:pt x="45" y="77"/>
                    </a:cubicBezTo>
                    <a:cubicBezTo>
                      <a:pt x="47" y="73"/>
                      <a:pt x="47" y="73"/>
                      <a:pt x="47" y="73"/>
                    </a:cubicBezTo>
                    <a:cubicBezTo>
                      <a:pt x="48" y="70"/>
                      <a:pt x="48" y="70"/>
                      <a:pt x="48" y="70"/>
                    </a:cubicBezTo>
                    <a:cubicBezTo>
                      <a:pt x="51" y="69"/>
                      <a:pt x="51" y="69"/>
                      <a:pt x="51" y="69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9" y="61"/>
                      <a:pt x="49" y="61"/>
                      <a:pt x="49" y="61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0" y="58"/>
                      <a:pt x="50" y="58"/>
                      <a:pt x="50" y="58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3" y="49"/>
                      <a:pt x="53" y="49"/>
                      <a:pt x="53" y="49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2"/>
                      <a:pt x="51" y="42"/>
                      <a:pt x="51" y="42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50" y="27"/>
                      <a:pt x="50" y="27"/>
                      <a:pt x="50" y="27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7" y="17"/>
                      <a:pt x="47" y="17"/>
                      <a:pt x="47" y="17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lnTo>
                      <a:pt x="41" y="2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5229" y="365"/>
                <a:ext cx="28" cy="15"/>
              </a:xfrm>
              <a:custGeom>
                <a:rect b="b" l="l" r="r" t="t"/>
                <a:pathLst>
                  <a:path extrusionOk="0" h="21" w="37">
                    <a:moveTo>
                      <a:pt x="0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8" y="11"/>
                      <a:pt x="35" y="20"/>
                      <a:pt x="36" y="20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9" y="9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5233" y="361"/>
                <a:ext cx="37" cy="14"/>
              </a:xfrm>
              <a:custGeom>
                <a:rect b="b" l="l" r="r" t="t"/>
                <a:pathLst>
                  <a:path extrusionOk="0" h="19" w="49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6" y="13"/>
                      <a:pt x="46" y="18"/>
                      <a:pt x="48" y="19"/>
                    </a:cubicBezTo>
                    <a:cubicBezTo>
                      <a:pt x="49" y="19"/>
                      <a:pt x="49" y="19"/>
                      <a:pt x="49" y="19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16"/>
                      <a:pt x="17" y="1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5236" y="353"/>
                <a:ext cx="45" cy="15"/>
              </a:xfrm>
              <a:custGeom>
                <a:rect b="b" l="l" r="r" t="t"/>
                <a:pathLst>
                  <a:path extrusionOk="0" h="20" w="61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9" y="20"/>
                      <a:pt x="59" y="20"/>
                      <a:pt x="59" y="20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30" y="18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5239" y="347"/>
                <a:ext cx="54" cy="18"/>
              </a:xfrm>
              <a:custGeom>
                <a:rect b="b" l="l" r="r" t="t"/>
                <a:pathLst>
                  <a:path extrusionOk="0" h="24" w="71">
                    <a:moveTo>
                      <a:pt x="0" y="2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35" y="24"/>
                      <a:pt x="70" y="16"/>
                      <a:pt x="70" y="16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1" y="13"/>
                      <a:pt x="71" y="13"/>
                      <a:pt x="71" y="13"/>
                    </a:cubicBezTo>
                    <a:cubicBezTo>
                      <a:pt x="70" y="13"/>
                      <a:pt x="70" y="13"/>
                      <a:pt x="70" y="13"/>
                    </a:cubicBezTo>
                    <a:cubicBezTo>
                      <a:pt x="70" y="14"/>
                      <a:pt x="36" y="2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5229" y="341"/>
                <a:ext cx="73" cy="23"/>
              </a:xfrm>
              <a:custGeom>
                <a:rect b="b" l="l" r="r" t="t"/>
                <a:pathLst>
                  <a:path extrusionOk="0" h="30" w="97">
                    <a:moveTo>
                      <a:pt x="15" y="2"/>
                    </a:moveTo>
                    <a:cubicBezTo>
                      <a:pt x="13" y="3"/>
                      <a:pt x="13" y="5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1" y="7"/>
                      <a:pt x="9" y="7"/>
                      <a:pt x="7" y="8"/>
                    </a:cubicBezTo>
                    <a:cubicBezTo>
                      <a:pt x="6" y="9"/>
                      <a:pt x="5" y="11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3"/>
                      <a:pt x="5" y="14"/>
                      <a:pt x="6" y="15"/>
                    </a:cubicBezTo>
                    <a:cubicBezTo>
                      <a:pt x="5" y="15"/>
                      <a:pt x="5" y="15"/>
                      <a:pt x="4" y="15"/>
                    </a:cubicBezTo>
                    <a:cubicBezTo>
                      <a:pt x="3" y="15"/>
                      <a:pt x="2" y="16"/>
                      <a:pt x="2" y="17"/>
                    </a:cubicBezTo>
                    <a:cubicBezTo>
                      <a:pt x="0" y="21"/>
                      <a:pt x="2" y="26"/>
                      <a:pt x="8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5" y="24"/>
                      <a:pt x="2" y="21"/>
                      <a:pt x="4" y="18"/>
                    </a:cubicBezTo>
                    <a:cubicBezTo>
                      <a:pt x="4" y="17"/>
                      <a:pt x="4" y="17"/>
                      <a:pt x="5" y="17"/>
                    </a:cubicBezTo>
                    <a:cubicBezTo>
                      <a:pt x="6" y="17"/>
                      <a:pt x="9" y="18"/>
                      <a:pt x="9" y="18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9" y="15"/>
                      <a:pt x="7" y="13"/>
                      <a:pt x="7" y="12"/>
                    </a:cubicBezTo>
                    <a:cubicBezTo>
                      <a:pt x="7" y="11"/>
                      <a:pt x="7" y="11"/>
                      <a:pt x="8" y="10"/>
                    </a:cubicBezTo>
                    <a:cubicBezTo>
                      <a:pt x="11" y="8"/>
                      <a:pt x="15" y="11"/>
                      <a:pt x="15" y="11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6" y="8"/>
                      <a:pt x="15" y="7"/>
                      <a:pt x="15" y="6"/>
                    </a:cubicBezTo>
                    <a:cubicBezTo>
                      <a:pt x="15" y="5"/>
                      <a:pt x="16" y="5"/>
                      <a:pt x="17" y="4"/>
                    </a:cubicBezTo>
                    <a:cubicBezTo>
                      <a:pt x="19" y="3"/>
                      <a:pt x="23" y="4"/>
                      <a:pt x="24" y="5"/>
                    </a:cubicBezTo>
                    <a:cubicBezTo>
                      <a:pt x="64" y="24"/>
                      <a:pt x="96" y="8"/>
                      <a:pt x="96" y="8"/>
                    </a:cubicBezTo>
                    <a:cubicBezTo>
                      <a:pt x="97" y="7"/>
                      <a:pt x="97" y="7"/>
                      <a:pt x="97" y="7"/>
                    </a:cubicBezTo>
                    <a:cubicBezTo>
                      <a:pt x="96" y="5"/>
                      <a:pt x="96" y="5"/>
                      <a:pt x="96" y="5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5" y="6"/>
                      <a:pt x="64" y="21"/>
                      <a:pt x="25" y="3"/>
                    </a:cubicBezTo>
                    <a:cubicBezTo>
                      <a:pt x="24" y="2"/>
                      <a:pt x="19" y="0"/>
                      <a:pt x="15" y="2"/>
                    </a:cubicBezTo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5251" y="332"/>
                <a:ext cx="57" cy="19"/>
              </a:xfrm>
              <a:custGeom>
                <a:rect b="b" l="l" r="r" t="t"/>
                <a:pathLst>
                  <a:path extrusionOk="0" h="25" w="75">
                    <a:moveTo>
                      <a:pt x="73" y="1"/>
                    </a:moveTo>
                    <a:cubicBezTo>
                      <a:pt x="73" y="1"/>
                      <a:pt x="46" y="23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46" y="25"/>
                      <a:pt x="74" y="3"/>
                      <a:pt x="74" y="3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74" y="0"/>
                      <a:pt x="74" y="0"/>
                      <a:pt x="74" y="0"/>
                    </a:cubicBezTo>
                    <a:lnTo>
                      <a:pt x="73" y="1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5257" y="320"/>
                <a:ext cx="58" cy="21"/>
              </a:xfrm>
              <a:custGeom>
                <a:rect b="b" l="l" r="r" t="t"/>
                <a:pathLst>
                  <a:path extrusionOk="0" h="29" w="78">
                    <a:moveTo>
                      <a:pt x="76" y="0"/>
                    </a:moveTo>
                    <a:cubicBezTo>
                      <a:pt x="76" y="1"/>
                      <a:pt x="42" y="27"/>
                      <a:pt x="2" y="17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42" y="29"/>
                      <a:pt x="77" y="2"/>
                      <a:pt x="77" y="2"/>
                    </a:cubicBezTo>
                    <a:cubicBezTo>
                      <a:pt x="78" y="1"/>
                      <a:pt x="78" y="1"/>
                      <a:pt x="78" y="1"/>
                    </a:cubicBezTo>
                    <a:cubicBezTo>
                      <a:pt x="77" y="0"/>
                      <a:pt x="77" y="0"/>
                      <a:pt x="77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5262" y="309"/>
                <a:ext cx="55" cy="19"/>
              </a:xfrm>
              <a:custGeom>
                <a:rect b="b" l="l" r="r" t="t"/>
                <a:pathLst>
                  <a:path extrusionOk="0" h="25" w="73">
                    <a:moveTo>
                      <a:pt x="71" y="1"/>
                    </a:moveTo>
                    <a:cubicBezTo>
                      <a:pt x="71" y="1"/>
                      <a:pt x="53" y="22"/>
                      <a:pt x="1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55" y="24"/>
                      <a:pt x="72" y="3"/>
                      <a:pt x="73" y="2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2" y="0"/>
                      <a:pt x="72" y="0"/>
                      <a:pt x="72" y="0"/>
                    </a:cubicBezTo>
                    <a:lnTo>
                      <a:pt x="71" y="1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5265" y="298"/>
                <a:ext cx="53" cy="23"/>
              </a:xfrm>
              <a:custGeom>
                <a:rect b="b" l="l" r="r" t="t"/>
                <a:pathLst>
                  <a:path extrusionOk="0" h="31" w="71">
                    <a:moveTo>
                      <a:pt x="68" y="1"/>
                    </a:moveTo>
                    <a:cubicBezTo>
                      <a:pt x="68" y="1"/>
                      <a:pt x="55" y="24"/>
                      <a:pt x="2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56" y="26"/>
                      <a:pt x="70" y="3"/>
                      <a:pt x="70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69" y="0"/>
                      <a:pt x="69" y="0"/>
                      <a:pt x="69" y="0"/>
                    </a:cubicBez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5268" y="286"/>
                <a:ext cx="51" cy="28"/>
              </a:xfrm>
              <a:custGeom>
                <a:rect b="b" l="l" r="r" t="t"/>
                <a:pathLst>
                  <a:path extrusionOk="0" h="37" w="68">
                    <a:moveTo>
                      <a:pt x="66" y="1"/>
                    </a:moveTo>
                    <a:cubicBezTo>
                      <a:pt x="66" y="2"/>
                      <a:pt x="50" y="28"/>
                      <a:pt x="1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51" y="30"/>
                      <a:pt x="67" y="4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66" y="0"/>
                      <a:pt x="66" y="0"/>
                      <a:pt x="66" y="0"/>
                    </a:cubicBezTo>
                    <a:lnTo>
                      <a:pt x="66" y="1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5245" y="275"/>
                <a:ext cx="74" cy="71"/>
              </a:xfrm>
              <a:custGeom>
                <a:rect b="b" l="l" r="r" t="t"/>
                <a:pathLst>
                  <a:path extrusionOk="0" h="95" w="99">
                    <a:moveTo>
                      <a:pt x="97" y="1"/>
                    </a:moveTo>
                    <a:cubicBezTo>
                      <a:pt x="97" y="1"/>
                      <a:pt x="80" y="30"/>
                      <a:pt x="36" y="39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5" y="39"/>
                      <a:pt x="28" y="42"/>
                      <a:pt x="27" y="46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7" y="49"/>
                      <a:pt x="27" y="49"/>
                      <a:pt x="28" y="50"/>
                    </a:cubicBezTo>
                    <a:cubicBezTo>
                      <a:pt x="28" y="50"/>
                      <a:pt x="28" y="50"/>
                      <a:pt x="28" y="50"/>
                    </a:cubicBezTo>
                    <a:cubicBezTo>
                      <a:pt x="26" y="51"/>
                      <a:pt x="23" y="52"/>
                      <a:pt x="23" y="54"/>
                    </a:cubicBezTo>
                    <a:cubicBezTo>
                      <a:pt x="22" y="55"/>
                      <a:pt x="22" y="56"/>
                      <a:pt x="22" y="58"/>
                    </a:cubicBezTo>
                    <a:cubicBezTo>
                      <a:pt x="22" y="58"/>
                      <a:pt x="22" y="59"/>
                      <a:pt x="22" y="60"/>
                    </a:cubicBezTo>
                    <a:cubicBezTo>
                      <a:pt x="23" y="60"/>
                      <a:pt x="23" y="61"/>
                      <a:pt x="24" y="61"/>
                    </a:cubicBezTo>
                    <a:cubicBezTo>
                      <a:pt x="22" y="62"/>
                      <a:pt x="20" y="63"/>
                      <a:pt x="19" y="64"/>
                    </a:cubicBezTo>
                    <a:cubicBezTo>
                      <a:pt x="18" y="65"/>
                      <a:pt x="18" y="66"/>
                      <a:pt x="18" y="66"/>
                    </a:cubicBezTo>
                    <a:cubicBezTo>
                      <a:pt x="18" y="67"/>
                      <a:pt x="18" y="67"/>
                      <a:pt x="19" y="68"/>
                    </a:cubicBezTo>
                    <a:cubicBezTo>
                      <a:pt x="19" y="68"/>
                      <a:pt x="19" y="69"/>
                      <a:pt x="20" y="69"/>
                    </a:cubicBezTo>
                    <a:cubicBezTo>
                      <a:pt x="18" y="70"/>
                      <a:pt x="16" y="70"/>
                      <a:pt x="15" y="71"/>
                    </a:cubicBezTo>
                    <a:cubicBezTo>
                      <a:pt x="13" y="73"/>
                      <a:pt x="13" y="74"/>
                      <a:pt x="13" y="75"/>
                    </a:cubicBezTo>
                    <a:cubicBezTo>
                      <a:pt x="13" y="75"/>
                      <a:pt x="13" y="75"/>
                      <a:pt x="13" y="76"/>
                    </a:cubicBezTo>
                    <a:cubicBezTo>
                      <a:pt x="13" y="76"/>
                      <a:pt x="13" y="76"/>
                      <a:pt x="13" y="76"/>
                    </a:cubicBezTo>
                    <a:cubicBezTo>
                      <a:pt x="11" y="77"/>
                      <a:pt x="8" y="77"/>
                      <a:pt x="7" y="80"/>
                    </a:cubicBezTo>
                    <a:cubicBezTo>
                      <a:pt x="6" y="81"/>
                      <a:pt x="6" y="82"/>
                      <a:pt x="6" y="83"/>
                    </a:cubicBezTo>
                    <a:cubicBezTo>
                      <a:pt x="6" y="84"/>
                      <a:pt x="6" y="84"/>
                      <a:pt x="6" y="84"/>
                    </a:cubicBezTo>
                    <a:cubicBezTo>
                      <a:pt x="4" y="84"/>
                      <a:pt x="1" y="85"/>
                      <a:pt x="0" y="87"/>
                    </a:cubicBezTo>
                    <a:cubicBezTo>
                      <a:pt x="0" y="88"/>
                      <a:pt x="0" y="89"/>
                      <a:pt x="0" y="89"/>
                    </a:cubicBezTo>
                    <a:cubicBezTo>
                      <a:pt x="0" y="92"/>
                      <a:pt x="2" y="92"/>
                      <a:pt x="3" y="93"/>
                    </a:cubicBezTo>
                    <a:cubicBezTo>
                      <a:pt x="6" y="95"/>
                      <a:pt x="6" y="95"/>
                      <a:pt x="6" y="95"/>
                    </a:cubicBezTo>
                    <a:cubicBezTo>
                      <a:pt x="7" y="93"/>
                      <a:pt x="7" y="93"/>
                      <a:pt x="7" y="93"/>
                    </a:cubicBezTo>
                    <a:cubicBezTo>
                      <a:pt x="4" y="91"/>
                      <a:pt x="4" y="91"/>
                      <a:pt x="4" y="91"/>
                    </a:cubicBezTo>
                    <a:cubicBezTo>
                      <a:pt x="2" y="90"/>
                      <a:pt x="1" y="90"/>
                      <a:pt x="2" y="88"/>
                    </a:cubicBezTo>
                    <a:cubicBezTo>
                      <a:pt x="4" y="86"/>
                      <a:pt x="8" y="86"/>
                      <a:pt x="10" y="87"/>
                    </a:cubicBezTo>
                    <a:cubicBezTo>
                      <a:pt x="10" y="87"/>
                      <a:pt x="10" y="87"/>
                      <a:pt x="10" y="87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0" y="84"/>
                      <a:pt x="8" y="84"/>
                      <a:pt x="8" y="84"/>
                    </a:cubicBezTo>
                    <a:cubicBezTo>
                      <a:pt x="8" y="84"/>
                      <a:pt x="8" y="83"/>
                      <a:pt x="8" y="83"/>
                    </a:cubicBezTo>
                    <a:cubicBezTo>
                      <a:pt x="8" y="83"/>
                      <a:pt x="8" y="82"/>
                      <a:pt x="9" y="81"/>
                    </a:cubicBezTo>
                    <a:cubicBezTo>
                      <a:pt x="10" y="78"/>
                      <a:pt x="16" y="79"/>
                      <a:pt x="17" y="79"/>
                    </a:cubicBezTo>
                    <a:cubicBezTo>
                      <a:pt x="18" y="77"/>
                      <a:pt x="18" y="77"/>
                      <a:pt x="18" y="77"/>
                    </a:cubicBezTo>
                    <a:cubicBezTo>
                      <a:pt x="16" y="76"/>
                      <a:pt x="15" y="76"/>
                      <a:pt x="15" y="75"/>
                    </a:cubicBezTo>
                    <a:cubicBezTo>
                      <a:pt x="15" y="74"/>
                      <a:pt x="15" y="74"/>
                      <a:pt x="16" y="73"/>
                    </a:cubicBezTo>
                    <a:cubicBezTo>
                      <a:pt x="18" y="71"/>
                      <a:pt x="23" y="71"/>
                      <a:pt x="24" y="71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2" y="68"/>
                      <a:pt x="21" y="68"/>
                      <a:pt x="20" y="67"/>
                    </a:cubicBezTo>
                    <a:cubicBezTo>
                      <a:pt x="20" y="66"/>
                      <a:pt x="20" y="66"/>
                      <a:pt x="21" y="65"/>
                    </a:cubicBezTo>
                    <a:cubicBezTo>
                      <a:pt x="22" y="64"/>
                      <a:pt x="26" y="62"/>
                      <a:pt x="29" y="62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6" y="60"/>
                      <a:pt x="25" y="59"/>
                      <a:pt x="24" y="59"/>
                    </a:cubicBezTo>
                    <a:cubicBezTo>
                      <a:pt x="24" y="58"/>
                      <a:pt x="24" y="58"/>
                      <a:pt x="24" y="58"/>
                    </a:cubicBezTo>
                    <a:cubicBezTo>
                      <a:pt x="24" y="57"/>
                      <a:pt x="24" y="56"/>
                      <a:pt x="25" y="55"/>
                    </a:cubicBezTo>
                    <a:cubicBezTo>
                      <a:pt x="25" y="53"/>
                      <a:pt x="29" y="52"/>
                      <a:pt x="32" y="52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1" y="50"/>
                      <a:pt x="30" y="49"/>
                      <a:pt x="29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47"/>
                      <a:pt x="29" y="47"/>
                      <a:pt x="29" y="47"/>
                    </a:cubicBezTo>
                    <a:cubicBezTo>
                      <a:pt x="30" y="44"/>
                      <a:pt x="35" y="42"/>
                      <a:pt x="36" y="41"/>
                    </a:cubicBezTo>
                    <a:cubicBezTo>
                      <a:pt x="81" y="32"/>
                      <a:pt x="98" y="2"/>
                      <a:pt x="99" y="2"/>
                    </a:cubicBezTo>
                    <a:cubicBezTo>
                      <a:pt x="99" y="1"/>
                      <a:pt x="99" y="1"/>
                      <a:pt x="99" y="1"/>
                    </a:cubicBezTo>
                    <a:cubicBezTo>
                      <a:pt x="97" y="0"/>
                      <a:pt x="97" y="0"/>
                      <a:pt x="97" y="0"/>
                    </a:cubicBezTo>
                    <a:lnTo>
                      <a:pt x="97" y="1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5269" y="245"/>
                <a:ext cx="47" cy="45"/>
              </a:xfrm>
              <a:custGeom>
                <a:rect b="b" l="l" r="r" t="t"/>
                <a:pathLst>
                  <a:path extrusionOk="0" h="61" w="62">
                    <a:moveTo>
                      <a:pt x="60" y="1"/>
                    </a:moveTo>
                    <a:cubicBezTo>
                      <a:pt x="60" y="1"/>
                      <a:pt x="49" y="38"/>
                      <a:pt x="4" y="58"/>
                    </a:cubicBezTo>
                    <a:cubicBezTo>
                      <a:pt x="4" y="58"/>
                      <a:pt x="3" y="58"/>
                      <a:pt x="2" y="58"/>
                    </a:cubicBezTo>
                    <a:cubicBezTo>
                      <a:pt x="2" y="57"/>
                      <a:pt x="2" y="57"/>
                      <a:pt x="2" y="56"/>
                    </a:cubicBezTo>
                    <a:cubicBezTo>
                      <a:pt x="2" y="52"/>
                      <a:pt x="2" y="50"/>
                      <a:pt x="4" y="49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9"/>
                      <a:pt x="0" y="52"/>
                      <a:pt x="0" y="56"/>
                    </a:cubicBezTo>
                    <a:cubicBezTo>
                      <a:pt x="0" y="58"/>
                      <a:pt x="0" y="59"/>
                      <a:pt x="1" y="60"/>
                    </a:cubicBezTo>
                    <a:cubicBezTo>
                      <a:pt x="3" y="61"/>
                      <a:pt x="5" y="60"/>
                      <a:pt x="5" y="60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51" y="40"/>
                      <a:pt x="62" y="2"/>
                      <a:pt x="62" y="2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0" y="0"/>
                      <a:pt x="60" y="0"/>
                      <a:pt x="60" y="0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5272" y="231"/>
                <a:ext cx="40" cy="50"/>
              </a:xfrm>
              <a:custGeom>
                <a:rect b="b" l="l" r="r" t="t"/>
                <a:pathLst>
                  <a:path extrusionOk="0" h="67" w="53">
                    <a:moveTo>
                      <a:pt x="51" y="1"/>
                    </a:moveTo>
                    <a:cubicBezTo>
                      <a:pt x="51" y="2"/>
                      <a:pt x="45" y="38"/>
                      <a:pt x="1" y="6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1" y="67"/>
                      <a:pt x="1" y="67"/>
                      <a:pt x="1" y="67"/>
                    </a:cubicBezTo>
                    <a:cubicBezTo>
                      <a:pt x="2" y="66"/>
                      <a:pt x="2" y="66"/>
                      <a:pt x="2" y="66"/>
                    </a:cubicBezTo>
                    <a:cubicBezTo>
                      <a:pt x="47" y="40"/>
                      <a:pt x="53" y="2"/>
                      <a:pt x="53" y="2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1" y="0"/>
                      <a:pt x="51" y="0"/>
                      <a:pt x="51" y="0"/>
                    </a:cubicBez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5265" y="215"/>
                <a:ext cx="42" cy="57"/>
              </a:xfrm>
              <a:custGeom>
                <a:rect b="b" l="l" r="r" t="t"/>
                <a:pathLst>
                  <a:path extrusionOk="0" h="77" w="56">
                    <a:moveTo>
                      <a:pt x="53" y="1"/>
                    </a:moveTo>
                    <a:cubicBezTo>
                      <a:pt x="53" y="2"/>
                      <a:pt x="53" y="2"/>
                      <a:pt x="53" y="2"/>
                    </a:cubicBezTo>
                    <a:cubicBezTo>
                      <a:pt x="53" y="2"/>
                      <a:pt x="53" y="2"/>
                      <a:pt x="53" y="3"/>
                    </a:cubicBezTo>
                    <a:cubicBezTo>
                      <a:pt x="53" y="10"/>
                      <a:pt x="51" y="45"/>
                      <a:pt x="8" y="75"/>
                    </a:cubicBezTo>
                    <a:cubicBezTo>
                      <a:pt x="7" y="75"/>
                      <a:pt x="4" y="74"/>
                      <a:pt x="4" y="72"/>
                    </a:cubicBezTo>
                    <a:cubicBezTo>
                      <a:pt x="4" y="71"/>
                      <a:pt x="4" y="71"/>
                      <a:pt x="3" y="70"/>
                    </a:cubicBezTo>
                    <a:cubicBezTo>
                      <a:pt x="3" y="69"/>
                      <a:pt x="3" y="69"/>
                      <a:pt x="3" y="68"/>
                    </a:cubicBezTo>
                    <a:cubicBezTo>
                      <a:pt x="3" y="67"/>
                      <a:pt x="4" y="66"/>
                      <a:pt x="5" y="64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0" y="66"/>
                      <a:pt x="1" y="68"/>
                      <a:pt x="1" y="71"/>
                    </a:cubicBezTo>
                    <a:cubicBezTo>
                      <a:pt x="2" y="71"/>
                      <a:pt x="2" y="72"/>
                      <a:pt x="2" y="73"/>
                    </a:cubicBezTo>
                    <a:cubicBezTo>
                      <a:pt x="2" y="76"/>
                      <a:pt x="6" y="77"/>
                      <a:pt x="8" y="77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35" y="59"/>
                      <a:pt x="46" y="40"/>
                      <a:pt x="51" y="26"/>
                    </a:cubicBezTo>
                    <a:cubicBezTo>
                      <a:pt x="56" y="12"/>
                      <a:pt x="55" y="2"/>
                      <a:pt x="55" y="2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5261" y="203"/>
                <a:ext cx="38" cy="60"/>
              </a:xfrm>
              <a:custGeom>
                <a:rect b="b" l="l" r="r" t="t"/>
                <a:pathLst>
                  <a:path extrusionOk="0" h="80" w="51">
                    <a:moveTo>
                      <a:pt x="49" y="0"/>
                    </a:move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4"/>
                      <a:pt x="48" y="46"/>
                      <a:pt x="9" y="77"/>
                    </a:cubicBezTo>
                    <a:cubicBezTo>
                      <a:pt x="8" y="77"/>
                      <a:pt x="5" y="78"/>
                      <a:pt x="4" y="75"/>
                    </a:cubicBezTo>
                    <a:cubicBezTo>
                      <a:pt x="3" y="72"/>
                      <a:pt x="5" y="68"/>
                      <a:pt x="6" y="66"/>
                    </a:cubicBezTo>
                    <a:cubicBezTo>
                      <a:pt x="6" y="65"/>
                      <a:pt x="6" y="65"/>
                      <a:pt x="6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3" y="65"/>
                      <a:pt x="0" y="72"/>
                      <a:pt x="2" y="76"/>
                    </a:cubicBezTo>
                    <a:cubicBezTo>
                      <a:pt x="4" y="80"/>
                      <a:pt x="8" y="80"/>
                      <a:pt x="10" y="79"/>
                    </a:cubicBezTo>
                    <a:cubicBezTo>
                      <a:pt x="10" y="79"/>
                      <a:pt x="10" y="79"/>
                      <a:pt x="10" y="79"/>
                    </a:cubicBezTo>
                    <a:cubicBezTo>
                      <a:pt x="10" y="79"/>
                      <a:pt x="10" y="79"/>
                      <a:pt x="10" y="79"/>
                    </a:cubicBezTo>
                    <a:cubicBezTo>
                      <a:pt x="51" y="46"/>
                      <a:pt x="51" y="2"/>
                      <a:pt x="51" y="1"/>
                    </a:cubicBezTo>
                    <a:cubicBezTo>
                      <a:pt x="51" y="0"/>
                      <a:pt x="51" y="0"/>
                      <a:pt x="51" y="0"/>
                    </a:cubicBez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5266" y="270"/>
                <a:ext cx="9" cy="12"/>
              </a:xfrm>
              <a:custGeom>
                <a:rect b="b" l="l" r="r" t="t"/>
                <a:pathLst>
                  <a:path extrusionOk="0" h="16" w="11">
                    <a:moveTo>
                      <a:pt x="6" y="1"/>
                    </a:moveTo>
                    <a:cubicBezTo>
                      <a:pt x="6" y="1"/>
                      <a:pt x="0" y="6"/>
                      <a:pt x="1" y="11"/>
                    </a:cubicBezTo>
                    <a:cubicBezTo>
                      <a:pt x="2" y="13"/>
                      <a:pt x="3" y="14"/>
                      <a:pt x="4" y="15"/>
                    </a:cubicBezTo>
                    <a:cubicBezTo>
                      <a:pt x="6" y="16"/>
                      <a:pt x="8" y="16"/>
                      <a:pt x="10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7" y="13"/>
                      <a:pt x="6" y="13"/>
                      <a:pt x="5" y="13"/>
                    </a:cubicBezTo>
                    <a:cubicBezTo>
                      <a:pt x="4" y="13"/>
                      <a:pt x="4" y="12"/>
                      <a:pt x="3" y="10"/>
                    </a:cubicBezTo>
                    <a:cubicBezTo>
                      <a:pt x="2" y="6"/>
                      <a:pt x="7" y="3"/>
                      <a:pt x="7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5269" y="262"/>
                <a:ext cx="49" cy="36"/>
              </a:xfrm>
              <a:custGeom>
                <a:rect b="b" l="l" r="r" t="t"/>
                <a:pathLst>
                  <a:path extrusionOk="0" h="48" w="66">
                    <a:moveTo>
                      <a:pt x="63" y="1"/>
                    </a:moveTo>
                    <a:cubicBezTo>
                      <a:pt x="63" y="1"/>
                      <a:pt x="46" y="34"/>
                      <a:pt x="6" y="46"/>
                    </a:cubicBezTo>
                    <a:cubicBezTo>
                      <a:pt x="4" y="46"/>
                      <a:pt x="3" y="46"/>
                      <a:pt x="2" y="46"/>
                    </a:cubicBezTo>
                    <a:cubicBezTo>
                      <a:pt x="2" y="45"/>
                      <a:pt x="2" y="44"/>
                      <a:pt x="2" y="43"/>
                    </a:cubicBezTo>
                    <a:cubicBezTo>
                      <a:pt x="2" y="40"/>
                      <a:pt x="6" y="37"/>
                      <a:pt x="6" y="37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0" y="39"/>
                      <a:pt x="0" y="43"/>
                    </a:cubicBezTo>
                    <a:cubicBezTo>
                      <a:pt x="0" y="45"/>
                      <a:pt x="0" y="47"/>
                      <a:pt x="1" y="48"/>
                    </a:cubicBezTo>
                    <a:cubicBezTo>
                      <a:pt x="2" y="48"/>
                      <a:pt x="4" y="48"/>
                      <a:pt x="6" y="48"/>
                    </a:cubicBezTo>
                    <a:cubicBezTo>
                      <a:pt x="47" y="36"/>
                      <a:pt x="65" y="2"/>
                      <a:pt x="65" y="2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4" y="0"/>
                      <a:pt x="64" y="0"/>
                      <a:pt x="64" y="0"/>
                    </a:cubicBez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5266" y="296"/>
                <a:ext cx="8" cy="9"/>
              </a:xfrm>
              <a:custGeom>
                <a:rect b="b" l="l" r="r" t="t"/>
                <a:pathLst>
                  <a:path extrusionOk="0" h="13" w="10">
                    <a:moveTo>
                      <a:pt x="9" y="1"/>
                    </a:moveTo>
                    <a:cubicBezTo>
                      <a:pt x="9" y="1"/>
                      <a:pt x="2" y="2"/>
                      <a:pt x="1" y="7"/>
                    </a:cubicBezTo>
                    <a:cubicBezTo>
                      <a:pt x="0" y="8"/>
                      <a:pt x="0" y="10"/>
                      <a:pt x="1" y="11"/>
                    </a:cubicBezTo>
                    <a:cubicBezTo>
                      <a:pt x="2" y="13"/>
                      <a:pt x="4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5" y="11"/>
                      <a:pt x="4" y="11"/>
                      <a:pt x="3" y="10"/>
                    </a:cubicBezTo>
                    <a:cubicBezTo>
                      <a:pt x="3" y="9"/>
                      <a:pt x="3" y="9"/>
                      <a:pt x="3" y="8"/>
                    </a:cubicBezTo>
                    <a:cubicBezTo>
                      <a:pt x="4" y="4"/>
                      <a:pt x="9" y="3"/>
                      <a:pt x="9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0"/>
                      <a:pt x="10" y="0"/>
                      <a:pt x="10" y="0"/>
                    </a:cubicBez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5232" y="273"/>
                <a:ext cx="21" cy="56"/>
              </a:xfrm>
              <a:custGeom>
                <a:rect b="b" l="l" r="r" t="t"/>
                <a:pathLst>
                  <a:path extrusionOk="0" h="75" w="28">
                    <a:moveTo>
                      <a:pt x="0" y="75"/>
                    </a:moveTo>
                    <a:cubicBezTo>
                      <a:pt x="5" y="75"/>
                      <a:pt x="5" y="75"/>
                      <a:pt x="5" y="75"/>
                    </a:cubicBezTo>
                    <a:cubicBezTo>
                      <a:pt x="2" y="70"/>
                      <a:pt x="2" y="70"/>
                      <a:pt x="2" y="70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13" y="65"/>
                      <a:pt x="13" y="65"/>
                      <a:pt x="13" y="65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5" y="1"/>
                      <a:pt x="26" y="1"/>
                    </a:cubicBezTo>
                    <a:cubicBezTo>
                      <a:pt x="28" y="1"/>
                      <a:pt x="18" y="0"/>
                      <a:pt x="18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15" y="4"/>
                      <a:pt x="15" y="8"/>
                    </a:cubicBezTo>
                    <a:cubicBezTo>
                      <a:pt x="16" y="12"/>
                      <a:pt x="4" y="16"/>
                      <a:pt x="4" y="16"/>
                    </a:cubicBezTo>
                    <a:cubicBezTo>
                      <a:pt x="4" y="16"/>
                      <a:pt x="17" y="12"/>
                      <a:pt x="17" y="18"/>
                    </a:cubicBezTo>
                    <a:cubicBezTo>
                      <a:pt x="17" y="22"/>
                      <a:pt x="4" y="24"/>
                      <a:pt x="4" y="24"/>
                    </a:cubicBezTo>
                    <a:cubicBezTo>
                      <a:pt x="4" y="24"/>
                      <a:pt x="17" y="23"/>
                      <a:pt x="16" y="27"/>
                    </a:cubicBezTo>
                    <a:cubicBezTo>
                      <a:pt x="15" y="31"/>
                      <a:pt x="4" y="29"/>
                      <a:pt x="4" y="29"/>
                    </a:cubicBezTo>
                    <a:cubicBezTo>
                      <a:pt x="4" y="29"/>
                      <a:pt x="18" y="32"/>
                      <a:pt x="16" y="36"/>
                    </a:cubicBezTo>
                    <a:cubicBezTo>
                      <a:pt x="15" y="39"/>
                      <a:pt x="3" y="37"/>
                      <a:pt x="3" y="37"/>
                    </a:cubicBezTo>
                    <a:cubicBezTo>
                      <a:pt x="3" y="37"/>
                      <a:pt x="15" y="38"/>
                      <a:pt x="14" y="42"/>
                    </a:cubicBezTo>
                    <a:cubicBezTo>
                      <a:pt x="12" y="46"/>
                      <a:pt x="4" y="43"/>
                      <a:pt x="4" y="43"/>
                    </a:cubicBezTo>
                    <a:cubicBezTo>
                      <a:pt x="4" y="43"/>
                      <a:pt x="12" y="45"/>
                      <a:pt x="11" y="49"/>
                    </a:cubicBezTo>
                    <a:cubicBezTo>
                      <a:pt x="9" y="53"/>
                      <a:pt x="2" y="49"/>
                      <a:pt x="2" y="49"/>
                    </a:cubicBezTo>
                    <a:cubicBezTo>
                      <a:pt x="2" y="49"/>
                      <a:pt x="10" y="53"/>
                      <a:pt x="9" y="56"/>
                    </a:cubicBezTo>
                    <a:cubicBezTo>
                      <a:pt x="7" y="60"/>
                      <a:pt x="2" y="57"/>
                      <a:pt x="2" y="57"/>
                    </a:cubicBezTo>
                    <a:cubicBezTo>
                      <a:pt x="2" y="57"/>
                      <a:pt x="8" y="61"/>
                      <a:pt x="6" y="63"/>
                    </a:cubicBezTo>
                    <a:cubicBezTo>
                      <a:pt x="4" y="66"/>
                      <a:pt x="1" y="64"/>
                      <a:pt x="1" y="64"/>
                    </a:cubicBezTo>
                    <a:cubicBezTo>
                      <a:pt x="1" y="64"/>
                      <a:pt x="3" y="66"/>
                      <a:pt x="1" y="67"/>
                    </a:cubicBezTo>
                    <a:cubicBezTo>
                      <a:pt x="0" y="68"/>
                      <a:pt x="0" y="75"/>
                      <a:pt x="0" y="75"/>
                    </a:cubicBez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5246" y="266"/>
                <a:ext cx="14" cy="5"/>
              </a:xfrm>
              <a:custGeom>
                <a:rect b="b" l="l" r="r" t="t"/>
                <a:pathLst>
                  <a:path extrusionOk="0" h="5" w="14">
                    <a:moveTo>
                      <a:pt x="0" y="4"/>
                    </a:moveTo>
                    <a:lnTo>
                      <a:pt x="7" y="5"/>
                    </a:lnTo>
                    <a:lnTo>
                      <a:pt x="14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5251" y="275"/>
                <a:ext cx="12" cy="4"/>
              </a:xfrm>
              <a:custGeom>
                <a:rect b="b" l="l" r="r" t="t"/>
                <a:pathLst>
                  <a:path extrusionOk="0" h="4" w="12">
                    <a:moveTo>
                      <a:pt x="12" y="0"/>
                    </a:moveTo>
                    <a:lnTo>
                      <a:pt x="3" y="1"/>
                    </a:lnTo>
                    <a:lnTo>
                      <a:pt x="0" y="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5252" y="283"/>
                <a:ext cx="13" cy="4"/>
              </a:xfrm>
              <a:custGeom>
                <a:rect b="b" l="l" r="r" t="t"/>
                <a:pathLst>
                  <a:path extrusionOk="0" h="4" w="13">
                    <a:moveTo>
                      <a:pt x="13" y="0"/>
                    </a:moveTo>
                    <a:lnTo>
                      <a:pt x="2" y="1"/>
                    </a:lnTo>
                    <a:lnTo>
                      <a:pt x="0" y="4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5253" y="292"/>
                <a:ext cx="12" cy="3"/>
              </a:xfrm>
              <a:custGeom>
                <a:rect b="b" l="l" r="r" t="t"/>
                <a:pathLst>
                  <a:path extrusionOk="0" h="3" w="12">
                    <a:moveTo>
                      <a:pt x="3" y="0"/>
                    </a:moveTo>
                    <a:lnTo>
                      <a:pt x="0" y="3"/>
                    </a:lnTo>
                    <a:lnTo>
                      <a:pt x="12" y="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5251" y="299"/>
                <a:ext cx="12" cy="3"/>
              </a:xfrm>
              <a:custGeom>
                <a:rect b="b" l="l" r="r" t="t"/>
                <a:pathLst>
                  <a:path extrusionOk="0" h="3" w="12">
                    <a:moveTo>
                      <a:pt x="0" y="3"/>
                    </a:moveTo>
                    <a:lnTo>
                      <a:pt x="3" y="0"/>
                    </a:lnTo>
                    <a:lnTo>
                      <a:pt x="12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5248" y="306"/>
                <a:ext cx="12" cy="2"/>
              </a:xfrm>
              <a:custGeom>
                <a:rect b="b" l="l" r="r" t="t"/>
                <a:pathLst>
                  <a:path extrusionOk="0" h="2" w="12">
                    <a:moveTo>
                      <a:pt x="5" y="0"/>
                    </a:moveTo>
                    <a:lnTo>
                      <a:pt x="0" y="2"/>
                    </a:lnTo>
                    <a:lnTo>
                      <a:pt x="12" y="2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5248" y="311"/>
                <a:ext cx="9" cy="3"/>
              </a:xfrm>
              <a:custGeom>
                <a:rect b="b" l="l" r="r" t="t"/>
                <a:pathLst>
                  <a:path extrusionOk="0" h="3" w="9">
                    <a:moveTo>
                      <a:pt x="0" y="3"/>
                    </a:moveTo>
                    <a:lnTo>
                      <a:pt x="2" y="0"/>
                    </a:lnTo>
                    <a:lnTo>
                      <a:pt x="9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5244" y="318"/>
                <a:ext cx="10" cy="4"/>
              </a:xfrm>
              <a:custGeom>
                <a:rect b="b" l="l" r="r" t="t"/>
                <a:pathLst>
                  <a:path extrusionOk="0" h="4" w="10">
                    <a:moveTo>
                      <a:pt x="4" y="0"/>
                    </a:moveTo>
                    <a:lnTo>
                      <a:pt x="0" y="0"/>
                    </a:lnTo>
                    <a:lnTo>
                      <a:pt x="10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5241" y="323"/>
                <a:ext cx="9" cy="3"/>
              </a:xfrm>
              <a:custGeom>
                <a:rect b="b" l="l" r="r" t="t"/>
                <a:pathLst>
                  <a:path extrusionOk="0" h="3" w="9">
                    <a:moveTo>
                      <a:pt x="3" y="0"/>
                    </a:moveTo>
                    <a:lnTo>
                      <a:pt x="0" y="0"/>
                    </a:lnTo>
                    <a:lnTo>
                      <a:pt x="9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5238" y="327"/>
                <a:ext cx="8" cy="4"/>
              </a:xfrm>
              <a:custGeom>
                <a:rect b="b" l="l" r="r" t="t"/>
                <a:pathLst>
                  <a:path extrusionOk="0" h="4" w="8">
                    <a:moveTo>
                      <a:pt x="0" y="2"/>
                    </a:moveTo>
                    <a:lnTo>
                      <a:pt x="3" y="0"/>
                    </a:lnTo>
                    <a:lnTo>
                      <a:pt x="8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5233" y="331"/>
                <a:ext cx="8" cy="4"/>
              </a:xfrm>
              <a:custGeom>
                <a:rect b="b" l="l" r="r" t="t"/>
                <a:pathLst>
                  <a:path extrusionOk="0" h="4" w="8">
                    <a:moveTo>
                      <a:pt x="3" y="0"/>
                    </a:moveTo>
                    <a:lnTo>
                      <a:pt x="0" y="1"/>
                    </a:lnTo>
                    <a:lnTo>
                      <a:pt x="8" y="4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5232" y="335"/>
                <a:ext cx="7" cy="5"/>
              </a:xfrm>
              <a:custGeom>
                <a:rect b="b" l="l" r="r" t="t"/>
                <a:pathLst>
                  <a:path extrusionOk="0" h="5" w="7">
                    <a:moveTo>
                      <a:pt x="1" y="0"/>
                    </a:moveTo>
                    <a:lnTo>
                      <a:pt x="0" y="3"/>
                    </a:lnTo>
                    <a:lnTo>
                      <a:pt x="7" y="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5193" y="244"/>
                <a:ext cx="5" cy="6"/>
              </a:xfrm>
              <a:custGeom>
                <a:rect b="b" l="l" r="r" t="t"/>
                <a:pathLst>
                  <a:path extrusionOk="0" h="8" w="7">
                    <a:moveTo>
                      <a:pt x="5" y="2"/>
                    </a:moveTo>
                    <a:cubicBezTo>
                      <a:pt x="7" y="4"/>
                      <a:pt x="4" y="5"/>
                      <a:pt x="4" y="8"/>
                    </a:cubicBezTo>
                    <a:cubicBezTo>
                      <a:pt x="2" y="7"/>
                      <a:pt x="2" y="4"/>
                      <a:pt x="1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" y="0"/>
                      <a:pt x="4" y="1"/>
                      <a:pt x="5" y="2"/>
                    </a:cubicBezTo>
                  </a:path>
                </a:pathLst>
              </a:custGeom>
              <a:solidFill>
                <a:srgbClr val="FFCB0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5202" y="246"/>
                <a:ext cx="4" cy="5"/>
              </a:xfrm>
              <a:custGeom>
                <a:rect b="b" l="l" r="r" t="t"/>
                <a:pathLst>
                  <a:path extrusionOk="0" h="7" w="5">
                    <a:moveTo>
                      <a:pt x="5" y="6"/>
                    </a:moveTo>
                    <a:cubicBezTo>
                      <a:pt x="5" y="7"/>
                      <a:pt x="3" y="6"/>
                      <a:pt x="2" y="5"/>
                    </a:cubicBezTo>
                    <a:cubicBezTo>
                      <a:pt x="1" y="4"/>
                      <a:pt x="1" y="2"/>
                      <a:pt x="0" y="1"/>
                    </a:cubicBezTo>
                    <a:cubicBezTo>
                      <a:pt x="1" y="0"/>
                      <a:pt x="1" y="1"/>
                      <a:pt x="4" y="2"/>
                    </a:cubicBezTo>
                    <a:lnTo>
                      <a:pt x="5" y="6"/>
                    </a:lnTo>
                    <a:close/>
                  </a:path>
                </a:pathLst>
              </a:custGeom>
              <a:solidFill>
                <a:srgbClr val="FFCB0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5197" y="248"/>
                <a:ext cx="5" cy="6"/>
              </a:xfrm>
              <a:custGeom>
                <a:rect b="b" l="l" r="r" t="t"/>
                <a:pathLst>
                  <a:path extrusionOk="0" h="9" w="7">
                    <a:moveTo>
                      <a:pt x="5" y="8"/>
                    </a:moveTo>
                    <a:cubicBezTo>
                      <a:pt x="5" y="8"/>
                      <a:pt x="3" y="9"/>
                      <a:pt x="3" y="8"/>
                    </a:cubicBezTo>
                    <a:cubicBezTo>
                      <a:pt x="2" y="7"/>
                      <a:pt x="1" y="4"/>
                      <a:pt x="1" y="3"/>
                    </a:cubicBezTo>
                    <a:cubicBezTo>
                      <a:pt x="2" y="4"/>
                      <a:pt x="0" y="0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7" y="1"/>
                      <a:pt x="7" y="6"/>
                      <a:pt x="5" y="8"/>
                    </a:cubicBezTo>
                  </a:path>
                </a:pathLst>
              </a:custGeom>
              <a:solidFill>
                <a:srgbClr val="FFCB0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5190" y="248"/>
                <a:ext cx="4" cy="6"/>
              </a:xfrm>
              <a:custGeom>
                <a:rect b="b" l="l" r="r" t="t"/>
                <a:pathLst>
                  <a:path extrusionOk="0" h="9" w="6">
                    <a:moveTo>
                      <a:pt x="5" y="3"/>
                    </a:moveTo>
                    <a:cubicBezTo>
                      <a:pt x="6" y="5"/>
                      <a:pt x="5" y="7"/>
                      <a:pt x="4" y="9"/>
                    </a:cubicBezTo>
                    <a:cubicBezTo>
                      <a:pt x="2" y="9"/>
                      <a:pt x="2" y="7"/>
                      <a:pt x="1" y="6"/>
                    </a:cubicBezTo>
                    <a:cubicBezTo>
                      <a:pt x="0" y="5"/>
                      <a:pt x="0" y="2"/>
                      <a:pt x="1" y="2"/>
                    </a:cubicBezTo>
                    <a:cubicBezTo>
                      <a:pt x="3" y="3"/>
                      <a:pt x="4" y="0"/>
                      <a:pt x="5" y="3"/>
                    </a:cubicBezTo>
                  </a:path>
                </a:pathLst>
              </a:custGeom>
              <a:solidFill>
                <a:srgbClr val="FFCB0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5182" y="250"/>
                <a:ext cx="4" cy="5"/>
              </a:xfrm>
              <a:custGeom>
                <a:rect b="b" l="l" r="r" t="t"/>
                <a:pathLst>
                  <a:path extrusionOk="0" h="7" w="5">
                    <a:moveTo>
                      <a:pt x="5" y="1"/>
                    </a:moveTo>
                    <a:cubicBezTo>
                      <a:pt x="5" y="3"/>
                      <a:pt x="4" y="5"/>
                      <a:pt x="3" y="7"/>
                    </a:cubicBezTo>
                    <a:cubicBezTo>
                      <a:pt x="1" y="6"/>
                      <a:pt x="1" y="5"/>
                      <a:pt x="0" y="3"/>
                    </a:cubicBezTo>
                    <a:cubicBezTo>
                      <a:pt x="0" y="0"/>
                      <a:pt x="2" y="1"/>
                      <a:pt x="4" y="0"/>
                    </a:cubicBezTo>
                    <a:cubicBezTo>
                      <a:pt x="5" y="0"/>
                      <a:pt x="5" y="1"/>
                      <a:pt x="5" y="1"/>
                    </a:cubicBezTo>
                  </a:path>
                </a:pathLst>
              </a:custGeom>
              <a:solidFill>
                <a:srgbClr val="FFCB0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5202" y="252"/>
                <a:ext cx="6" cy="5"/>
              </a:xfrm>
              <a:custGeom>
                <a:rect b="b" l="l" r="r" t="t"/>
                <a:pathLst>
                  <a:path extrusionOk="0" h="7" w="8">
                    <a:moveTo>
                      <a:pt x="6" y="4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7" y="7"/>
                      <a:pt x="4" y="7"/>
                      <a:pt x="2" y="7"/>
                    </a:cubicBezTo>
                    <a:cubicBezTo>
                      <a:pt x="0" y="7"/>
                      <a:pt x="0" y="5"/>
                      <a:pt x="0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1" y="2"/>
                      <a:pt x="2" y="2"/>
                    </a:cubicBezTo>
                    <a:cubicBezTo>
                      <a:pt x="3" y="1"/>
                      <a:pt x="1" y="2"/>
                      <a:pt x="3" y="0"/>
                    </a:cubicBezTo>
                    <a:cubicBezTo>
                      <a:pt x="4" y="1"/>
                      <a:pt x="6" y="1"/>
                      <a:pt x="6" y="4"/>
                    </a:cubicBezTo>
                  </a:path>
                </a:pathLst>
              </a:custGeom>
              <a:solidFill>
                <a:srgbClr val="FFCB0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5188" y="254"/>
                <a:ext cx="3" cy="6"/>
              </a:xfrm>
              <a:custGeom>
                <a:rect b="b" l="l" r="r" t="t"/>
                <a:pathLst>
                  <a:path extrusionOk="0" h="8" w="4">
                    <a:moveTo>
                      <a:pt x="4" y="3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1" y="2"/>
                      <a:pt x="1" y="0"/>
                      <a:pt x="2" y="0"/>
                    </a:cubicBezTo>
                    <a:cubicBezTo>
                      <a:pt x="3" y="0"/>
                      <a:pt x="4" y="2"/>
                      <a:pt x="4" y="3"/>
                    </a:cubicBezTo>
                  </a:path>
                </a:pathLst>
              </a:custGeom>
              <a:solidFill>
                <a:srgbClr val="FFCB0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5194" y="254"/>
                <a:ext cx="4" cy="6"/>
              </a:xfrm>
              <a:custGeom>
                <a:rect b="b" l="l" r="r" t="t"/>
                <a:pathLst>
                  <a:path extrusionOk="0" h="8" w="6">
                    <a:moveTo>
                      <a:pt x="4" y="0"/>
                    </a:moveTo>
                    <a:cubicBezTo>
                      <a:pt x="6" y="1"/>
                      <a:pt x="4" y="4"/>
                      <a:pt x="4" y="6"/>
                    </a:cubicBezTo>
                    <a:cubicBezTo>
                      <a:pt x="4" y="7"/>
                      <a:pt x="3" y="8"/>
                      <a:pt x="2" y="7"/>
                    </a:cubicBezTo>
                    <a:cubicBezTo>
                      <a:pt x="0" y="5"/>
                      <a:pt x="3" y="2"/>
                      <a:pt x="2" y="0"/>
                    </a:cubicBezTo>
                    <a:cubicBezTo>
                      <a:pt x="3" y="0"/>
                      <a:pt x="4" y="1"/>
                      <a:pt x="4" y="0"/>
                    </a:cubicBezTo>
                  </a:path>
                </a:pathLst>
              </a:custGeom>
              <a:solidFill>
                <a:srgbClr val="FFCB0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5179" y="254"/>
                <a:ext cx="4" cy="6"/>
              </a:xfrm>
              <a:custGeom>
                <a:rect b="b" l="l" r="r" t="t"/>
                <a:pathLst>
                  <a:path extrusionOk="0" h="8" w="5">
                    <a:moveTo>
                      <a:pt x="2" y="2"/>
                    </a:moveTo>
                    <a:cubicBezTo>
                      <a:pt x="3" y="2"/>
                      <a:pt x="4" y="0"/>
                      <a:pt x="5" y="2"/>
                    </a:cubicBezTo>
                    <a:cubicBezTo>
                      <a:pt x="5" y="4"/>
                      <a:pt x="5" y="6"/>
                      <a:pt x="4" y="8"/>
                    </a:cubicBezTo>
                    <a:cubicBezTo>
                      <a:pt x="2" y="6"/>
                      <a:pt x="0" y="3"/>
                      <a:pt x="1" y="1"/>
                    </a:cubicBezTo>
                    <a:cubicBezTo>
                      <a:pt x="1" y="0"/>
                      <a:pt x="2" y="1"/>
                      <a:pt x="2" y="2"/>
                    </a:cubicBezTo>
                  </a:path>
                </a:pathLst>
              </a:custGeom>
              <a:solidFill>
                <a:srgbClr val="FFCB0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5171" y="257"/>
                <a:ext cx="6" cy="6"/>
              </a:xfrm>
              <a:custGeom>
                <a:rect b="b" l="l" r="r" t="t"/>
                <a:pathLst>
                  <a:path extrusionOk="0" h="8" w="8">
                    <a:moveTo>
                      <a:pt x="5" y="2"/>
                    </a:moveTo>
                    <a:cubicBezTo>
                      <a:pt x="6" y="2"/>
                      <a:pt x="6" y="0"/>
                      <a:pt x="8" y="0"/>
                    </a:cubicBezTo>
                    <a:cubicBezTo>
                      <a:pt x="8" y="4"/>
                      <a:pt x="4" y="8"/>
                      <a:pt x="1" y="7"/>
                    </a:cubicBezTo>
                    <a:cubicBezTo>
                      <a:pt x="0" y="5"/>
                      <a:pt x="4" y="2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FFCB0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5197" y="257"/>
                <a:ext cx="5" cy="6"/>
              </a:xfrm>
              <a:custGeom>
                <a:rect b="b" l="l" r="r" t="t"/>
                <a:pathLst>
                  <a:path extrusionOk="0" h="8" w="6">
                    <a:moveTo>
                      <a:pt x="6" y="0"/>
                    </a:moveTo>
                    <a:cubicBezTo>
                      <a:pt x="6" y="4"/>
                      <a:pt x="4" y="6"/>
                      <a:pt x="3" y="8"/>
                    </a:cubicBezTo>
                    <a:cubicBezTo>
                      <a:pt x="1" y="8"/>
                      <a:pt x="1" y="6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4" y="3"/>
                      <a:pt x="3" y="0"/>
                      <a:pt x="5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CB0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5203" y="258"/>
                <a:ext cx="6" cy="7"/>
              </a:xfrm>
              <a:custGeom>
                <a:rect b="b" l="l" r="r" t="t"/>
                <a:pathLst>
                  <a:path extrusionOk="0" h="9" w="8">
                    <a:moveTo>
                      <a:pt x="8" y="9"/>
                    </a:moveTo>
                    <a:cubicBezTo>
                      <a:pt x="5" y="9"/>
                      <a:pt x="1" y="7"/>
                      <a:pt x="0" y="5"/>
                    </a:cubicBezTo>
                    <a:cubicBezTo>
                      <a:pt x="0" y="3"/>
                      <a:pt x="1" y="3"/>
                      <a:pt x="1" y="1"/>
                    </a:cubicBezTo>
                    <a:cubicBezTo>
                      <a:pt x="6" y="0"/>
                      <a:pt x="6" y="7"/>
                      <a:pt x="8" y="9"/>
                    </a:cubicBezTo>
                  </a:path>
                </a:pathLst>
              </a:custGeom>
              <a:solidFill>
                <a:srgbClr val="FFCB0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5177" y="260"/>
                <a:ext cx="4" cy="6"/>
              </a:xfrm>
              <a:custGeom>
                <a:rect b="b" l="l" r="r" t="t"/>
                <a:pathLst>
                  <a:path extrusionOk="0" h="8" w="5">
                    <a:moveTo>
                      <a:pt x="5" y="3"/>
                    </a:moveTo>
                    <a:cubicBezTo>
                      <a:pt x="5" y="4"/>
                      <a:pt x="4" y="6"/>
                      <a:pt x="4" y="7"/>
                    </a:cubicBezTo>
                    <a:cubicBezTo>
                      <a:pt x="2" y="8"/>
                      <a:pt x="1" y="5"/>
                      <a:pt x="1" y="4"/>
                    </a:cubicBezTo>
                    <a:cubicBezTo>
                      <a:pt x="0" y="2"/>
                      <a:pt x="2" y="1"/>
                      <a:pt x="3" y="1"/>
                    </a:cubicBezTo>
                    <a:cubicBezTo>
                      <a:pt x="5" y="0"/>
                      <a:pt x="5" y="2"/>
                      <a:pt x="5" y="3"/>
                    </a:cubicBezTo>
                  </a:path>
                </a:pathLst>
              </a:custGeom>
              <a:solidFill>
                <a:srgbClr val="FFCB0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5184" y="260"/>
                <a:ext cx="4" cy="5"/>
              </a:xfrm>
              <a:custGeom>
                <a:rect b="b" l="l" r="r" t="t"/>
                <a:pathLst>
                  <a:path extrusionOk="0" h="7" w="5">
                    <a:moveTo>
                      <a:pt x="2" y="1"/>
                    </a:moveTo>
                    <a:cubicBezTo>
                      <a:pt x="3" y="1"/>
                      <a:pt x="5" y="0"/>
                      <a:pt x="5" y="2"/>
                    </a:cubicBezTo>
                    <a:cubicBezTo>
                      <a:pt x="4" y="4"/>
                      <a:pt x="4" y="6"/>
                      <a:pt x="3" y="7"/>
                    </a:cubicBezTo>
                    <a:cubicBezTo>
                      <a:pt x="2" y="5"/>
                      <a:pt x="0" y="3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</a:path>
                </a:pathLst>
              </a:custGeom>
              <a:solidFill>
                <a:srgbClr val="FFCB0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5191" y="259"/>
                <a:ext cx="4" cy="5"/>
              </a:xfrm>
              <a:custGeom>
                <a:rect b="b" l="l" r="r" t="t"/>
                <a:pathLst>
                  <a:path extrusionOk="0" h="7" w="6">
                    <a:moveTo>
                      <a:pt x="4" y="7"/>
                    </a:moveTo>
                    <a:cubicBezTo>
                      <a:pt x="2" y="7"/>
                      <a:pt x="0" y="7"/>
                      <a:pt x="0" y="4"/>
                    </a:cubicBezTo>
                    <a:cubicBezTo>
                      <a:pt x="0" y="3"/>
                      <a:pt x="1" y="0"/>
                      <a:pt x="2" y="1"/>
                    </a:cubicBezTo>
                    <a:cubicBezTo>
                      <a:pt x="3" y="1"/>
                      <a:pt x="2" y="2"/>
                      <a:pt x="3" y="3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6" y="2"/>
                      <a:pt x="6" y="2"/>
                      <a:pt x="6" y="2"/>
                    </a:cubicBezTo>
                    <a:lnTo>
                      <a:pt x="4" y="7"/>
                    </a:lnTo>
                    <a:close/>
                  </a:path>
                </a:pathLst>
              </a:custGeom>
              <a:solidFill>
                <a:srgbClr val="FFCB0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5202" y="272"/>
                <a:ext cx="5" cy="6"/>
              </a:xfrm>
              <a:custGeom>
                <a:rect b="b" l="l" r="r" t="t"/>
                <a:pathLst>
                  <a:path extrusionOk="0" h="8" w="7">
                    <a:moveTo>
                      <a:pt x="6" y="3"/>
                    </a:moveTo>
                    <a:cubicBezTo>
                      <a:pt x="6" y="5"/>
                      <a:pt x="5" y="8"/>
                      <a:pt x="3" y="7"/>
                    </a:cubicBezTo>
                    <a:cubicBezTo>
                      <a:pt x="3" y="5"/>
                      <a:pt x="0" y="4"/>
                      <a:pt x="2" y="1"/>
                    </a:cubicBezTo>
                    <a:cubicBezTo>
                      <a:pt x="3" y="0"/>
                      <a:pt x="3" y="2"/>
                      <a:pt x="4" y="3"/>
                    </a:cubicBezTo>
                    <a:cubicBezTo>
                      <a:pt x="5" y="2"/>
                      <a:pt x="4" y="2"/>
                      <a:pt x="5" y="1"/>
                    </a:cubicBezTo>
                    <a:cubicBezTo>
                      <a:pt x="5" y="2"/>
                      <a:pt x="7" y="1"/>
                      <a:pt x="6" y="3"/>
                    </a:cubicBezTo>
                  </a:path>
                </a:pathLst>
              </a:custGeom>
              <a:solidFill>
                <a:srgbClr val="FFCB0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5177" y="272"/>
                <a:ext cx="5" cy="6"/>
              </a:xfrm>
              <a:custGeom>
                <a:rect b="b" l="l" r="r" t="t"/>
                <a:pathLst>
                  <a:path extrusionOk="0" h="9" w="6">
                    <a:moveTo>
                      <a:pt x="2" y="2"/>
                    </a:moveTo>
                    <a:cubicBezTo>
                      <a:pt x="3" y="2"/>
                      <a:pt x="3" y="1"/>
                      <a:pt x="4" y="0"/>
                    </a:cubicBezTo>
                    <a:cubicBezTo>
                      <a:pt x="6" y="1"/>
                      <a:pt x="5" y="6"/>
                      <a:pt x="4" y="7"/>
                    </a:cubicBezTo>
                    <a:cubicBezTo>
                      <a:pt x="4" y="8"/>
                      <a:pt x="2" y="9"/>
                      <a:pt x="1" y="8"/>
                    </a:cubicBezTo>
                    <a:cubicBezTo>
                      <a:pt x="1" y="6"/>
                      <a:pt x="0" y="4"/>
                      <a:pt x="0" y="2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CB0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5197" y="272"/>
                <a:ext cx="4" cy="6"/>
              </a:xfrm>
              <a:custGeom>
                <a:rect b="b" l="l" r="r" t="t"/>
                <a:pathLst>
                  <a:path extrusionOk="0" h="8" w="6">
                    <a:moveTo>
                      <a:pt x="5" y="1"/>
                    </a:moveTo>
                    <a:cubicBezTo>
                      <a:pt x="6" y="4"/>
                      <a:pt x="5" y="6"/>
                      <a:pt x="3" y="8"/>
                    </a:cubicBezTo>
                    <a:cubicBezTo>
                      <a:pt x="1" y="7"/>
                      <a:pt x="1" y="5"/>
                      <a:pt x="0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4" y="2"/>
                      <a:pt x="3" y="0"/>
                      <a:pt x="5" y="1"/>
                    </a:cubicBezTo>
                  </a:path>
                </a:pathLst>
              </a:custGeom>
              <a:solidFill>
                <a:srgbClr val="FFCB0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5190" y="272"/>
                <a:ext cx="6" cy="8"/>
              </a:xfrm>
              <a:custGeom>
                <a:rect b="b" l="l" r="r" t="t"/>
                <a:pathLst>
                  <a:path extrusionOk="0" h="10" w="8">
                    <a:moveTo>
                      <a:pt x="4" y="8"/>
                    </a:moveTo>
                    <a:cubicBezTo>
                      <a:pt x="4" y="10"/>
                      <a:pt x="2" y="8"/>
                      <a:pt x="2" y="7"/>
                    </a:cubicBezTo>
                    <a:cubicBezTo>
                      <a:pt x="2" y="5"/>
                      <a:pt x="0" y="3"/>
                      <a:pt x="1" y="1"/>
                    </a:cubicBezTo>
                    <a:cubicBezTo>
                      <a:pt x="3" y="0"/>
                      <a:pt x="3" y="1"/>
                      <a:pt x="4" y="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2"/>
                      <a:pt x="4" y="5"/>
                      <a:pt x="4" y="8"/>
                    </a:cubicBezTo>
                  </a:path>
                </a:pathLst>
              </a:custGeom>
              <a:solidFill>
                <a:srgbClr val="FFCB0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5200" y="278"/>
                <a:ext cx="4" cy="7"/>
              </a:xfrm>
              <a:custGeom>
                <a:rect b="b" l="l" r="r" t="t"/>
                <a:pathLst>
                  <a:path extrusionOk="0" h="9" w="6">
                    <a:moveTo>
                      <a:pt x="6" y="0"/>
                    </a:moveTo>
                    <a:cubicBezTo>
                      <a:pt x="6" y="3"/>
                      <a:pt x="6" y="7"/>
                      <a:pt x="4" y="9"/>
                    </a:cubicBezTo>
                    <a:cubicBezTo>
                      <a:pt x="2" y="7"/>
                      <a:pt x="0" y="3"/>
                      <a:pt x="1" y="0"/>
                    </a:cubicBezTo>
                    <a:cubicBezTo>
                      <a:pt x="2" y="0"/>
                      <a:pt x="3" y="1"/>
                      <a:pt x="2" y="2"/>
                    </a:cubicBezTo>
                    <a:cubicBezTo>
                      <a:pt x="4" y="3"/>
                      <a:pt x="3" y="0"/>
                      <a:pt x="4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CB0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5173" y="278"/>
                <a:ext cx="6" cy="8"/>
              </a:xfrm>
              <a:custGeom>
                <a:rect b="b" l="l" r="r" t="t"/>
                <a:pathLst>
                  <a:path extrusionOk="0" h="10" w="8">
                    <a:moveTo>
                      <a:pt x="5" y="7"/>
                    </a:moveTo>
                    <a:cubicBezTo>
                      <a:pt x="4" y="8"/>
                      <a:pt x="4" y="10"/>
                      <a:pt x="3" y="10"/>
                    </a:cubicBezTo>
                    <a:cubicBezTo>
                      <a:pt x="1" y="9"/>
                      <a:pt x="0" y="7"/>
                      <a:pt x="0" y="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8" y="1"/>
                      <a:pt x="5" y="5"/>
                      <a:pt x="5" y="7"/>
                    </a:cubicBezTo>
                  </a:path>
                </a:pathLst>
              </a:custGeom>
              <a:solidFill>
                <a:srgbClr val="FFCB0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5193" y="279"/>
                <a:ext cx="5" cy="7"/>
              </a:xfrm>
              <a:custGeom>
                <a:rect b="b" l="l" r="r" t="t"/>
                <a:pathLst>
                  <a:path extrusionOk="0" h="9" w="7">
                    <a:moveTo>
                      <a:pt x="6" y="6"/>
                    </a:moveTo>
                    <a:cubicBezTo>
                      <a:pt x="4" y="9"/>
                      <a:pt x="4" y="9"/>
                      <a:pt x="4" y="9"/>
                    </a:cubicBezTo>
                    <a:cubicBezTo>
                      <a:pt x="1" y="8"/>
                      <a:pt x="1" y="4"/>
                      <a:pt x="0" y="2"/>
                    </a:cubicBezTo>
                    <a:cubicBezTo>
                      <a:pt x="1" y="1"/>
                      <a:pt x="2" y="2"/>
                      <a:pt x="3" y="3"/>
                    </a:cubicBezTo>
                    <a:cubicBezTo>
                      <a:pt x="5" y="2"/>
                      <a:pt x="3" y="0"/>
                      <a:pt x="5" y="0"/>
                    </a:cubicBezTo>
                    <a:cubicBezTo>
                      <a:pt x="7" y="1"/>
                      <a:pt x="6" y="5"/>
                      <a:pt x="6" y="6"/>
                    </a:cubicBezTo>
                  </a:path>
                </a:pathLst>
              </a:custGeom>
              <a:solidFill>
                <a:srgbClr val="FFCB0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5180" y="279"/>
                <a:ext cx="5" cy="8"/>
              </a:xfrm>
              <a:custGeom>
                <a:rect b="b" l="l" r="r" t="t"/>
                <a:pathLst>
                  <a:path extrusionOk="0" h="10" w="7">
                    <a:moveTo>
                      <a:pt x="3" y="4"/>
                    </a:moveTo>
                    <a:cubicBezTo>
                      <a:pt x="4" y="3"/>
                      <a:pt x="3" y="2"/>
                      <a:pt x="5" y="2"/>
                    </a:cubicBezTo>
                    <a:cubicBezTo>
                      <a:pt x="7" y="2"/>
                      <a:pt x="7" y="5"/>
                      <a:pt x="6" y="6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8"/>
                      <a:pt x="0" y="5"/>
                      <a:pt x="0" y="3"/>
                    </a:cubicBezTo>
                    <a:cubicBezTo>
                      <a:pt x="0" y="2"/>
                      <a:pt x="1" y="0"/>
                      <a:pt x="2" y="2"/>
                    </a:cubicBezTo>
                    <a:cubicBezTo>
                      <a:pt x="2" y="2"/>
                      <a:pt x="2" y="4"/>
                      <a:pt x="3" y="4"/>
                    </a:cubicBezTo>
                  </a:path>
                </a:pathLst>
              </a:custGeom>
              <a:solidFill>
                <a:srgbClr val="FFCB0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5185" y="279"/>
                <a:ext cx="6" cy="7"/>
              </a:xfrm>
              <a:custGeom>
                <a:rect b="b" l="l" r="r" t="t"/>
                <a:pathLst>
                  <a:path extrusionOk="0" h="9" w="7">
                    <a:moveTo>
                      <a:pt x="7" y="3"/>
                    </a:moveTo>
                    <a:cubicBezTo>
                      <a:pt x="7" y="5"/>
                      <a:pt x="6" y="8"/>
                      <a:pt x="5" y="9"/>
                    </a:cubicBezTo>
                    <a:cubicBezTo>
                      <a:pt x="3" y="7"/>
                      <a:pt x="0" y="6"/>
                      <a:pt x="2" y="2"/>
                    </a:cubicBezTo>
                    <a:cubicBezTo>
                      <a:pt x="3" y="1"/>
                      <a:pt x="4" y="2"/>
                      <a:pt x="5" y="3"/>
                    </a:cubicBezTo>
                    <a:cubicBezTo>
                      <a:pt x="5" y="2"/>
                      <a:pt x="7" y="0"/>
                      <a:pt x="7" y="3"/>
                    </a:cubicBezTo>
                  </a:path>
                </a:pathLst>
              </a:custGeom>
              <a:solidFill>
                <a:srgbClr val="FFCB0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5203" y="284"/>
                <a:ext cx="6" cy="9"/>
              </a:xfrm>
              <a:custGeom>
                <a:rect b="b" l="l" r="r" t="t"/>
                <a:pathLst>
                  <a:path extrusionOk="0" h="11" w="8">
                    <a:moveTo>
                      <a:pt x="3" y="3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8" y="4"/>
                      <a:pt x="6" y="9"/>
                      <a:pt x="4" y="11"/>
                    </a:cubicBezTo>
                    <a:cubicBezTo>
                      <a:pt x="2" y="9"/>
                      <a:pt x="0" y="4"/>
                      <a:pt x="1" y="1"/>
                    </a:cubicBezTo>
                    <a:cubicBezTo>
                      <a:pt x="3" y="0"/>
                      <a:pt x="2" y="2"/>
                      <a:pt x="3" y="3"/>
                    </a:cubicBezTo>
                  </a:path>
                </a:pathLst>
              </a:custGeom>
              <a:solidFill>
                <a:srgbClr val="FFCB0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5176" y="285"/>
                <a:ext cx="6" cy="8"/>
              </a:xfrm>
              <a:custGeom>
                <a:rect b="b" l="l" r="r" t="t"/>
                <a:pathLst>
                  <a:path extrusionOk="0" h="10" w="7">
                    <a:moveTo>
                      <a:pt x="5" y="7"/>
                    </a:moveTo>
                    <a:cubicBezTo>
                      <a:pt x="5" y="8"/>
                      <a:pt x="4" y="10"/>
                      <a:pt x="3" y="10"/>
                    </a:cubicBezTo>
                    <a:cubicBezTo>
                      <a:pt x="1" y="9"/>
                      <a:pt x="1" y="6"/>
                      <a:pt x="0" y="3"/>
                    </a:cubicBezTo>
                    <a:cubicBezTo>
                      <a:pt x="1" y="2"/>
                      <a:pt x="2" y="4"/>
                      <a:pt x="3" y="4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7" y="0"/>
                      <a:pt x="6" y="5"/>
                      <a:pt x="5" y="7"/>
                    </a:cubicBezTo>
                  </a:path>
                </a:pathLst>
              </a:custGeom>
              <a:solidFill>
                <a:srgbClr val="FFCB0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5197" y="285"/>
                <a:ext cx="5" cy="8"/>
              </a:xfrm>
              <a:custGeom>
                <a:rect b="b" l="l" r="r" t="t"/>
                <a:pathLst>
                  <a:path extrusionOk="0" h="11" w="7">
                    <a:moveTo>
                      <a:pt x="2" y="3"/>
                    </a:moveTo>
                    <a:cubicBezTo>
                      <a:pt x="4" y="3"/>
                      <a:pt x="4" y="0"/>
                      <a:pt x="6" y="1"/>
                    </a:cubicBezTo>
                    <a:cubicBezTo>
                      <a:pt x="7" y="4"/>
                      <a:pt x="6" y="8"/>
                      <a:pt x="4" y="11"/>
                    </a:cubicBezTo>
                    <a:cubicBezTo>
                      <a:pt x="1" y="9"/>
                      <a:pt x="1" y="7"/>
                      <a:pt x="0" y="4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2" y="1"/>
                      <a:pt x="2" y="1"/>
                      <a:pt x="2" y="3"/>
                    </a:cubicBezTo>
                  </a:path>
                </a:pathLst>
              </a:custGeom>
              <a:solidFill>
                <a:srgbClr val="FFCB0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5170" y="286"/>
                <a:ext cx="5" cy="7"/>
              </a:xfrm>
              <a:custGeom>
                <a:rect b="b" l="l" r="r" t="t"/>
                <a:pathLst>
                  <a:path extrusionOk="0" h="10" w="6">
                    <a:moveTo>
                      <a:pt x="5" y="4"/>
                    </a:moveTo>
                    <a:cubicBezTo>
                      <a:pt x="3" y="6"/>
                      <a:pt x="4" y="10"/>
                      <a:pt x="2" y="9"/>
                    </a:cubicBezTo>
                    <a:cubicBezTo>
                      <a:pt x="0" y="7"/>
                      <a:pt x="0" y="3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3" y="0"/>
                    </a:cubicBezTo>
                    <a:cubicBezTo>
                      <a:pt x="6" y="0"/>
                      <a:pt x="3" y="4"/>
                      <a:pt x="5" y="4"/>
                    </a:cubicBezTo>
                  </a:path>
                </a:pathLst>
              </a:custGeom>
              <a:solidFill>
                <a:srgbClr val="FFCB0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5190" y="286"/>
                <a:ext cx="5" cy="7"/>
              </a:xfrm>
              <a:custGeom>
                <a:rect b="b" l="l" r="r" t="t"/>
                <a:pathLst>
                  <a:path extrusionOk="0" h="10" w="7">
                    <a:moveTo>
                      <a:pt x="3" y="3"/>
                    </a:moveTo>
                    <a:cubicBezTo>
                      <a:pt x="4" y="3"/>
                      <a:pt x="3" y="0"/>
                      <a:pt x="5" y="1"/>
                    </a:cubicBezTo>
                    <a:cubicBezTo>
                      <a:pt x="7" y="4"/>
                      <a:pt x="5" y="8"/>
                      <a:pt x="3" y="10"/>
                    </a:cubicBezTo>
                    <a:cubicBezTo>
                      <a:pt x="2" y="8"/>
                      <a:pt x="0" y="4"/>
                      <a:pt x="1" y="1"/>
                    </a:cubicBezTo>
                    <a:cubicBezTo>
                      <a:pt x="2" y="1"/>
                      <a:pt x="2" y="2"/>
                      <a:pt x="3" y="3"/>
                    </a:cubicBezTo>
                  </a:path>
                </a:pathLst>
              </a:custGeom>
              <a:solidFill>
                <a:srgbClr val="FFCB0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5183" y="287"/>
                <a:ext cx="5" cy="6"/>
              </a:xfrm>
              <a:custGeom>
                <a:rect b="b" l="l" r="r" t="t"/>
                <a:pathLst>
                  <a:path extrusionOk="0" h="7" w="6">
                    <a:moveTo>
                      <a:pt x="5" y="6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2" y="6"/>
                      <a:pt x="0" y="4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4" y="2"/>
                      <a:pt x="3" y="0"/>
                      <a:pt x="4" y="0"/>
                    </a:cubicBezTo>
                    <a:cubicBezTo>
                      <a:pt x="6" y="0"/>
                      <a:pt x="5" y="4"/>
                      <a:pt x="5" y="6"/>
                    </a:cubicBezTo>
                  </a:path>
                </a:pathLst>
              </a:custGeom>
              <a:solidFill>
                <a:srgbClr val="FFCB0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5209" y="273"/>
                <a:ext cx="4" cy="6"/>
              </a:xfrm>
              <a:custGeom>
                <a:rect b="b" l="l" r="r" t="t"/>
                <a:pathLst>
                  <a:path extrusionOk="0" h="8" w="6">
                    <a:moveTo>
                      <a:pt x="6" y="8"/>
                    </a:moveTo>
                    <a:cubicBezTo>
                      <a:pt x="4" y="8"/>
                      <a:pt x="1" y="7"/>
                      <a:pt x="0" y="5"/>
                    </a:cubicBezTo>
                    <a:cubicBezTo>
                      <a:pt x="0" y="3"/>
                      <a:pt x="1" y="3"/>
                      <a:pt x="1" y="1"/>
                    </a:cubicBezTo>
                    <a:cubicBezTo>
                      <a:pt x="6" y="0"/>
                      <a:pt x="5" y="6"/>
                      <a:pt x="6" y="8"/>
                    </a:cubicBezTo>
                  </a:path>
                </a:pathLst>
              </a:custGeom>
              <a:solidFill>
                <a:srgbClr val="FFCB0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5186" y="265"/>
                <a:ext cx="5" cy="6"/>
              </a:xfrm>
              <a:custGeom>
                <a:rect b="b" l="l" r="r" t="t"/>
                <a:pathLst>
                  <a:path extrusionOk="0" h="8" w="7">
                    <a:moveTo>
                      <a:pt x="2" y="1"/>
                    </a:moveTo>
                    <a:cubicBezTo>
                      <a:pt x="2" y="1"/>
                      <a:pt x="3" y="0"/>
                      <a:pt x="5" y="0"/>
                    </a:cubicBezTo>
                    <a:cubicBezTo>
                      <a:pt x="6" y="0"/>
                      <a:pt x="7" y="1"/>
                      <a:pt x="7" y="2"/>
                    </a:cubicBezTo>
                    <a:cubicBezTo>
                      <a:pt x="7" y="4"/>
                      <a:pt x="6" y="7"/>
                      <a:pt x="5" y="8"/>
                    </a:cubicBezTo>
                    <a:cubicBezTo>
                      <a:pt x="5" y="8"/>
                      <a:pt x="0" y="5"/>
                      <a:pt x="2" y="1"/>
                    </a:cubicBezTo>
                  </a:path>
                </a:pathLst>
              </a:custGeom>
              <a:solidFill>
                <a:srgbClr val="FFCB0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5170" y="272"/>
                <a:ext cx="6" cy="6"/>
              </a:xfrm>
              <a:custGeom>
                <a:rect b="b" l="l" r="r" t="t"/>
                <a:pathLst>
                  <a:path extrusionOk="0" h="8" w="7">
                    <a:moveTo>
                      <a:pt x="2" y="2"/>
                    </a:moveTo>
                    <a:cubicBezTo>
                      <a:pt x="2" y="2"/>
                      <a:pt x="3" y="0"/>
                      <a:pt x="5" y="0"/>
                    </a:cubicBezTo>
                    <a:cubicBezTo>
                      <a:pt x="6" y="0"/>
                      <a:pt x="7" y="1"/>
                      <a:pt x="7" y="2"/>
                    </a:cubicBezTo>
                    <a:cubicBezTo>
                      <a:pt x="7" y="4"/>
                      <a:pt x="6" y="7"/>
                      <a:pt x="5" y="7"/>
                    </a:cubicBezTo>
                    <a:cubicBezTo>
                      <a:pt x="5" y="8"/>
                      <a:pt x="0" y="6"/>
                      <a:pt x="2" y="2"/>
                    </a:cubicBezTo>
                  </a:path>
                </a:pathLst>
              </a:custGeom>
              <a:solidFill>
                <a:srgbClr val="FFCB0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5193" y="264"/>
                <a:ext cx="7" cy="8"/>
              </a:xfrm>
              <a:custGeom>
                <a:rect b="b" l="l" r="r" t="t"/>
                <a:pathLst>
                  <a:path extrusionOk="0" h="10" w="9">
                    <a:moveTo>
                      <a:pt x="6" y="8"/>
                    </a:moveTo>
                    <a:cubicBezTo>
                      <a:pt x="5" y="8"/>
                      <a:pt x="5" y="10"/>
                      <a:pt x="4" y="10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3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9" y="1"/>
                      <a:pt x="6" y="5"/>
                      <a:pt x="6" y="8"/>
                    </a:cubicBezTo>
                  </a:path>
                </a:pathLst>
              </a:custGeom>
              <a:solidFill>
                <a:srgbClr val="FFCB0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5180" y="265"/>
                <a:ext cx="7" cy="7"/>
              </a:xfrm>
              <a:custGeom>
                <a:rect b="b" l="l" r="r" t="t"/>
                <a:pathLst>
                  <a:path extrusionOk="0" h="10" w="9">
                    <a:moveTo>
                      <a:pt x="6" y="8"/>
                    </a:moveTo>
                    <a:cubicBezTo>
                      <a:pt x="5" y="8"/>
                      <a:pt x="5" y="10"/>
                      <a:pt x="4" y="10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9" y="1"/>
                      <a:pt x="6" y="5"/>
                      <a:pt x="6" y="8"/>
                    </a:cubicBezTo>
                  </a:path>
                </a:pathLst>
              </a:custGeom>
              <a:solidFill>
                <a:srgbClr val="FFCB0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5184" y="272"/>
                <a:ext cx="7" cy="7"/>
              </a:xfrm>
              <a:custGeom>
                <a:rect b="b" l="l" r="r" t="t"/>
                <a:pathLst>
                  <a:path extrusionOk="0" h="10" w="9">
                    <a:moveTo>
                      <a:pt x="6" y="8"/>
                    </a:moveTo>
                    <a:cubicBezTo>
                      <a:pt x="5" y="8"/>
                      <a:pt x="5" y="10"/>
                      <a:pt x="4" y="10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3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9" y="1"/>
                      <a:pt x="6" y="5"/>
                      <a:pt x="6" y="8"/>
                    </a:cubicBezTo>
                  </a:path>
                </a:pathLst>
              </a:custGeom>
              <a:solidFill>
                <a:srgbClr val="FFCB0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5166" y="276"/>
                <a:ext cx="7" cy="8"/>
              </a:xfrm>
              <a:custGeom>
                <a:rect b="b" l="l" r="r" t="t"/>
                <a:pathLst>
                  <a:path extrusionOk="0" h="10" w="9">
                    <a:moveTo>
                      <a:pt x="6" y="7"/>
                    </a:moveTo>
                    <a:cubicBezTo>
                      <a:pt x="5" y="8"/>
                      <a:pt x="5" y="10"/>
                      <a:pt x="4" y="10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3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9" y="1"/>
                      <a:pt x="6" y="5"/>
                      <a:pt x="6" y="7"/>
                    </a:cubicBezTo>
                  </a:path>
                </a:pathLst>
              </a:custGeom>
              <a:solidFill>
                <a:srgbClr val="FFCB0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5205" y="278"/>
                <a:ext cx="4" cy="6"/>
              </a:xfrm>
              <a:custGeom>
                <a:rect b="b" l="l" r="r" t="t"/>
                <a:pathLst>
                  <a:path extrusionOk="0" h="8" w="6">
                    <a:moveTo>
                      <a:pt x="3" y="2"/>
                    </a:moveTo>
                    <a:cubicBezTo>
                      <a:pt x="4" y="3"/>
                      <a:pt x="5" y="0"/>
                      <a:pt x="6" y="2"/>
                    </a:cubicBezTo>
                    <a:cubicBezTo>
                      <a:pt x="6" y="4"/>
                      <a:pt x="6" y="7"/>
                      <a:pt x="4" y="8"/>
                    </a:cubicBezTo>
                    <a:cubicBezTo>
                      <a:pt x="2" y="6"/>
                      <a:pt x="0" y="4"/>
                      <a:pt x="1" y="1"/>
                    </a:cubicBezTo>
                    <a:cubicBezTo>
                      <a:pt x="2" y="0"/>
                      <a:pt x="3" y="1"/>
                      <a:pt x="3" y="2"/>
                    </a:cubicBezTo>
                  </a:path>
                </a:pathLst>
              </a:custGeom>
              <a:solidFill>
                <a:srgbClr val="FFCB0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5204" y="266"/>
                <a:ext cx="6" cy="6"/>
              </a:xfrm>
              <a:custGeom>
                <a:rect b="b" l="l" r="r" t="t"/>
                <a:pathLst>
                  <a:path extrusionOk="0" h="9" w="8">
                    <a:moveTo>
                      <a:pt x="6" y="4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8" y="9"/>
                      <a:pt x="5" y="8"/>
                      <a:pt x="3" y="7"/>
                    </a:cubicBezTo>
                    <a:cubicBezTo>
                      <a:pt x="0" y="7"/>
                      <a:pt x="0" y="6"/>
                      <a:pt x="0" y="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2"/>
                      <a:pt x="2" y="2"/>
                    </a:cubicBezTo>
                    <a:cubicBezTo>
                      <a:pt x="4" y="2"/>
                      <a:pt x="2" y="3"/>
                      <a:pt x="4" y="1"/>
                    </a:cubicBezTo>
                    <a:cubicBezTo>
                      <a:pt x="5" y="3"/>
                      <a:pt x="5" y="2"/>
                      <a:pt x="6" y="4"/>
                    </a:cubicBezTo>
                  </a:path>
                </a:pathLst>
              </a:custGeom>
              <a:solidFill>
                <a:srgbClr val="FFCB0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5210" y="281"/>
                <a:ext cx="5" cy="6"/>
              </a:xfrm>
              <a:custGeom>
                <a:rect b="b" l="l" r="r" t="t"/>
                <a:pathLst>
                  <a:path extrusionOk="0" h="9" w="6">
                    <a:moveTo>
                      <a:pt x="6" y="8"/>
                    </a:moveTo>
                    <a:cubicBezTo>
                      <a:pt x="4" y="9"/>
                      <a:pt x="1" y="8"/>
                      <a:pt x="0" y="6"/>
                    </a:cubicBezTo>
                    <a:cubicBezTo>
                      <a:pt x="0" y="4"/>
                      <a:pt x="1" y="3"/>
                      <a:pt x="1" y="2"/>
                    </a:cubicBezTo>
                    <a:cubicBezTo>
                      <a:pt x="6" y="0"/>
                      <a:pt x="5" y="6"/>
                      <a:pt x="6" y="8"/>
                    </a:cubicBezTo>
                  </a:path>
                </a:pathLst>
              </a:custGeom>
              <a:solidFill>
                <a:srgbClr val="FFCB0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5210" y="287"/>
                <a:ext cx="5" cy="6"/>
              </a:xfrm>
              <a:custGeom>
                <a:rect b="b" l="l" r="r" t="t"/>
                <a:pathLst>
                  <a:path extrusionOk="0" h="8" w="6">
                    <a:moveTo>
                      <a:pt x="3" y="2"/>
                    </a:moveTo>
                    <a:cubicBezTo>
                      <a:pt x="4" y="3"/>
                      <a:pt x="4" y="0"/>
                      <a:pt x="5" y="2"/>
                    </a:cubicBezTo>
                    <a:cubicBezTo>
                      <a:pt x="6" y="5"/>
                      <a:pt x="5" y="7"/>
                      <a:pt x="4" y="8"/>
                    </a:cubicBezTo>
                    <a:cubicBezTo>
                      <a:pt x="2" y="6"/>
                      <a:pt x="0" y="4"/>
                      <a:pt x="1" y="1"/>
                    </a:cubicBezTo>
                    <a:cubicBezTo>
                      <a:pt x="1" y="0"/>
                      <a:pt x="2" y="1"/>
                      <a:pt x="3" y="2"/>
                    </a:cubicBezTo>
                  </a:path>
                </a:pathLst>
              </a:custGeom>
              <a:solidFill>
                <a:srgbClr val="FFCB0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5200" y="265"/>
                <a:ext cx="3" cy="7"/>
              </a:xfrm>
              <a:custGeom>
                <a:rect b="b" l="l" r="r" t="t"/>
                <a:pathLst>
                  <a:path extrusionOk="0" h="9" w="4">
                    <a:moveTo>
                      <a:pt x="4" y="3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0" y="8"/>
                      <a:pt x="0" y="4"/>
                      <a:pt x="0" y="2"/>
                    </a:cubicBezTo>
                    <a:cubicBezTo>
                      <a:pt x="1" y="2"/>
                      <a:pt x="1" y="1"/>
                      <a:pt x="2" y="0"/>
                    </a:cubicBezTo>
                    <a:cubicBezTo>
                      <a:pt x="3" y="1"/>
                      <a:pt x="4" y="2"/>
                      <a:pt x="4" y="3"/>
                    </a:cubicBezTo>
                  </a:path>
                </a:pathLst>
              </a:custGeom>
              <a:solidFill>
                <a:srgbClr val="FFCB0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5173" y="265"/>
                <a:ext cx="6" cy="7"/>
              </a:xfrm>
              <a:custGeom>
                <a:rect b="b" l="l" r="r" t="t"/>
                <a:pathLst>
                  <a:path extrusionOk="0" h="9" w="7">
                    <a:moveTo>
                      <a:pt x="6" y="6"/>
                    </a:moveTo>
                    <a:cubicBezTo>
                      <a:pt x="4" y="9"/>
                      <a:pt x="4" y="9"/>
                      <a:pt x="4" y="9"/>
                    </a:cubicBezTo>
                    <a:cubicBezTo>
                      <a:pt x="1" y="8"/>
                      <a:pt x="1" y="4"/>
                      <a:pt x="0" y="2"/>
                    </a:cubicBezTo>
                    <a:cubicBezTo>
                      <a:pt x="1" y="0"/>
                      <a:pt x="2" y="2"/>
                      <a:pt x="3" y="2"/>
                    </a:cubicBezTo>
                    <a:cubicBezTo>
                      <a:pt x="5" y="2"/>
                      <a:pt x="3" y="0"/>
                      <a:pt x="5" y="0"/>
                    </a:cubicBezTo>
                    <a:cubicBezTo>
                      <a:pt x="7" y="0"/>
                      <a:pt x="6" y="5"/>
                      <a:pt x="6" y="6"/>
                    </a:cubicBezTo>
                  </a:path>
                </a:pathLst>
              </a:custGeom>
              <a:solidFill>
                <a:srgbClr val="FFCB0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5169" y="266"/>
                <a:ext cx="4" cy="7"/>
              </a:xfrm>
              <a:custGeom>
                <a:rect b="b" l="l" r="r" t="t"/>
                <a:pathLst>
                  <a:path extrusionOk="0" h="9" w="6">
                    <a:moveTo>
                      <a:pt x="2" y="0"/>
                    </a:moveTo>
                    <a:cubicBezTo>
                      <a:pt x="0" y="3"/>
                      <a:pt x="1" y="6"/>
                      <a:pt x="1" y="9"/>
                    </a:cubicBezTo>
                    <a:cubicBezTo>
                      <a:pt x="3" y="9"/>
                      <a:pt x="4" y="7"/>
                      <a:pt x="5" y="6"/>
                    </a:cubicBezTo>
                    <a:cubicBezTo>
                      <a:pt x="5" y="4"/>
                      <a:pt x="6" y="3"/>
                      <a:pt x="5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3"/>
                      <a:pt x="4" y="1"/>
                      <a:pt x="3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CB0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5165" y="286"/>
                <a:ext cx="4" cy="7"/>
              </a:xfrm>
              <a:custGeom>
                <a:rect b="b" l="l" r="r" t="t"/>
                <a:pathLst>
                  <a:path extrusionOk="0" h="9" w="5">
                    <a:moveTo>
                      <a:pt x="0" y="2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3" y="9"/>
                      <a:pt x="4" y="4"/>
                      <a:pt x="5" y="1"/>
                    </a:cubicBezTo>
                    <a:cubicBezTo>
                      <a:pt x="4" y="2"/>
                      <a:pt x="4" y="0"/>
                      <a:pt x="3" y="0"/>
                    </a:cubicBezTo>
                    <a:cubicBezTo>
                      <a:pt x="2" y="0"/>
                      <a:pt x="1" y="1"/>
                      <a:pt x="0" y="2"/>
                    </a:cubicBezTo>
                  </a:path>
                </a:pathLst>
              </a:custGeom>
              <a:solidFill>
                <a:srgbClr val="FFCB0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5150" y="293"/>
                <a:ext cx="82" cy="110"/>
              </a:xfrm>
              <a:custGeom>
                <a:rect b="b" l="l" r="r" t="t"/>
                <a:pathLst>
                  <a:path extrusionOk="0" h="146" w="109">
                    <a:moveTo>
                      <a:pt x="54" y="146"/>
                    </a:moveTo>
                    <a:cubicBezTo>
                      <a:pt x="54" y="146"/>
                      <a:pt x="0" y="137"/>
                      <a:pt x="0" y="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137"/>
                      <a:pt x="54" y="146"/>
                      <a:pt x="54" y="14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5149" y="292"/>
                <a:ext cx="84" cy="112"/>
              </a:xfrm>
              <a:custGeom>
                <a:rect b="b" l="l" r="r" t="t"/>
                <a:pathLst>
                  <a:path extrusionOk="0" h="150" w="112">
                    <a:moveTo>
                      <a:pt x="109" y="4"/>
                    </a:moveTo>
                    <a:cubicBezTo>
                      <a:pt x="109" y="67"/>
                      <a:pt x="109" y="67"/>
                      <a:pt x="109" y="67"/>
                    </a:cubicBezTo>
                    <a:cubicBezTo>
                      <a:pt x="109" y="96"/>
                      <a:pt x="100" y="119"/>
                      <a:pt x="83" y="133"/>
                    </a:cubicBezTo>
                    <a:cubicBezTo>
                      <a:pt x="70" y="143"/>
                      <a:pt x="58" y="146"/>
                      <a:pt x="56" y="147"/>
                    </a:cubicBezTo>
                    <a:cubicBezTo>
                      <a:pt x="54" y="146"/>
                      <a:pt x="42" y="144"/>
                      <a:pt x="30" y="133"/>
                    </a:cubicBezTo>
                    <a:cubicBezTo>
                      <a:pt x="12" y="119"/>
                      <a:pt x="3" y="96"/>
                      <a:pt x="3" y="68"/>
                    </a:cubicBezTo>
                    <a:cubicBezTo>
                      <a:pt x="3" y="4"/>
                      <a:pt x="3" y="4"/>
                      <a:pt x="3" y="4"/>
                    </a:cubicBezTo>
                    <a:lnTo>
                      <a:pt x="109" y="4"/>
                    </a:lnTo>
                    <a:close/>
                    <a:moveTo>
                      <a:pt x="11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105"/>
                      <a:pt x="15" y="126"/>
                      <a:pt x="28" y="136"/>
                    </a:cubicBezTo>
                    <a:cubicBezTo>
                      <a:pt x="42" y="148"/>
                      <a:pt x="55" y="150"/>
                      <a:pt x="56" y="150"/>
                    </a:cubicBezTo>
                    <a:cubicBezTo>
                      <a:pt x="56" y="150"/>
                      <a:pt x="56" y="150"/>
                      <a:pt x="56" y="150"/>
                    </a:cubicBezTo>
                    <a:cubicBezTo>
                      <a:pt x="56" y="150"/>
                      <a:pt x="56" y="150"/>
                      <a:pt x="56" y="150"/>
                    </a:cubicBezTo>
                    <a:cubicBezTo>
                      <a:pt x="57" y="150"/>
                      <a:pt x="71" y="148"/>
                      <a:pt x="85" y="136"/>
                    </a:cubicBezTo>
                    <a:cubicBezTo>
                      <a:pt x="97" y="125"/>
                      <a:pt x="112" y="105"/>
                      <a:pt x="112" y="67"/>
                    </a:cubicBezTo>
                    <a:cubicBezTo>
                      <a:pt x="112" y="0"/>
                      <a:pt x="112" y="0"/>
                      <a:pt x="112" y="0"/>
                    </a:cubicBez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5192" y="302"/>
                <a:ext cx="38" cy="33"/>
              </a:xfrm>
              <a:custGeom>
                <a:rect b="b" l="l" r="r" t="t"/>
                <a:pathLst>
                  <a:path extrusionOk="0" h="44" w="51">
                    <a:moveTo>
                      <a:pt x="23" y="25"/>
                    </a:moveTo>
                    <a:cubicBezTo>
                      <a:pt x="23" y="25"/>
                      <a:pt x="24" y="31"/>
                      <a:pt x="24" y="34"/>
                    </a:cubicBezTo>
                    <a:cubicBezTo>
                      <a:pt x="23" y="36"/>
                      <a:pt x="22" y="39"/>
                      <a:pt x="18" y="39"/>
                    </a:cubicBezTo>
                    <a:cubicBezTo>
                      <a:pt x="15" y="40"/>
                      <a:pt x="16" y="42"/>
                      <a:pt x="16" y="42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41"/>
                      <a:pt x="19" y="40"/>
                      <a:pt x="20" y="41"/>
                    </a:cubicBezTo>
                    <a:cubicBezTo>
                      <a:pt x="21" y="41"/>
                      <a:pt x="22" y="42"/>
                      <a:pt x="22" y="42"/>
                    </a:cubicBezTo>
                    <a:cubicBezTo>
                      <a:pt x="22" y="42"/>
                      <a:pt x="24" y="40"/>
                      <a:pt x="25" y="40"/>
                    </a:cubicBezTo>
                    <a:cubicBezTo>
                      <a:pt x="25" y="40"/>
                      <a:pt x="25" y="44"/>
                      <a:pt x="26" y="43"/>
                    </a:cubicBezTo>
                    <a:cubicBezTo>
                      <a:pt x="26" y="43"/>
                      <a:pt x="28" y="40"/>
                      <a:pt x="29" y="40"/>
                    </a:cubicBezTo>
                    <a:cubicBezTo>
                      <a:pt x="31" y="39"/>
                      <a:pt x="30" y="43"/>
                      <a:pt x="32" y="42"/>
                    </a:cubicBezTo>
                    <a:cubicBezTo>
                      <a:pt x="32" y="42"/>
                      <a:pt x="33" y="40"/>
                      <a:pt x="35" y="40"/>
                    </a:cubicBezTo>
                    <a:cubicBezTo>
                      <a:pt x="37" y="40"/>
                      <a:pt x="39" y="43"/>
                      <a:pt x="40" y="41"/>
                    </a:cubicBezTo>
                    <a:cubicBezTo>
                      <a:pt x="40" y="41"/>
                      <a:pt x="41" y="39"/>
                      <a:pt x="34" y="37"/>
                    </a:cubicBezTo>
                    <a:cubicBezTo>
                      <a:pt x="30" y="36"/>
                      <a:pt x="31" y="33"/>
                      <a:pt x="31" y="31"/>
                    </a:cubicBezTo>
                    <a:cubicBezTo>
                      <a:pt x="31" y="30"/>
                      <a:pt x="30" y="25"/>
                      <a:pt x="30" y="25"/>
                    </a:cubicBezTo>
                    <a:cubicBezTo>
                      <a:pt x="30" y="25"/>
                      <a:pt x="33" y="24"/>
                      <a:pt x="33" y="28"/>
                    </a:cubicBezTo>
                    <a:cubicBezTo>
                      <a:pt x="33" y="28"/>
                      <a:pt x="33" y="26"/>
                      <a:pt x="34" y="26"/>
                    </a:cubicBezTo>
                    <a:cubicBezTo>
                      <a:pt x="35" y="25"/>
                      <a:pt x="35" y="27"/>
                      <a:pt x="35" y="28"/>
                    </a:cubicBezTo>
                    <a:cubicBezTo>
                      <a:pt x="36" y="30"/>
                      <a:pt x="36" y="27"/>
                      <a:pt x="38" y="26"/>
                    </a:cubicBezTo>
                    <a:cubicBezTo>
                      <a:pt x="39" y="25"/>
                      <a:pt x="39" y="29"/>
                      <a:pt x="39" y="29"/>
                    </a:cubicBezTo>
                    <a:cubicBezTo>
                      <a:pt x="39" y="29"/>
                      <a:pt x="39" y="27"/>
                      <a:pt x="41" y="27"/>
                    </a:cubicBezTo>
                    <a:cubicBezTo>
                      <a:pt x="42" y="27"/>
                      <a:pt x="42" y="30"/>
                      <a:pt x="42" y="30"/>
                    </a:cubicBezTo>
                    <a:cubicBezTo>
                      <a:pt x="42" y="30"/>
                      <a:pt x="43" y="27"/>
                      <a:pt x="44" y="26"/>
                    </a:cubicBezTo>
                    <a:cubicBezTo>
                      <a:pt x="45" y="26"/>
                      <a:pt x="45" y="28"/>
                      <a:pt x="45" y="29"/>
                    </a:cubicBezTo>
                    <a:cubicBezTo>
                      <a:pt x="45" y="29"/>
                      <a:pt x="51" y="0"/>
                      <a:pt x="25" y="0"/>
                    </a:cubicBezTo>
                    <a:cubicBezTo>
                      <a:pt x="0" y="0"/>
                      <a:pt x="5" y="28"/>
                      <a:pt x="5" y="28"/>
                    </a:cubicBezTo>
                    <a:cubicBezTo>
                      <a:pt x="5" y="28"/>
                      <a:pt x="7" y="25"/>
                      <a:pt x="7" y="25"/>
                    </a:cubicBezTo>
                    <a:cubicBezTo>
                      <a:pt x="7" y="26"/>
                      <a:pt x="7" y="28"/>
                      <a:pt x="8" y="28"/>
                    </a:cubicBezTo>
                    <a:cubicBezTo>
                      <a:pt x="8" y="29"/>
                      <a:pt x="9" y="26"/>
                      <a:pt x="9" y="26"/>
                    </a:cubicBezTo>
                    <a:cubicBezTo>
                      <a:pt x="9" y="26"/>
                      <a:pt x="9" y="25"/>
                      <a:pt x="10" y="25"/>
                    </a:cubicBezTo>
                    <a:cubicBezTo>
                      <a:pt x="10" y="25"/>
                      <a:pt x="11" y="25"/>
                      <a:pt x="11" y="26"/>
                    </a:cubicBezTo>
                    <a:cubicBezTo>
                      <a:pt x="10" y="28"/>
                      <a:pt x="11" y="29"/>
                      <a:pt x="12" y="28"/>
                    </a:cubicBezTo>
                    <a:cubicBezTo>
                      <a:pt x="13" y="28"/>
                      <a:pt x="12" y="26"/>
                      <a:pt x="13" y="25"/>
                    </a:cubicBezTo>
                    <a:cubicBezTo>
                      <a:pt x="14" y="24"/>
                      <a:pt x="13" y="23"/>
                      <a:pt x="14" y="26"/>
                    </a:cubicBezTo>
                    <a:cubicBezTo>
                      <a:pt x="15" y="28"/>
                      <a:pt x="15" y="29"/>
                      <a:pt x="16" y="27"/>
                    </a:cubicBezTo>
                    <a:cubicBezTo>
                      <a:pt x="17" y="26"/>
                      <a:pt x="16" y="24"/>
                      <a:pt x="17" y="25"/>
                    </a:cubicBezTo>
                    <a:cubicBezTo>
                      <a:pt x="18" y="26"/>
                      <a:pt x="18" y="26"/>
                      <a:pt x="18" y="27"/>
                    </a:cubicBezTo>
                    <a:cubicBezTo>
                      <a:pt x="19" y="28"/>
                      <a:pt x="19" y="24"/>
                      <a:pt x="20" y="25"/>
                    </a:cubicBezTo>
                    <a:cubicBezTo>
                      <a:pt x="21" y="26"/>
                      <a:pt x="21" y="27"/>
                      <a:pt x="21" y="28"/>
                    </a:cubicBezTo>
                    <a:cubicBezTo>
                      <a:pt x="22" y="28"/>
                      <a:pt x="22" y="24"/>
                      <a:pt x="23" y="25"/>
                    </a:cubicBezTo>
                  </a:path>
                </a:pathLst>
              </a:custGeom>
              <a:solidFill>
                <a:srgbClr val="201D1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5197" y="304"/>
                <a:ext cx="27" cy="17"/>
              </a:xfrm>
              <a:custGeom>
                <a:rect b="b" l="l" r="r" t="t"/>
                <a:pathLst>
                  <a:path extrusionOk="0" h="23" w="36">
                    <a:moveTo>
                      <a:pt x="2" y="19"/>
                    </a:moveTo>
                    <a:cubicBezTo>
                      <a:pt x="2" y="19"/>
                      <a:pt x="0" y="0"/>
                      <a:pt x="19" y="0"/>
                    </a:cubicBezTo>
                    <a:cubicBezTo>
                      <a:pt x="36" y="0"/>
                      <a:pt x="35" y="19"/>
                      <a:pt x="35" y="19"/>
                    </a:cubicBezTo>
                    <a:cubicBezTo>
                      <a:pt x="35" y="19"/>
                      <a:pt x="36" y="22"/>
                      <a:pt x="34" y="21"/>
                    </a:cubicBezTo>
                    <a:cubicBezTo>
                      <a:pt x="32" y="19"/>
                      <a:pt x="32" y="18"/>
                      <a:pt x="31" y="19"/>
                    </a:cubicBezTo>
                    <a:cubicBezTo>
                      <a:pt x="30" y="21"/>
                      <a:pt x="29" y="23"/>
                      <a:pt x="28" y="21"/>
                    </a:cubicBezTo>
                    <a:cubicBezTo>
                      <a:pt x="28" y="19"/>
                      <a:pt x="29" y="18"/>
                      <a:pt x="26" y="18"/>
                    </a:cubicBezTo>
                    <a:cubicBezTo>
                      <a:pt x="23" y="18"/>
                      <a:pt x="22" y="20"/>
                      <a:pt x="21" y="19"/>
                    </a:cubicBezTo>
                    <a:cubicBezTo>
                      <a:pt x="19" y="17"/>
                      <a:pt x="17" y="22"/>
                      <a:pt x="17" y="18"/>
                    </a:cubicBezTo>
                    <a:cubicBezTo>
                      <a:pt x="17" y="17"/>
                      <a:pt x="15" y="16"/>
                      <a:pt x="14" y="18"/>
                    </a:cubicBezTo>
                    <a:cubicBezTo>
                      <a:pt x="14" y="20"/>
                      <a:pt x="12" y="21"/>
                      <a:pt x="12" y="19"/>
                    </a:cubicBezTo>
                    <a:cubicBezTo>
                      <a:pt x="12" y="18"/>
                      <a:pt x="11" y="16"/>
                      <a:pt x="10" y="17"/>
                    </a:cubicBezTo>
                    <a:cubicBezTo>
                      <a:pt x="9" y="19"/>
                      <a:pt x="7" y="21"/>
                      <a:pt x="7" y="19"/>
                    </a:cubicBezTo>
                    <a:cubicBezTo>
                      <a:pt x="8" y="17"/>
                      <a:pt x="6" y="18"/>
                      <a:pt x="5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8"/>
                      <a:pt x="3" y="17"/>
                      <a:pt x="3" y="18"/>
                    </a:cubicBezTo>
                    <a:cubicBezTo>
                      <a:pt x="3" y="18"/>
                      <a:pt x="2" y="19"/>
                      <a:pt x="2" y="19"/>
                    </a:cubicBezTo>
                    <a:close/>
                  </a:path>
                </a:pathLst>
              </a:custGeom>
              <a:solidFill>
                <a:srgbClr val="46A7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5182" y="379"/>
                <a:ext cx="6" cy="7"/>
              </a:xfrm>
              <a:custGeom>
                <a:rect b="b" l="l" r="r" t="t"/>
                <a:pathLst>
                  <a:path extrusionOk="0" h="9" w="8">
                    <a:moveTo>
                      <a:pt x="1" y="1"/>
                    </a:moveTo>
                    <a:cubicBezTo>
                      <a:pt x="1" y="2"/>
                      <a:pt x="0" y="4"/>
                      <a:pt x="7" y="9"/>
                    </a:cubicBezTo>
                    <a:cubicBezTo>
                      <a:pt x="7" y="9"/>
                      <a:pt x="8" y="9"/>
                      <a:pt x="8" y="9"/>
                    </a:cubicBezTo>
                    <a:cubicBezTo>
                      <a:pt x="8" y="8"/>
                      <a:pt x="8" y="8"/>
                      <a:pt x="8" y="7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1" y="0"/>
                      <a:pt x="1" y="1"/>
                    </a:cubicBezTo>
                  </a:path>
                </a:pathLst>
              </a:custGeom>
              <a:solidFill>
                <a:srgbClr val="46A7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5159" y="355"/>
                <a:ext cx="26" cy="37"/>
              </a:xfrm>
              <a:custGeom>
                <a:rect b="b" l="l" r="r" t="t"/>
                <a:pathLst>
                  <a:path extrusionOk="0" h="49" w="35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2" y="14"/>
                      <a:pt x="10" y="27"/>
                    </a:cubicBezTo>
                    <a:cubicBezTo>
                      <a:pt x="17" y="36"/>
                      <a:pt x="25" y="43"/>
                      <a:pt x="33" y="49"/>
                    </a:cubicBezTo>
                    <a:cubicBezTo>
                      <a:pt x="34" y="49"/>
                      <a:pt x="35" y="49"/>
                      <a:pt x="35" y="48"/>
                    </a:cubicBezTo>
                    <a:cubicBezTo>
                      <a:pt x="35" y="48"/>
                      <a:pt x="35" y="47"/>
                      <a:pt x="35" y="47"/>
                    </a:cubicBezTo>
                    <a:cubicBezTo>
                      <a:pt x="26" y="42"/>
                      <a:pt x="19" y="34"/>
                      <a:pt x="12" y="25"/>
                    </a:cubicBezTo>
                    <a:cubicBezTo>
                      <a:pt x="4" y="13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5236" y="419"/>
                <a:ext cx="3" cy="3"/>
              </a:xfrm>
              <a:custGeom>
                <a:rect b="b" l="l" r="r" t="t"/>
                <a:pathLst>
                  <a:path extrusionOk="0" h="3" w="3">
                    <a:moveTo>
                      <a:pt x="2" y="0"/>
                    </a:moveTo>
                    <a:lnTo>
                      <a:pt x="3" y="3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D0AA6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5163" y="404"/>
                <a:ext cx="13" cy="26"/>
              </a:xfrm>
              <a:custGeom>
                <a:rect b="b" l="l" r="r" t="t"/>
                <a:pathLst>
                  <a:path extrusionOk="0" h="35" w="17">
                    <a:moveTo>
                      <a:pt x="15" y="8"/>
                    </a:moveTo>
                    <a:cubicBezTo>
                      <a:pt x="15" y="8"/>
                      <a:pt x="5" y="35"/>
                      <a:pt x="5" y="35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12" y="3"/>
                      <a:pt x="12" y="2"/>
                    </a:cubicBezTo>
                    <a:cubicBezTo>
                      <a:pt x="17" y="0"/>
                      <a:pt x="13" y="10"/>
                      <a:pt x="15" y="8"/>
                    </a:cubicBezTo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5170" y="413"/>
                <a:ext cx="9" cy="19"/>
              </a:xfrm>
              <a:custGeom>
                <a:rect b="b" l="l" r="r" t="t"/>
                <a:pathLst>
                  <a:path extrusionOk="0" h="26" w="11">
                    <a:moveTo>
                      <a:pt x="10" y="8"/>
                    </a:moveTo>
                    <a:cubicBezTo>
                      <a:pt x="10" y="8"/>
                      <a:pt x="5" y="26"/>
                      <a:pt x="5" y="26"/>
                    </a:cubicBezTo>
                    <a:cubicBezTo>
                      <a:pt x="5" y="26"/>
                      <a:pt x="0" y="25"/>
                      <a:pt x="0" y="24"/>
                    </a:cubicBezTo>
                    <a:cubicBezTo>
                      <a:pt x="0" y="24"/>
                      <a:pt x="8" y="0"/>
                      <a:pt x="8" y="0"/>
                    </a:cubicBezTo>
                    <a:cubicBezTo>
                      <a:pt x="11" y="2"/>
                      <a:pt x="11" y="5"/>
                      <a:pt x="10" y="8"/>
                    </a:cubicBezTo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5178" y="416"/>
                <a:ext cx="7" cy="17"/>
              </a:xfrm>
              <a:custGeom>
                <a:rect b="b" l="l" r="r" t="t"/>
                <a:pathLst>
                  <a:path extrusionOk="0" h="22" w="10">
                    <a:moveTo>
                      <a:pt x="8" y="9"/>
                    </a:moveTo>
                    <a:cubicBezTo>
                      <a:pt x="5" y="22"/>
                      <a:pt x="5" y="22"/>
                      <a:pt x="5" y="2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3"/>
                      <a:pt x="5" y="3"/>
                    </a:cubicBezTo>
                    <a:cubicBezTo>
                      <a:pt x="10" y="0"/>
                      <a:pt x="7" y="7"/>
                      <a:pt x="8" y="9"/>
                    </a:cubicBezTo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5185" y="424"/>
                <a:ext cx="4" cy="10"/>
              </a:xfrm>
              <a:custGeom>
                <a:rect b="b" l="l" r="r" t="t"/>
                <a:pathLst>
                  <a:path extrusionOk="0" h="13" w="5">
                    <a:moveTo>
                      <a:pt x="4" y="13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2"/>
                      <a:pt x="2" y="1"/>
                      <a:pt x="2" y="0"/>
                    </a:cubicBezTo>
                    <a:cubicBezTo>
                      <a:pt x="5" y="4"/>
                      <a:pt x="5" y="2"/>
                      <a:pt x="4" y="13"/>
                    </a:cubicBezTo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5147" y="452"/>
                <a:ext cx="46" cy="23"/>
              </a:xfrm>
              <a:custGeom>
                <a:rect b="b" l="l" r="r" t="t"/>
                <a:pathLst>
                  <a:path extrusionOk="0" h="30" w="61">
                    <a:moveTo>
                      <a:pt x="61" y="8"/>
                    </a:moveTo>
                    <a:cubicBezTo>
                      <a:pt x="59" y="16"/>
                      <a:pt x="52" y="26"/>
                      <a:pt x="44" y="29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5" y="14"/>
                      <a:pt x="45" y="14"/>
                    </a:cubicBezTo>
                    <a:cubicBezTo>
                      <a:pt x="45" y="14"/>
                      <a:pt x="44" y="20"/>
                      <a:pt x="45" y="14"/>
                    </a:cubicBezTo>
                    <a:cubicBezTo>
                      <a:pt x="41" y="19"/>
                      <a:pt x="37" y="24"/>
                      <a:pt x="30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4"/>
                      <a:pt x="30" y="17"/>
                      <a:pt x="31" y="13"/>
                    </a:cubicBezTo>
                    <a:cubicBezTo>
                      <a:pt x="31" y="13"/>
                      <a:pt x="28" y="16"/>
                      <a:pt x="26" y="18"/>
                    </a:cubicBezTo>
                    <a:cubicBezTo>
                      <a:pt x="22" y="19"/>
                      <a:pt x="20" y="22"/>
                      <a:pt x="14" y="23"/>
                    </a:cubicBezTo>
                    <a:cubicBezTo>
                      <a:pt x="14" y="23"/>
                      <a:pt x="18" y="10"/>
                      <a:pt x="18" y="9"/>
                    </a:cubicBezTo>
                    <a:cubicBezTo>
                      <a:pt x="13" y="13"/>
                      <a:pt x="10" y="14"/>
                      <a:pt x="6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6" y="4"/>
                      <a:pt x="8" y="0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4"/>
                      <a:pt x="8" y="10"/>
                      <a:pt x="8" y="10"/>
                    </a:cubicBezTo>
                    <a:cubicBezTo>
                      <a:pt x="10" y="10"/>
                      <a:pt x="17" y="5"/>
                      <a:pt x="19" y="3"/>
                    </a:cubicBezTo>
                    <a:cubicBezTo>
                      <a:pt x="21" y="4"/>
                      <a:pt x="22" y="4"/>
                      <a:pt x="23" y="5"/>
                    </a:cubicBezTo>
                    <a:cubicBezTo>
                      <a:pt x="23" y="7"/>
                      <a:pt x="22" y="11"/>
                      <a:pt x="21" y="15"/>
                    </a:cubicBezTo>
                    <a:cubicBezTo>
                      <a:pt x="24" y="14"/>
                      <a:pt x="29" y="9"/>
                      <a:pt x="30" y="6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7" y="7"/>
                      <a:pt x="33" y="20"/>
                      <a:pt x="33" y="20"/>
                    </a:cubicBezTo>
                    <a:cubicBezTo>
                      <a:pt x="37" y="17"/>
                      <a:pt x="41" y="11"/>
                      <a:pt x="43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48" y="20"/>
                      <a:pt x="48" y="20"/>
                    </a:cubicBezTo>
                    <a:cubicBezTo>
                      <a:pt x="51" y="17"/>
                      <a:pt x="54" y="13"/>
                      <a:pt x="56" y="9"/>
                    </a:cubicBezTo>
                    <a:lnTo>
                      <a:pt x="61" y="8"/>
                    </a:lnTo>
                    <a:close/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5206" y="404"/>
                <a:ext cx="12" cy="26"/>
              </a:xfrm>
              <a:custGeom>
                <a:rect b="b" l="l" r="r" t="t"/>
                <a:pathLst>
                  <a:path extrusionOk="0" h="35" w="17">
                    <a:moveTo>
                      <a:pt x="3" y="8"/>
                    </a:moveTo>
                    <a:cubicBezTo>
                      <a:pt x="3" y="8"/>
                      <a:pt x="12" y="35"/>
                      <a:pt x="12" y="35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4"/>
                      <a:pt x="5" y="3"/>
                      <a:pt x="5" y="2"/>
                    </a:cubicBezTo>
                    <a:cubicBezTo>
                      <a:pt x="0" y="0"/>
                      <a:pt x="5" y="10"/>
                      <a:pt x="3" y="8"/>
                    </a:cubicBezTo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5203" y="413"/>
                <a:ext cx="8" cy="19"/>
              </a:xfrm>
              <a:custGeom>
                <a:rect b="b" l="l" r="r" t="t"/>
                <a:pathLst>
                  <a:path extrusionOk="0" h="26" w="10">
                    <a:moveTo>
                      <a:pt x="0" y="8"/>
                    </a:moveTo>
                    <a:cubicBezTo>
                      <a:pt x="0" y="8"/>
                      <a:pt x="6" y="26"/>
                      <a:pt x="6" y="26"/>
                    </a:cubicBezTo>
                    <a:cubicBezTo>
                      <a:pt x="6" y="26"/>
                      <a:pt x="10" y="25"/>
                      <a:pt x="10" y="24"/>
                    </a:cubicBezTo>
                    <a:cubicBezTo>
                      <a:pt x="10" y="24"/>
                      <a:pt x="2" y="0"/>
                      <a:pt x="2" y="0"/>
                    </a:cubicBezTo>
                    <a:cubicBezTo>
                      <a:pt x="0" y="2"/>
                      <a:pt x="0" y="5"/>
                      <a:pt x="0" y="8"/>
                    </a:cubicBezTo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5197" y="416"/>
                <a:ext cx="7" cy="17"/>
              </a:xfrm>
              <a:custGeom>
                <a:rect b="b" l="l" r="r" t="t"/>
                <a:pathLst>
                  <a:path extrusionOk="0" h="22" w="10">
                    <a:moveTo>
                      <a:pt x="2" y="9"/>
                    </a:moveTo>
                    <a:cubicBezTo>
                      <a:pt x="5" y="22"/>
                      <a:pt x="5" y="22"/>
                      <a:pt x="5" y="2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5" y="3"/>
                      <a:pt x="5" y="3"/>
                    </a:cubicBezTo>
                    <a:cubicBezTo>
                      <a:pt x="0" y="0"/>
                      <a:pt x="3" y="7"/>
                      <a:pt x="2" y="9"/>
                    </a:cubicBezTo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5192" y="424"/>
                <a:ext cx="5" cy="10"/>
              </a:xfrm>
              <a:custGeom>
                <a:rect b="b" l="l" r="r" t="t"/>
                <a:pathLst>
                  <a:path extrusionOk="0" h="13" w="6">
                    <a:moveTo>
                      <a:pt x="2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6" y="12"/>
                      <a:pt x="4" y="1"/>
                      <a:pt x="4" y="0"/>
                    </a:cubicBezTo>
                    <a:cubicBezTo>
                      <a:pt x="1" y="4"/>
                      <a:pt x="0" y="2"/>
                      <a:pt x="2" y="13"/>
                    </a:cubicBezTo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5188" y="452"/>
                <a:ext cx="47" cy="23"/>
              </a:xfrm>
              <a:custGeom>
                <a:rect b="b" l="l" r="r" t="t"/>
                <a:pathLst>
                  <a:path extrusionOk="0" h="30" w="62">
                    <a:moveTo>
                      <a:pt x="0" y="8"/>
                    </a:moveTo>
                    <a:cubicBezTo>
                      <a:pt x="3" y="16"/>
                      <a:pt x="10" y="26"/>
                      <a:pt x="18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20" y="30"/>
                      <a:pt x="17" y="14"/>
                      <a:pt x="17" y="14"/>
                    </a:cubicBezTo>
                    <a:cubicBezTo>
                      <a:pt x="17" y="14"/>
                      <a:pt x="18" y="20"/>
                      <a:pt x="17" y="14"/>
                    </a:cubicBezTo>
                    <a:cubicBezTo>
                      <a:pt x="20" y="19"/>
                      <a:pt x="24" y="24"/>
                      <a:pt x="31" y="27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4" y="24"/>
                      <a:pt x="32" y="17"/>
                      <a:pt x="31" y="13"/>
                    </a:cubicBezTo>
                    <a:cubicBezTo>
                      <a:pt x="31" y="13"/>
                      <a:pt x="33" y="16"/>
                      <a:pt x="36" y="18"/>
                    </a:cubicBezTo>
                    <a:cubicBezTo>
                      <a:pt x="39" y="19"/>
                      <a:pt x="42" y="22"/>
                      <a:pt x="48" y="23"/>
                    </a:cubicBezTo>
                    <a:cubicBezTo>
                      <a:pt x="48" y="23"/>
                      <a:pt x="44" y="10"/>
                      <a:pt x="43" y="9"/>
                    </a:cubicBezTo>
                    <a:cubicBezTo>
                      <a:pt x="48" y="13"/>
                      <a:pt x="51" y="14"/>
                      <a:pt x="56" y="15"/>
                    </a:cubicBezTo>
                    <a:cubicBezTo>
                      <a:pt x="62" y="17"/>
                      <a:pt x="62" y="17"/>
                      <a:pt x="62" y="17"/>
                    </a:cubicBezTo>
                    <a:cubicBezTo>
                      <a:pt x="62" y="17"/>
                      <a:pt x="55" y="4"/>
                      <a:pt x="54" y="0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1" y="4"/>
                      <a:pt x="54" y="10"/>
                      <a:pt x="54" y="10"/>
                    </a:cubicBezTo>
                    <a:cubicBezTo>
                      <a:pt x="51" y="10"/>
                      <a:pt x="45" y="5"/>
                      <a:pt x="43" y="3"/>
                    </a:cubicBezTo>
                    <a:cubicBezTo>
                      <a:pt x="40" y="4"/>
                      <a:pt x="40" y="4"/>
                      <a:pt x="38" y="5"/>
                    </a:cubicBezTo>
                    <a:cubicBezTo>
                      <a:pt x="39" y="7"/>
                      <a:pt x="40" y="11"/>
                      <a:pt x="41" y="15"/>
                    </a:cubicBezTo>
                    <a:cubicBezTo>
                      <a:pt x="38" y="14"/>
                      <a:pt x="32" y="9"/>
                      <a:pt x="31" y="6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8" y="20"/>
                      <a:pt x="28" y="20"/>
                    </a:cubicBezTo>
                    <a:cubicBezTo>
                      <a:pt x="25" y="17"/>
                      <a:pt x="20" y="11"/>
                      <a:pt x="18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8"/>
                      <a:pt x="14" y="20"/>
                      <a:pt x="14" y="20"/>
                    </a:cubicBezTo>
                    <a:cubicBezTo>
                      <a:pt x="11" y="17"/>
                      <a:pt x="7" y="13"/>
                      <a:pt x="6" y="9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5226" y="374"/>
                <a:ext cx="4" cy="3"/>
              </a:xfrm>
              <a:custGeom>
                <a:rect b="b" l="l" r="r" t="t"/>
                <a:pathLst>
                  <a:path extrusionOk="0" h="5" w="5">
                    <a:moveTo>
                      <a:pt x="3" y="0"/>
                    </a:moveTo>
                    <a:cubicBezTo>
                      <a:pt x="4" y="2"/>
                      <a:pt x="5" y="4"/>
                      <a:pt x="4" y="5"/>
                    </a:cubicBezTo>
                    <a:cubicBezTo>
                      <a:pt x="2" y="5"/>
                      <a:pt x="0" y="4"/>
                      <a:pt x="2" y="2"/>
                    </a:cubicBezTo>
                    <a:cubicBezTo>
                      <a:pt x="2" y="1"/>
                      <a:pt x="2" y="0"/>
                      <a:pt x="3" y="0"/>
                    </a:cubicBezTo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5230" y="375"/>
                <a:ext cx="8" cy="6"/>
              </a:xfrm>
              <a:custGeom>
                <a:rect b="b" l="l" r="r" t="t"/>
                <a:pathLst>
                  <a:path extrusionOk="0" h="8" w="10">
                    <a:moveTo>
                      <a:pt x="8" y="3"/>
                    </a:moveTo>
                    <a:cubicBezTo>
                      <a:pt x="8" y="4"/>
                      <a:pt x="10" y="6"/>
                      <a:pt x="10" y="7"/>
                    </a:cubicBezTo>
                    <a:cubicBezTo>
                      <a:pt x="7" y="8"/>
                      <a:pt x="2" y="7"/>
                      <a:pt x="1" y="4"/>
                    </a:cubicBezTo>
                    <a:cubicBezTo>
                      <a:pt x="0" y="4"/>
                      <a:pt x="0" y="2"/>
                      <a:pt x="1" y="2"/>
                    </a:cubicBezTo>
                    <a:cubicBezTo>
                      <a:pt x="2" y="1"/>
                      <a:pt x="3" y="3"/>
                      <a:pt x="3" y="1"/>
                    </a:cubicBezTo>
                    <a:cubicBezTo>
                      <a:pt x="2" y="1"/>
                      <a:pt x="3" y="1"/>
                      <a:pt x="3" y="0"/>
                    </a:cubicBezTo>
                    <a:cubicBezTo>
                      <a:pt x="6" y="0"/>
                      <a:pt x="8" y="1"/>
                      <a:pt x="8" y="3"/>
                    </a:cubicBezTo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5224" y="378"/>
                <a:ext cx="3" cy="4"/>
              </a:xfrm>
              <a:custGeom>
                <a:rect b="b" l="l" r="r" t="t"/>
                <a:pathLst>
                  <a:path extrusionOk="0" h="5" w="4">
                    <a:moveTo>
                      <a:pt x="3" y="0"/>
                    </a:moveTo>
                    <a:cubicBezTo>
                      <a:pt x="2" y="2"/>
                      <a:pt x="4" y="3"/>
                      <a:pt x="3" y="5"/>
                    </a:cubicBezTo>
                    <a:cubicBezTo>
                      <a:pt x="2" y="5"/>
                      <a:pt x="1" y="4"/>
                      <a:pt x="0" y="4"/>
                    </a:cubicBezTo>
                    <a:cubicBezTo>
                      <a:pt x="1" y="2"/>
                      <a:pt x="2" y="0"/>
                      <a:pt x="3" y="0"/>
                    </a:cubicBezTo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5227" y="380"/>
                <a:ext cx="4" cy="3"/>
              </a:xfrm>
              <a:custGeom>
                <a:rect b="b" l="l" r="r" t="t"/>
                <a:pathLst>
                  <a:path extrusionOk="0" h="5" w="6">
                    <a:moveTo>
                      <a:pt x="6" y="3"/>
                    </a:moveTo>
                    <a:cubicBezTo>
                      <a:pt x="6" y="5"/>
                      <a:pt x="6" y="5"/>
                      <a:pt x="6" y="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2"/>
                      <a:pt x="3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4" y="0"/>
                      <a:pt x="6" y="1"/>
                      <a:pt x="6" y="3"/>
                    </a:cubicBezTo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5233" y="382"/>
                <a:ext cx="7" cy="5"/>
              </a:xfrm>
              <a:custGeom>
                <a:rect b="b" l="l" r="r" t="t"/>
                <a:pathLst>
                  <a:path extrusionOk="0" h="7" w="9">
                    <a:moveTo>
                      <a:pt x="9" y="6"/>
                    </a:moveTo>
                    <a:cubicBezTo>
                      <a:pt x="9" y="7"/>
                      <a:pt x="9" y="7"/>
                      <a:pt x="9" y="7"/>
                    </a:cubicBezTo>
                    <a:cubicBezTo>
                      <a:pt x="5" y="7"/>
                      <a:pt x="3" y="5"/>
                      <a:pt x="0" y="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" y="2"/>
                      <a:pt x="2" y="4"/>
                      <a:pt x="3" y="4"/>
                    </a:cubicBezTo>
                    <a:cubicBezTo>
                      <a:pt x="5" y="2"/>
                      <a:pt x="2" y="1"/>
                      <a:pt x="4" y="0"/>
                    </a:cubicBezTo>
                    <a:cubicBezTo>
                      <a:pt x="7" y="1"/>
                      <a:pt x="6" y="5"/>
                      <a:pt x="9" y="6"/>
                    </a:cubicBezTo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5223" y="383"/>
                <a:ext cx="5" cy="6"/>
              </a:xfrm>
              <a:custGeom>
                <a:rect b="b" l="l" r="r" t="t"/>
                <a:pathLst>
                  <a:path extrusionOk="0" h="8" w="7">
                    <a:moveTo>
                      <a:pt x="7" y="3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5" y="8"/>
                      <a:pt x="1" y="6"/>
                      <a:pt x="0" y="3"/>
                    </a:cubicBezTo>
                    <a:cubicBezTo>
                      <a:pt x="1" y="2"/>
                      <a:pt x="2" y="3"/>
                      <a:pt x="3" y="3"/>
                    </a:cubicBezTo>
                    <a:cubicBezTo>
                      <a:pt x="4" y="2"/>
                      <a:pt x="1" y="0"/>
                      <a:pt x="4" y="0"/>
                    </a:cubicBezTo>
                    <a:cubicBezTo>
                      <a:pt x="6" y="0"/>
                      <a:pt x="7" y="2"/>
                      <a:pt x="7" y="3"/>
                    </a:cubicBezTo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5218" y="383"/>
                <a:ext cx="4" cy="6"/>
              </a:xfrm>
              <a:custGeom>
                <a:rect b="b" l="l" r="r" t="t"/>
                <a:pathLst>
                  <a:path extrusionOk="0" h="7" w="5">
                    <a:moveTo>
                      <a:pt x="4" y="7"/>
                    </a:moveTo>
                    <a:cubicBezTo>
                      <a:pt x="3" y="6"/>
                      <a:pt x="0" y="5"/>
                      <a:pt x="2" y="3"/>
                    </a:cubicBezTo>
                    <a:cubicBezTo>
                      <a:pt x="5" y="0"/>
                      <a:pt x="3" y="5"/>
                      <a:pt x="4" y="7"/>
                    </a:cubicBezTo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5230" y="386"/>
                <a:ext cx="3" cy="5"/>
              </a:xfrm>
              <a:custGeom>
                <a:rect b="b" l="l" r="r" t="t"/>
                <a:pathLst>
                  <a:path extrusionOk="0" h="7" w="5">
                    <a:moveTo>
                      <a:pt x="5" y="6"/>
                    </a:moveTo>
                    <a:cubicBezTo>
                      <a:pt x="4" y="7"/>
                      <a:pt x="2" y="6"/>
                      <a:pt x="0" y="6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5" y="3"/>
                      <a:pt x="5" y="6"/>
                    </a:cubicBezTo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5234" y="388"/>
                <a:ext cx="6" cy="5"/>
              </a:xfrm>
              <a:custGeom>
                <a:rect b="b" l="l" r="r" t="t"/>
                <a:pathLst>
                  <a:path extrusionOk="0" h="7" w="8">
                    <a:moveTo>
                      <a:pt x="7" y="7"/>
                    </a:moveTo>
                    <a:cubicBezTo>
                      <a:pt x="5" y="6"/>
                      <a:pt x="0" y="7"/>
                      <a:pt x="1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3" y="0"/>
                      <a:pt x="5" y="0"/>
                    </a:cubicBezTo>
                    <a:cubicBezTo>
                      <a:pt x="8" y="0"/>
                      <a:pt x="6" y="5"/>
                      <a:pt x="7" y="7"/>
                    </a:cubicBezTo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5223" y="389"/>
                <a:ext cx="6" cy="6"/>
              </a:xfrm>
              <a:custGeom>
                <a:rect b="b" l="l" r="r" t="t"/>
                <a:pathLst>
                  <a:path extrusionOk="0" h="8" w="8">
                    <a:moveTo>
                      <a:pt x="3" y="3"/>
                    </a:moveTo>
                    <a:cubicBezTo>
                      <a:pt x="3" y="0"/>
                      <a:pt x="6" y="2"/>
                      <a:pt x="8" y="2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3" y="8"/>
                      <a:pt x="3" y="4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3" y="0"/>
                      <a:pt x="2" y="2"/>
                      <a:pt x="3" y="3"/>
                    </a:cubicBezTo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5230" y="392"/>
                <a:ext cx="4" cy="5"/>
              </a:xfrm>
              <a:custGeom>
                <a:rect b="b" l="l" r="r" t="t"/>
                <a:pathLst>
                  <a:path extrusionOk="0" h="7" w="6">
                    <a:moveTo>
                      <a:pt x="5" y="7"/>
                    </a:moveTo>
                    <a:cubicBezTo>
                      <a:pt x="3" y="7"/>
                      <a:pt x="1" y="6"/>
                      <a:pt x="0" y="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3" y="3"/>
                      <a:pt x="3" y="0"/>
                    </a:cubicBezTo>
                    <a:cubicBezTo>
                      <a:pt x="6" y="0"/>
                      <a:pt x="4" y="5"/>
                      <a:pt x="5" y="7"/>
                    </a:cubicBezTo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5219" y="391"/>
                <a:ext cx="5" cy="5"/>
              </a:xfrm>
              <a:custGeom>
                <a:rect b="b" l="l" r="r" t="t"/>
                <a:pathLst>
                  <a:path extrusionOk="0" h="7" w="6">
                    <a:moveTo>
                      <a:pt x="3" y="0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0" y="6"/>
                      <a:pt x="3" y="0"/>
                    </a:cubicBezTo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5215" y="389"/>
                <a:ext cx="4" cy="3"/>
              </a:xfrm>
              <a:custGeom>
                <a:rect b="b" l="l" r="r" t="t"/>
                <a:pathLst>
                  <a:path extrusionOk="0" h="4" w="5">
                    <a:moveTo>
                      <a:pt x="2" y="0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0" y="1"/>
                      <a:pt x="2" y="0"/>
                    </a:cubicBezTo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5227" y="398"/>
                <a:ext cx="3" cy="4"/>
              </a:xfrm>
              <a:custGeom>
                <a:rect b="b" l="l" r="r" t="t"/>
                <a:pathLst>
                  <a:path extrusionOk="0" h="6" w="5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0" y="4"/>
                      <a:pt x="0" y="0"/>
                    </a:cubicBezTo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5241" y="389"/>
                <a:ext cx="2" cy="3"/>
              </a:xfrm>
              <a:custGeom>
                <a:rect b="b" l="l" r="r" t="t"/>
                <a:pathLst>
                  <a:path extrusionOk="0" h="3" w="2">
                    <a:moveTo>
                      <a:pt x="0" y="0"/>
                    </a:moveTo>
                    <a:lnTo>
                      <a:pt x="2" y="2"/>
                    </a:lnTo>
                    <a:lnTo>
                      <a:pt x="1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5239" y="381"/>
                <a:ext cx="3" cy="4"/>
              </a:xfrm>
              <a:custGeom>
                <a:rect b="b" l="l" r="r" t="t"/>
                <a:pathLst>
                  <a:path extrusionOk="0" h="4" w="3">
                    <a:moveTo>
                      <a:pt x="0" y="0"/>
                    </a:moveTo>
                    <a:lnTo>
                      <a:pt x="1" y="3"/>
                    </a:lnTo>
                    <a:lnTo>
                      <a:pt x="3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5229" y="371"/>
                <a:ext cx="4" cy="3"/>
              </a:xfrm>
              <a:custGeom>
                <a:rect b="b" l="l" r="r" t="t"/>
                <a:pathLst>
                  <a:path extrusionOk="0" h="5" w="5">
                    <a:moveTo>
                      <a:pt x="2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2" y="5"/>
                      <a:pt x="3" y="5"/>
                    </a:cubicBezTo>
                    <a:cubicBezTo>
                      <a:pt x="5" y="5"/>
                      <a:pt x="4" y="2"/>
                      <a:pt x="2" y="0"/>
                    </a:cubicBezTo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5153" y="375"/>
                <a:ext cx="3" cy="3"/>
              </a:xfrm>
              <a:custGeom>
                <a:rect b="b" l="l" r="r" t="t"/>
                <a:pathLst>
                  <a:path extrusionOk="0" h="4" w="4">
                    <a:moveTo>
                      <a:pt x="3" y="2"/>
                    </a:moveTo>
                    <a:cubicBezTo>
                      <a:pt x="3" y="3"/>
                      <a:pt x="1" y="4"/>
                      <a:pt x="0" y="3"/>
                    </a:cubicBezTo>
                    <a:cubicBezTo>
                      <a:pt x="0" y="1"/>
                      <a:pt x="2" y="1"/>
                      <a:pt x="2" y="0"/>
                    </a:cubicBezTo>
                    <a:cubicBezTo>
                      <a:pt x="3" y="0"/>
                      <a:pt x="4" y="1"/>
                      <a:pt x="3" y="2"/>
                    </a:cubicBezTo>
                  </a:path>
                </a:pathLst>
              </a:custGeom>
              <a:solidFill>
                <a:srgbClr val="D0AA6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5144" y="385"/>
                <a:ext cx="6" cy="4"/>
              </a:xfrm>
              <a:custGeom>
                <a:rect b="b" l="l" r="r" t="t"/>
                <a:pathLst>
                  <a:path extrusionOk="0" h="6" w="8">
                    <a:moveTo>
                      <a:pt x="4" y="2"/>
                    </a:moveTo>
                    <a:cubicBezTo>
                      <a:pt x="5" y="1"/>
                      <a:pt x="6" y="1"/>
                      <a:pt x="7" y="0"/>
                    </a:cubicBezTo>
                    <a:cubicBezTo>
                      <a:pt x="8" y="3"/>
                      <a:pt x="6" y="3"/>
                      <a:pt x="5" y="4"/>
                    </a:cubicBezTo>
                    <a:cubicBezTo>
                      <a:pt x="3" y="4"/>
                      <a:pt x="2" y="6"/>
                      <a:pt x="0" y="5"/>
                    </a:cubicBezTo>
                    <a:cubicBezTo>
                      <a:pt x="1" y="3"/>
                      <a:pt x="2" y="1"/>
                      <a:pt x="4" y="0"/>
                    </a:cubicBez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5151" y="371"/>
                <a:ext cx="3" cy="3"/>
              </a:xfrm>
              <a:custGeom>
                <a:rect b="b" l="l" r="r" t="t"/>
                <a:pathLst>
                  <a:path extrusionOk="0" h="4" w="4">
                    <a:moveTo>
                      <a:pt x="4" y="2"/>
                    </a:moveTo>
                    <a:cubicBezTo>
                      <a:pt x="3" y="3"/>
                      <a:pt x="1" y="4"/>
                      <a:pt x="0" y="4"/>
                    </a:cubicBezTo>
                    <a:cubicBezTo>
                      <a:pt x="0" y="2"/>
                      <a:pt x="1" y="1"/>
                      <a:pt x="2" y="0"/>
                    </a:cubicBezTo>
                    <a:cubicBezTo>
                      <a:pt x="3" y="0"/>
                      <a:pt x="3" y="2"/>
                      <a:pt x="4" y="2"/>
                    </a:cubicBezTo>
                  </a:path>
                </a:pathLst>
              </a:custGeom>
              <a:solidFill>
                <a:srgbClr val="D0AA6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5146" y="376"/>
                <a:ext cx="6" cy="7"/>
              </a:xfrm>
              <a:custGeom>
                <a:rect b="b" l="l" r="r" t="t"/>
                <a:pathLst>
                  <a:path extrusionOk="0" h="10" w="8">
                    <a:moveTo>
                      <a:pt x="7" y="3"/>
                    </a:moveTo>
                    <a:cubicBezTo>
                      <a:pt x="8" y="4"/>
                      <a:pt x="6" y="5"/>
                      <a:pt x="7" y="6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6"/>
                      <a:pt x="3" y="1"/>
                      <a:pt x="8" y="0"/>
                    </a:cubicBez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5151" y="378"/>
                <a:ext cx="6" cy="7"/>
              </a:xfrm>
              <a:custGeom>
                <a:rect b="b" l="l" r="r" t="t"/>
                <a:pathLst>
                  <a:path extrusionOk="0" h="9" w="8">
                    <a:moveTo>
                      <a:pt x="7" y="0"/>
                    </a:moveTo>
                    <a:cubicBezTo>
                      <a:pt x="7" y="2"/>
                      <a:pt x="6" y="2"/>
                      <a:pt x="6" y="3"/>
                    </a:cubicBezTo>
                    <a:cubicBezTo>
                      <a:pt x="8" y="3"/>
                      <a:pt x="7" y="6"/>
                      <a:pt x="6" y="7"/>
                    </a:cubicBezTo>
                    <a:cubicBezTo>
                      <a:pt x="5" y="8"/>
                      <a:pt x="2" y="9"/>
                      <a:pt x="0" y="9"/>
                    </a:cubicBezTo>
                    <a:cubicBezTo>
                      <a:pt x="1" y="5"/>
                      <a:pt x="3" y="2"/>
                      <a:pt x="7" y="0"/>
                    </a:cubicBezTo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5157" y="382"/>
                <a:ext cx="3" cy="5"/>
              </a:xfrm>
              <a:custGeom>
                <a:rect b="b" l="l" r="r" t="t"/>
                <a:pathLst>
                  <a:path extrusionOk="0" h="7" w="4">
                    <a:moveTo>
                      <a:pt x="4" y="0"/>
                    </a:moveTo>
                    <a:cubicBezTo>
                      <a:pt x="3" y="3"/>
                      <a:pt x="4" y="7"/>
                      <a:pt x="1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0" y="3"/>
                      <a:pt x="1" y="1"/>
                    </a:cubicBezTo>
                    <a:cubicBezTo>
                      <a:pt x="2" y="1"/>
                      <a:pt x="3" y="0"/>
                      <a:pt x="4" y="0"/>
                    </a:cubicBezTo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5161" y="385"/>
                <a:ext cx="3" cy="6"/>
              </a:xfrm>
              <a:custGeom>
                <a:rect b="b" l="l" r="r" t="t"/>
                <a:pathLst>
                  <a:path extrusionOk="0" h="8" w="5">
                    <a:moveTo>
                      <a:pt x="5" y="3"/>
                    </a:moveTo>
                    <a:cubicBezTo>
                      <a:pt x="4" y="5"/>
                      <a:pt x="3" y="8"/>
                      <a:pt x="1" y="8"/>
                    </a:cubicBezTo>
                    <a:cubicBezTo>
                      <a:pt x="0" y="5"/>
                      <a:pt x="1" y="2"/>
                      <a:pt x="1" y="0"/>
                    </a:cubicBezTo>
                    <a:cubicBezTo>
                      <a:pt x="3" y="1"/>
                      <a:pt x="4" y="2"/>
                      <a:pt x="5" y="3"/>
                    </a:cubicBezTo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5150" y="386"/>
                <a:ext cx="5" cy="6"/>
              </a:xfrm>
              <a:custGeom>
                <a:rect b="b" l="l" r="r" t="t"/>
                <a:pathLst>
                  <a:path extrusionOk="0" h="9" w="7">
                    <a:moveTo>
                      <a:pt x="5" y="1"/>
                    </a:moveTo>
                    <a:cubicBezTo>
                      <a:pt x="4" y="3"/>
                      <a:pt x="7" y="3"/>
                      <a:pt x="6" y="6"/>
                    </a:cubicBezTo>
                    <a:cubicBezTo>
                      <a:pt x="6" y="9"/>
                      <a:pt x="2" y="8"/>
                      <a:pt x="1" y="9"/>
                    </a:cubicBezTo>
                    <a:cubicBezTo>
                      <a:pt x="1" y="7"/>
                      <a:pt x="0" y="0"/>
                      <a:pt x="5" y="1"/>
                    </a:cubicBezTo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>
                <a:off x="5155" y="387"/>
                <a:ext cx="5" cy="9"/>
              </a:xfrm>
              <a:custGeom>
                <a:rect b="b" l="l" r="r" t="t"/>
                <a:pathLst>
                  <a:path extrusionOk="0" h="12" w="6">
                    <a:moveTo>
                      <a:pt x="5" y="1"/>
                    </a:moveTo>
                    <a:cubicBezTo>
                      <a:pt x="6" y="3"/>
                      <a:pt x="3" y="4"/>
                      <a:pt x="6" y="4"/>
                    </a:cubicBezTo>
                    <a:cubicBezTo>
                      <a:pt x="6" y="8"/>
                      <a:pt x="4" y="10"/>
                      <a:pt x="2" y="12"/>
                    </a:cubicBezTo>
                    <a:cubicBezTo>
                      <a:pt x="0" y="12"/>
                      <a:pt x="2" y="8"/>
                      <a:pt x="1" y="6"/>
                    </a:cubicBezTo>
                    <a:cubicBezTo>
                      <a:pt x="2" y="4"/>
                      <a:pt x="0" y="0"/>
                      <a:pt x="5" y="1"/>
                    </a:cubicBezTo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5145" y="389"/>
                <a:ext cx="5" cy="5"/>
              </a:xfrm>
              <a:custGeom>
                <a:rect b="b" l="l" r="r" t="t"/>
                <a:pathLst>
                  <a:path extrusionOk="0" h="6" w="7">
                    <a:moveTo>
                      <a:pt x="5" y="5"/>
                    </a:moveTo>
                    <a:cubicBezTo>
                      <a:pt x="3" y="5"/>
                      <a:pt x="1" y="6"/>
                      <a:pt x="0" y="5"/>
                    </a:cubicBezTo>
                    <a:cubicBezTo>
                      <a:pt x="1" y="4"/>
                      <a:pt x="0" y="0"/>
                      <a:pt x="4" y="0"/>
                    </a:cubicBezTo>
                    <a:cubicBezTo>
                      <a:pt x="7" y="1"/>
                      <a:pt x="5" y="3"/>
                      <a:pt x="5" y="5"/>
                    </a:cubicBezTo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5149" y="394"/>
                <a:ext cx="6" cy="5"/>
              </a:xfrm>
              <a:custGeom>
                <a:rect b="b" l="l" r="r" t="t"/>
                <a:pathLst>
                  <a:path extrusionOk="0" h="7" w="8">
                    <a:moveTo>
                      <a:pt x="7" y="1"/>
                    </a:moveTo>
                    <a:cubicBezTo>
                      <a:pt x="8" y="5"/>
                      <a:pt x="5" y="6"/>
                      <a:pt x="3" y="6"/>
                    </a:cubicBezTo>
                    <a:cubicBezTo>
                      <a:pt x="0" y="7"/>
                      <a:pt x="2" y="3"/>
                      <a:pt x="1" y="3"/>
                    </a:cubicBezTo>
                    <a:cubicBezTo>
                      <a:pt x="1" y="0"/>
                      <a:pt x="3" y="1"/>
                      <a:pt x="5" y="0"/>
                    </a:cubicBezTo>
                    <a:cubicBezTo>
                      <a:pt x="6" y="0"/>
                      <a:pt x="6" y="0"/>
                      <a:pt x="7" y="1"/>
                    </a:cubicBezTo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5140" y="383"/>
                <a:ext cx="4" cy="3"/>
              </a:xfrm>
              <a:custGeom>
                <a:rect b="b" l="l" r="r" t="t"/>
                <a:pathLst>
                  <a:path extrusionOk="0" h="3" w="4">
                    <a:moveTo>
                      <a:pt x="3" y="0"/>
                    </a:moveTo>
                    <a:lnTo>
                      <a:pt x="4" y="2"/>
                    </a:ln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5139" y="389"/>
                <a:ext cx="5" cy="3"/>
              </a:xfrm>
              <a:custGeom>
                <a:rect b="b" l="l" r="r" t="t"/>
                <a:pathLst>
                  <a:path extrusionOk="0" h="5" w="7">
                    <a:moveTo>
                      <a:pt x="4" y="0"/>
                    </a:moveTo>
                    <a:cubicBezTo>
                      <a:pt x="4" y="2"/>
                      <a:pt x="4" y="2"/>
                      <a:pt x="4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6" y="5"/>
                      <a:pt x="4" y="5"/>
                    </a:cubicBezTo>
                    <a:cubicBezTo>
                      <a:pt x="3" y="5"/>
                      <a:pt x="0" y="4"/>
                      <a:pt x="0" y="4"/>
                    </a:cubicBezTo>
                    <a:cubicBezTo>
                      <a:pt x="0" y="4"/>
                      <a:pt x="4" y="1"/>
                      <a:pt x="4" y="0"/>
                    </a:cubicBezTo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5140" y="395"/>
                <a:ext cx="2" cy="3"/>
              </a:xfrm>
              <a:custGeom>
                <a:rect b="b" l="l" r="r" t="t"/>
                <a:pathLst>
                  <a:path extrusionOk="0" h="3"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>
                <a:off x="5152" y="400"/>
                <a:ext cx="4" cy="3"/>
              </a:xfrm>
              <a:custGeom>
                <a:rect b="b" l="l" r="r" t="t"/>
                <a:pathLst>
                  <a:path extrusionOk="0" h="3" w="4">
                    <a:moveTo>
                      <a:pt x="4" y="0"/>
                    </a:moveTo>
                    <a:lnTo>
                      <a:pt x="3" y="1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>
                <a:off x="5158" y="395"/>
                <a:ext cx="2" cy="3"/>
              </a:xfrm>
              <a:custGeom>
                <a:rect b="b" l="l" r="r" t="t"/>
                <a:pathLst>
                  <a:path extrusionOk="0" h="3" w="2">
                    <a:moveTo>
                      <a:pt x="2" y="0"/>
                    </a:moveTo>
                    <a:lnTo>
                      <a:pt x="1" y="3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C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0" name="Google Shape;220;p2"/>
            <p:cNvSpPr/>
            <p:nvPr/>
          </p:nvSpPr>
          <p:spPr>
            <a:xfrm>
              <a:off x="8197845" y="620713"/>
              <a:ext cx="1587" cy="3175"/>
            </a:xfrm>
            <a:custGeom>
              <a:rect b="b" l="l" r="r" t="t"/>
              <a:pathLst>
                <a:path extrusionOk="0" h="2" w="1">
                  <a:moveTo>
                    <a:pt x="0" y="1"/>
                  </a:moveTo>
                  <a:lnTo>
                    <a:pt x="1" y="0"/>
                  </a:lnTo>
                  <a:lnTo>
                    <a:pt x="0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C0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8312145" y="638175"/>
              <a:ext cx="7937" cy="11113"/>
            </a:xfrm>
            <a:custGeom>
              <a:rect b="b" l="l" r="r" t="t"/>
              <a:pathLst>
                <a:path extrusionOk="0" h="9" w="7">
                  <a:moveTo>
                    <a:pt x="0" y="1"/>
                  </a:moveTo>
                  <a:cubicBezTo>
                    <a:pt x="2" y="3"/>
                    <a:pt x="1" y="9"/>
                    <a:pt x="5" y="8"/>
                  </a:cubicBezTo>
                  <a:cubicBezTo>
                    <a:pt x="7" y="5"/>
                    <a:pt x="2" y="6"/>
                    <a:pt x="3" y="3"/>
                  </a:cubicBezTo>
                  <a:cubicBezTo>
                    <a:pt x="2" y="3"/>
                    <a:pt x="2" y="0"/>
                    <a:pt x="0" y="1"/>
                  </a:cubicBezTo>
                </a:path>
              </a:pathLst>
            </a:custGeom>
            <a:solidFill>
              <a:srgbClr val="FFCC0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8193083" y="557213"/>
              <a:ext cx="19050" cy="15875"/>
            </a:xfrm>
            <a:custGeom>
              <a:rect b="b" l="l" r="r" t="t"/>
              <a:pathLst>
                <a:path extrusionOk="0" h="13" w="16">
                  <a:moveTo>
                    <a:pt x="6" y="4"/>
                  </a:moveTo>
                  <a:cubicBezTo>
                    <a:pt x="6" y="4"/>
                    <a:pt x="7" y="0"/>
                    <a:pt x="11" y="1"/>
                  </a:cubicBezTo>
                  <a:cubicBezTo>
                    <a:pt x="14" y="2"/>
                    <a:pt x="16" y="8"/>
                    <a:pt x="14" y="9"/>
                  </a:cubicBezTo>
                  <a:cubicBezTo>
                    <a:pt x="13" y="11"/>
                    <a:pt x="9" y="8"/>
                    <a:pt x="9" y="8"/>
                  </a:cubicBezTo>
                  <a:cubicBezTo>
                    <a:pt x="9" y="8"/>
                    <a:pt x="10" y="13"/>
                    <a:pt x="8" y="13"/>
                  </a:cubicBezTo>
                  <a:cubicBezTo>
                    <a:pt x="5" y="13"/>
                    <a:pt x="0" y="5"/>
                    <a:pt x="6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8196258" y="555625"/>
              <a:ext cx="15875" cy="19050"/>
            </a:xfrm>
            <a:custGeom>
              <a:rect b="b" l="l" r="r" t="t"/>
              <a:pathLst>
                <a:path extrusionOk="0" h="16" w="14">
                  <a:moveTo>
                    <a:pt x="6" y="13"/>
                  </a:moveTo>
                  <a:cubicBezTo>
                    <a:pt x="5" y="13"/>
                    <a:pt x="2" y="10"/>
                    <a:pt x="2" y="8"/>
                  </a:cubicBezTo>
                  <a:cubicBezTo>
                    <a:pt x="2" y="8"/>
                    <a:pt x="2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5"/>
                    <a:pt x="6" y="3"/>
                    <a:pt x="9" y="3"/>
                  </a:cubicBezTo>
                  <a:cubicBezTo>
                    <a:pt x="10" y="4"/>
                    <a:pt x="11" y="5"/>
                    <a:pt x="11" y="7"/>
                  </a:cubicBezTo>
                  <a:cubicBezTo>
                    <a:pt x="12" y="8"/>
                    <a:pt x="12" y="9"/>
                    <a:pt x="11" y="10"/>
                  </a:cubicBezTo>
                  <a:cubicBezTo>
                    <a:pt x="11" y="10"/>
                    <a:pt x="9" y="9"/>
                    <a:pt x="7" y="8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1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moveTo>
                    <a:pt x="4" y="4"/>
                  </a:moveTo>
                  <a:cubicBezTo>
                    <a:pt x="1" y="5"/>
                    <a:pt x="0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1"/>
                    <a:pt x="3" y="15"/>
                    <a:pt x="6" y="16"/>
                  </a:cubicBezTo>
                  <a:cubicBezTo>
                    <a:pt x="6" y="16"/>
                    <a:pt x="7" y="15"/>
                    <a:pt x="8" y="15"/>
                  </a:cubicBezTo>
                  <a:cubicBezTo>
                    <a:pt x="8" y="14"/>
                    <a:pt x="8" y="13"/>
                    <a:pt x="8" y="12"/>
                  </a:cubicBezTo>
                  <a:cubicBezTo>
                    <a:pt x="8" y="12"/>
                    <a:pt x="8" y="11"/>
                    <a:pt x="8" y="11"/>
                  </a:cubicBezTo>
                  <a:cubicBezTo>
                    <a:pt x="10" y="12"/>
                    <a:pt x="12" y="12"/>
                    <a:pt x="13" y="11"/>
                  </a:cubicBezTo>
                  <a:cubicBezTo>
                    <a:pt x="14" y="10"/>
                    <a:pt x="14" y="9"/>
                    <a:pt x="13" y="6"/>
                  </a:cubicBezTo>
                  <a:cubicBezTo>
                    <a:pt x="13" y="4"/>
                    <a:pt x="11" y="2"/>
                    <a:pt x="9" y="1"/>
                  </a:cubicBezTo>
                  <a:cubicBezTo>
                    <a:pt x="6" y="0"/>
                    <a:pt x="4" y="3"/>
                    <a:pt x="4" y="4"/>
                  </a:cubicBezTo>
                </a:path>
              </a:pathLst>
            </a:custGeom>
            <a:solidFill>
              <a:srgbClr val="46A74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8197845" y="565150"/>
              <a:ext cx="19050" cy="15875"/>
            </a:xfrm>
            <a:custGeom>
              <a:rect b="b" l="l" r="r" t="t"/>
              <a:pathLst>
                <a:path extrusionOk="0" h="13" w="16">
                  <a:moveTo>
                    <a:pt x="7" y="4"/>
                  </a:moveTo>
                  <a:cubicBezTo>
                    <a:pt x="7" y="4"/>
                    <a:pt x="8" y="0"/>
                    <a:pt x="12" y="1"/>
                  </a:cubicBezTo>
                  <a:cubicBezTo>
                    <a:pt x="14" y="2"/>
                    <a:pt x="16" y="8"/>
                    <a:pt x="15" y="9"/>
                  </a:cubicBezTo>
                  <a:cubicBezTo>
                    <a:pt x="14" y="11"/>
                    <a:pt x="10" y="8"/>
                    <a:pt x="10" y="8"/>
                  </a:cubicBezTo>
                  <a:cubicBezTo>
                    <a:pt x="10" y="8"/>
                    <a:pt x="11" y="13"/>
                    <a:pt x="8" y="13"/>
                  </a:cubicBezTo>
                  <a:cubicBezTo>
                    <a:pt x="6" y="13"/>
                    <a:pt x="0" y="5"/>
                    <a:pt x="7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8201020" y="565150"/>
              <a:ext cx="15875" cy="19050"/>
            </a:xfrm>
            <a:custGeom>
              <a:rect b="b" l="l" r="r" t="t"/>
              <a:pathLst>
                <a:path extrusionOk="0" h="16" w="14">
                  <a:moveTo>
                    <a:pt x="5" y="13"/>
                  </a:moveTo>
                  <a:cubicBezTo>
                    <a:pt x="5" y="13"/>
                    <a:pt x="2" y="10"/>
                    <a:pt x="2" y="8"/>
                  </a:cubicBezTo>
                  <a:cubicBezTo>
                    <a:pt x="2" y="8"/>
                    <a:pt x="2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6" y="3"/>
                    <a:pt x="9" y="3"/>
                  </a:cubicBezTo>
                  <a:cubicBezTo>
                    <a:pt x="10" y="4"/>
                    <a:pt x="11" y="5"/>
                    <a:pt x="11" y="7"/>
                  </a:cubicBezTo>
                  <a:cubicBezTo>
                    <a:pt x="12" y="8"/>
                    <a:pt x="11" y="9"/>
                    <a:pt x="11" y="10"/>
                  </a:cubicBezTo>
                  <a:cubicBezTo>
                    <a:pt x="11" y="10"/>
                    <a:pt x="9" y="9"/>
                    <a:pt x="7" y="8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1"/>
                    <a:pt x="6" y="13"/>
                    <a:pt x="6" y="13"/>
                  </a:cubicBezTo>
                  <a:cubicBezTo>
                    <a:pt x="6" y="13"/>
                    <a:pt x="6" y="13"/>
                    <a:pt x="5" y="13"/>
                  </a:cubicBezTo>
                  <a:moveTo>
                    <a:pt x="3" y="4"/>
                  </a:moveTo>
                  <a:cubicBezTo>
                    <a:pt x="1" y="5"/>
                    <a:pt x="0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1"/>
                    <a:pt x="3" y="15"/>
                    <a:pt x="5" y="16"/>
                  </a:cubicBezTo>
                  <a:cubicBezTo>
                    <a:pt x="6" y="16"/>
                    <a:pt x="7" y="15"/>
                    <a:pt x="7" y="15"/>
                  </a:cubicBezTo>
                  <a:cubicBezTo>
                    <a:pt x="8" y="14"/>
                    <a:pt x="8" y="13"/>
                    <a:pt x="8" y="12"/>
                  </a:cubicBezTo>
                  <a:cubicBezTo>
                    <a:pt x="8" y="12"/>
                    <a:pt x="8" y="11"/>
                    <a:pt x="8" y="11"/>
                  </a:cubicBezTo>
                  <a:cubicBezTo>
                    <a:pt x="10" y="12"/>
                    <a:pt x="12" y="12"/>
                    <a:pt x="13" y="11"/>
                  </a:cubicBezTo>
                  <a:cubicBezTo>
                    <a:pt x="14" y="10"/>
                    <a:pt x="14" y="9"/>
                    <a:pt x="13" y="6"/>
                  </a:cubicBezTo>
                  <a:cubicBezTo>
                    <a:pt x="13" y="4"/>
                    <a:pt x="11" y="2"/>
                    <a:pt x="9" y="1"/>
                  </a:cubicBezTo>
                  <a:cubicBezTo>
                    <a:pt x="6" y="0"/>
                    <a:pt x="4" y="3"/>
                    <a:pt x="3" y="4"/>
                  </a:cubicBezTo>
                </a:path>
              </a:pathLst>
            </a:custGeom>
            <a:solidFill>
              <a:srgbClr val="46A74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8202608" y="574675"/>
              <a:ext cx="19050" cy="14288"/>
            </a:xfrm>
            <a:custGeom>
              <a:rect b="b" l="l" r="r" t="t"/>
              <a:pathLst>
                <a:path extrusionOk="0" h="13" w="16">
                  <a:moveTo>
                    <a:pt x="6" y="4"/>
                  </a:moveTo>
                  <a:cubicBezTo>
                    <a:pt x="6" y="4"/>
                    <a:pt x="7" y="0"/>
                    <a:pt x="11" y="1"/>
                  </a:cubicBezTo>
                  <a:cubicBezTo>
                    <a:pt x="14" y="2"/>
                    <a:pt x="16" y="7"/>
                    <a:pt x="14" y="9"/>
                  </a:cubicBezTo>
                  <a:cubicBezTo>
                    <a:pt x="13" y="10"/>
                    <a:pt x="9" y="8"/>
                    <a:pt x="9" y="8"/>
                  </a:cubicBezTo>
                  <a:cubicBezTo>
                    <a:pt x="9" y="8"/>
                    <a:pt x="10" y="13"/>
                    <a:pt x="8" y="13"/>
                  </a:cubicBezTo>
                  <a:cubicBezTo>
                    <a:pt x="5" y="13"/>
                    <a:pt x="0" y="4"/>
                    <a:pt x="6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8204195" y="573088"/>
              <a:ext cx="17462" cy="17463"/>
            </a:xfrm>
            <a:custGeom>
              <a:rect b="b" l="l" r="r" t="t"/>
              <a:pathLst>
                <a:path extrusionOk="0" h="15" w="14">
                  <a:moveTo>
                    <a:pt x="6" y="13"/>
                  </a:moveTo>
                  <a:cubicBezTo>
                    <a:pt x="5" y="13"/>
                    <a:pt x="2" y="10"/>
                    <a:pt x="2" y="8"/>
                  </a:cubicBezTo>
                  <a:cubicBezTo>
                    <a:pt x="2" y="7"/>
                    <a:pt x="2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5"/>
                    <a:pt x="6" y="2"/>
                    <a:pt x="9" y="3"/>
                  </a:cubicBezTo>
                  <a:cubicBezTo>
                    <a:pt x="10" y="3"/>
                    <a:pt x="11" y="5"/>
                    <a:pt x="11" y="7"/>
                  </a:cubicBezTo>
                  <a:cubicBezTo>
                    <a:pt x="12" y="8"/>
                    <a:pt x="12" y="9"/>
                    <a:pt x="11" y="9"/>
                  </a:cubicBezTo>
                  <a:cubicBezTo>
                    <a:pt x="11" y="10"/>
                    <a:pt x="9" y="9"/>
                    <a:pt x="7" y="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11"/>
                    <a:pt x="6" y="12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moveTo>
                    <a:pt x="4" y="4"/>
                  </a:moveTo>
                  <a:cubicBezTo>
                    <a:pt x="1" y="4"/>
                    <a:pt x="0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1"/>
                    <a:pt x="3" y="15"/>
                    <a:pt x="6" y="15"/>
                  </a:cubicBezTo>
                  <a:cubicBezTo>
                    <a:pt x="6" y="15"/>
                    <a:pt x="7" y="15"/>
                    <a:pt x="7" y="14"/>
                  </a:cubicBezTo>
                  <a:cubicBezTo>
                    <a:pt x="8" y="14"/>
                    <a:pt x="8" y="13"/>
                    <a:pt x="8" y="12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0" y="12"/>
                    <a:pt x="12" y="12"/>
                    <a:pt x="13" y="11"/>
                  </a:cubicBezTo>
                  <a:cubicBezTo>
                    <a:pt x="14" y="9"/>
                    <a:pt x="14" y="7"/>
                    <a:pt x="13" y="6"/>
                  </a:cubicBezTo>
                  <a:cubicBezTo>
                    <a:pt x="13" y="4"/>
                    <a:pt x="11" y="1"/>
                    <a:pt x="9" y="1"/>
                  </a:cubicBezTo>
                  <a:cubicBezTo>
                    <a:pt x="6" y="0"/>
                    <a:pt x="4" y="2"/>
                    <a:pt x="4" y="4"/>
                  </a:cubicBezTo>
                </a:path>
              </a:pathLst>
            </a:custGeom>
            <a:solidFill>
              <a:srgbClr val="46A74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8205783" y="581025"/>
              <a:ext cx="20637" cy="15875"/>
            </a:xfrm>
            <a:custGeom>
              <a:rect b="b" l="l" r="r" t="t"/>
              <a:pathLst>
                <a:path extrusionOk="0" h="13" w="17">
                  <a:moveTo>
                    <a:pt x="7" y="4"/>
                  </a:moveTo>
                  <a:cubicBezTo>
                    <a:pt x="7" y="4"/>
                    <a:pt x="8" y="0"/>
                    <a:pt x="12" y="1"/>
                  </a:cubicBezTo>
                  <a:cubicBezTo>
                    <a:pt x="15" y="1"/>
                    <a:pt x="17" y="7"/>
                    <a:pt x="15" y="9"/>
                  </a:cubicBezTo>
                  <a:cubicBezTo>
                    <a:pt x="14" y="10"/>
                    <a:pt x="10" y="8"/>
                    <a:pt x="10" y="8"/>
                  </a:cubicBezTo>
                  <a:cubicBezTo>
                    <a:pt x="10" y="8"/>
                    <a:pt x="11" y="13"/>
                    <a:pt x="8" y="13"/>
                  </a:cubicBezTo>
                  <a:cubicBezTo>
                    <a:pt x="6" y="13"/>
                    <a:pt x="0" y="4"/>
                    <a:pt x="7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8208958" y="579438"/>
              <a:ext cx="17462" cy="19050"/>
            </a:xfrm>
            <a:custGeom>
              <a:rect b="b" l="l" r="r" t="t"/>
              <a:pathLst>
                <a:path extrusionOk="0" h="15" w="14">
                  <a:moveTo>
                    <a:pt x="5" y="13"/>
                  </a:moveTo>
                  <a:cubicBezTo>
                    <a:pt x="5" y="13"/>
                    <a:pt x="2" y="10"/>
                    <a:pt x="2" y="8"/>
                  </a:cubicBezTo>
                  <a:cubicBezTo>
                    <a:pt x="2" y="7"/>
                    <a:pt x="2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6" y="2"/>
                    <a:pt x="9" y="3"/>
                  </a:cubicBezTo>
                  <a:cubicBezTo>
                    <a:pt x="10" y="3"/>
                    <a:pt x="11" y="5"/>
                    <a:pt x="11" y="7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1" y="9"/>
                    <a:pt x="9" y="9"/>
                    <a:pt x="7" y="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10"/>
                    <a:pt x="6" y="12"/>
                    <a:pt x="6" y="13"/>
                  </a:cubicBezTo>
                  <a:cubicBezTo>
                    <a:pt x="6" y="13"/>
                    <a:pt x="6" y="13"/>
                    <a:pt x="5" y="13"/>
                  </a:cubicBezTo>
                  <a:moveTo>
                    <a:pt x="3" y="4"/>
                  </a:moveTo>
                  <a:cubicBezTo>
                    <a:pt x="1" y="4"/>
                    <a:pt x="0" y="5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1"/>
                    <a:pt x="3" y="15"/>
                    <a:pt x="5" y="15"/>
                  </a:cubicBezTo>
                  <a:cubicBezTo>
                    <a:pt x="6" y="15"/>
                    <a:pt x="7" y="15"/>
                    <a:pt x="7" y="14"/>
                  </a:cubicBezTo>
                  <a:cubicBezTo>
                    <a:pt x="8" y="13"/>
                    <a:pt x="8" y="12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0" y="11"/>
                    <a:pt x="12" y="12"/>
                    <a:pt x="13" y="11"/>
                  </a:cubicBezTo>
                  <a:cubicBezTo>
                    <a:pt x="14" y="9"/>
                    <a:pt x="14" y="7"/>
                    <a:pt x="13" y="6"/>
                  </a:cubicBezTo>
                  <a:cubicBezTo>
                    <a:pt x="13" y="4"/>
                    <a:pt x="11" y="1"/>
                    <a:pt x="9" y="1"/>
                  </a:cubicBezTo>
                  <a:cubicBezTo>
                    <a:pt x="6" y="0"/>
                    <a:pt x="4" y="2"/>
                    <a:pt x="3" y="4"/>
                  </a:cubicBezTo>
                </a:path>
              </a:pathLst>
            </a:custGeom>
            <a:solidFill>
              <a:srgbClr val="46A74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8212133" y="587375"/>
              <a:ext cx="19050" cy="15875"/>
            </a:xfrm>
            <a:custGeom>
              <a:rect b="b" l="l" r="r" t="t"/>
              <a:pathLst>
                <a:path extrusionOk="0" h="13" w="16">
                  <a:moveTo>
                    <a:pt x="7" y="4"/>
                  </a:moveTo>
                  <a:cubicBezTo>
                    <a:pt x="7" y="4"/>
                    <a:pt x="8" y="0"/>
                    <a:pt x="12" y="1"/>
                  </a:cubicBezTo>
                  <a:cubicBezTo>
                    <a:pt x="14" y="2"/>
                    <a:pt x="16" y="8"/>
                    <a:pt x="15" y="9"/>
                  </a:cubicBezTo>
                  <a:cubicBezTo>
                    <a:pt x="13" y="11"/>
                    <a:pt x="9" y="8"/>
                    <a:pt x="9" y="8"/>
                  </a:cubicBezTo>
                  <a:cubicBezTo>
                    <a:pt x="9" y="8"/>
                    <a:pt x="11" y="13"/>
                    <a:pt x="8" y="13"/>
                  </a:cubicBezTo>
                  <a:cubicBezTo>
                    <a:pt x="6" y="13"/>
                    <a:pt x="0" y="5"/>
                    <a:pt x="7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8215308" y="585788"/>
              <a:ext cx="15875" cy="17463"/>
            </a:xfrm>
            <a:custGeom>
              <a:rect b="b" l="l" r="r" t="t"/>
              <a:pathLst>
                <a:path extrusionOk="0" h="15" w="14">
                  <a:moveTo>
                    <a:pt x="5" y="13"/>
                  </a:moveTo>
                  <a:cubicBezTo>
                    <a:pt x="4" y="13"/>
                    <a:pt x="2" y="10"/>
                    <a:pt x="2" y="8"/>
                  </a:cubicBezTo>
                  <a:cubicBezTo>
                    <a:pt x="2" y="8"/>
                    <a:pt x="2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6" y="3"/>
                    <a:pt x="8" y="3"/>
                  </a:cubicBezTo>
                  <a:cubicBezTo>
                    <a:pt x="9" y="4"/>
                    <a:pt x="10" y="5"/>
                    <a:pt x="11" y="7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0"/>
                    <a:pt x="9" y="9"/>
                    <a:pt x="7" y="8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11"/>
                    <a:pt x="6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moveTo>
                    <a:pt x="3" y="4"/>
                  </a:moveTo>
                  <a:cubicBezTo>
                    <a:pt x="1" y="5"/>
                    <a:pt x="0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1"/>
                    <a:pt x="3" y="15"/>
                    <a:pt x="5" y="15"/>
                  </a:cubicBezTo>
                  <a:cubicBezTo>
                    <a:pt x="6" y="15"/>
                    <a:pt x="7" y="15"/>
                    <a:pt x="7" y="15"/>
                  </a:cubicBezTo>
                  <a:cubicBezTo>
                    <a:pt x="8" y="14"/>
                    <a:pt x="8" y="13"/>
                    <a:pt x="8" y="12"/>
                  </a:cubicBezTo>
                  <a:cubicBezTo>
                    <a:pt x="8" y="12"/>
                    <a:pt x="8" y="11"/>
                    <a:pt x="8" y="11"/>
                  </a:cubicBezTo>
                  <a:cubicBezTo>
                    <a:pt x="9" y="12"/>
                    <a:pt x="11" y="12"/>
                    <a:pt x="13" y="11"/>
                  </a:cubicBezTo>
                  <a:cubicBezTo>
                    <a:pt x="14" y="10"/>
                    <a:pt x="13" y="7"/>
                    <a:pt x="13" y="6"/>
                  </a:cubicBezTo>
                  <a:cubicBezTo>
                    <a:pt x="12" y="4"/>
                    <a:pt x="11" y="2"/>
                    <a:pt x="9" y="1"/>
                  </a:cubicBezTo>
                  <a:cubicBezTo>
                    <a:pt x="6" y="0"/>
                    <a:pt x="4" y="2"/>
                    <a:pt x="3" y="4"/>
                  </a:cubicBezTo>
                </a:path>
              </a:pathLst>
            </a:custGeom>
            <a:solidFill>
              <a:srgbClr val="46A74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8216895" y="593725"/>
              <a:ext cx="19050" cy="15875"/>
            </a:xfrm>
            <a:custGeom>
              <a:rect b="b" l="l" r="r" t="t"/>
              <a:pathLst>
                <a:path extrusionOk="0" h="13" w="16">
                  <a:moveTo>
                    <a:pt x="7" y="3"/>
                  </a:moveTo>
                  <a:cubicBezTo>
                    <a:pt x="7" y="3"/>
                    <a:pt x="8" y="0"/>
                    <a:pt x="12" y="1"/>
                  </a:cubicBezTo>
                  <a:cubicBezTo>
                    <a:pt x="14" y="1"/>
                    <a:pt x="16" y="7"/>
                    <a:pt x="15" y="9"/>
                  </a:cubicBezTo>
                  <a:cubicBezTo>
                    <a:pt x="13" y="10"/>
                    <a:pt x="9" y="8"/>
                    <a:pt x="9" y="8"/>
                  </a:cubicBezTo>
                  <a:cubicBezTo>
                    <a:pt x="9" y="8"/>
                    <a:pt x="11" y="13"/>
                    <a:pt x="8" y="13"/>
                  </a:cubicBezTo>
                  <a:cubicBezTo>
                    <a:pt x="6" y="13"/>
                    <a:pt x="0" y="4"/>
                    <a:pt x="7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8220070" y="593725"/>
              <a:ext cx="15875" cy="17463"/>
            </a:xfrm>
            <a:custGeom>
              <a:rect b="b" l="l" r="r" t="t"/>
              <a:pathLst>
                <a:path extrusionOk="0" h="15" w="14">
                  <a:moveTo>
                    <a:pt x="5" y="13"/>
                  </a:moveTo>
                  <a:cubicBezTo>
                    <a:pt x="4" y="12"/>
                    <a:pt x="2" y="10"/>
                    <a:pt x="2" y="7"/>
                  </a:cubicBezTo>
                  <a:cubicBezTo>
                    <a:pt x="2" y="7"/>
                    <a:pt x="2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6" y="2"/>
                    <a:pt x="8" y="3"/>
                  </a:cubicBezTo>
                  <a:cubicBezTo>
                    <a:pt x="9" y="3"/>
                    <a:pt x="10" y="5"/>
                    <a:pt x="11" y="6"/>
                  </a:cubicBezTo>
                  <a:cubicBezTo>
                    <a:pt x="11" y="8"/>
                    <a:pt x="11" y="9"/>
                    <a:pt x="11" y="9"/>
                  </a:cubicBezTo>
                  <a:cubicBezTo>
                    <a:pt x="11" y="9"/>
                    <a:pt x="9" y="9"/>
                    <a:pt x="7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10"/>
                    <a:pt x="6" y="12"/>
                    <a:pt x="5" y="12"/>
                  </a:cubicBezTo>
                  <a:cubicBezTo>
                    <a:pt x="5" y="13"/>
                    <a:pt x="5" y="13"/>
                    <a:pt x="5" y="13"/>
                  </a:cubicBezTo>
                  <a:moveTo>
                    <a:pt x="3" y="3"/>
                  </a:moveTo>
                  <a:cubicBezTo>
                    <a:pt x="1" y="4"/>
                    <a:pt x="0" y="5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1"/>
                    <a:pt x="3" y="15"/>
                    <a:pt x="5" y="15"/>
                  </a:cubicBezTo>
                  <a:cubicBezTo>
                    <a:pt x="6" y="15"/>
                    <a:pt x="7" y="14"/>
                    <a:pt x="7" y="14"/>
                  </a:cubicBezTo>
                  <a:cubicBezTo>
                    <a:pt x="8" y="13"/>
                    <a:pt x="8" y="12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1"/>
                    <a:pt x="11" y="12"/>
                    <a:pt x="13" y="10"/>
                  </a:cubicBezTo>
                  <a:cubicBezTo>
                    <a:pt x="14" y="9"/>
                    <a:pt x="13" y="7"/>
                    <a:pt x="13" y="6"/>
                  </a:cubicBezTo>
                  <a:cubicBezTo>
                    <a:pt x="12" y="4"/>
                    <a:pt x="11" y="1"/>
                    <a:pt x="9" y="1"/>
                  </a:cubicBezTo>
                  <a:cubicBezTo>
                    <a:pt x="6" y="0"/>
                    <a:pt x="4" y="2"/>
                    <a:pt x="3" y="3"/>
                  </a:cubicBezTo>
                </a:path>
              </a:pathLst>
            </a:custGeom>
            <a:solidFill>
              <a:srgbClr val="46A74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8164508" y="684213"/>
              <a:ext cx="14287" cy="15875"/>
            </a:xfrm>
            <a:custGeom>
              <a:rect b="b" l="l" r="r" t="t"/>
              <a:pathLst>
                <a:path extrusionOk="0" h="13" w="12">
                  <a:moveTo>
                    <a:pt x="5" y="0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6" y="2"/>
                  </a:cubicBezTo>
                  <a:cubicBezTo>
                    <a:pt x="6" y="3"/>
                    <a:pt x="5" y="5"/>
                    <a:pt x="5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9" y="4"/>
                    <a:pt x="9" y="3"/>
                  </a:cubicBezTo>
                  <a:cubicBezTo>
                    <a:pt x="9" y="3"/>
                    <a:pt x="9" y="2"/>
                    <a:pt x="9" y="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1" y="4"/>
                    <a:pt x="11" y="5"/>
                  </a:cubicBezTo>
                  <a:cubicBezTo>
                    <a:pt x="10" y="6"/>
                    <a:pt x="8" y="9"/>
                    <a:pt x="8" y="10"/>
                  </a:cubicBezTo>
                  <a:cubicBezTo>
                    <a:pt x="8" y="11"/>
                    <a:pt x="8" y="13"/>
                    <a:pt x="8" y="13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6" y="10"/>
                    <a:pt x="6" y="9"/>
                  </a:cubicBezTo>
                  <a:cubicBezTo>
                    <a:pt x="6" y="8"/>
                    <a:pt x="7" y="7"/>
                    <a:pt x="7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4" y="7"/>
                    <a:pt x="3" y="8"/>
                  </a:cubicBezTo>
                  <a:cubicBezTo>
                    <a:pt x="2" y="9"/>
                    <a:pt x="3" y="11"/>
                    <a:pt x="3" y="1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1" y="9"/>
                    <a:pt x="2" y="7"/>
                  </a:cubicBezTo>
                  <a:cubicBezTo>
                    <a:pt x="2" y="7"/>
                    <a:pt x="4" y="3"/>
                    <a:pt x="5" y="2"/>
                  </a:cubicBezTo>
                  <a:cubicBezTo>
                    <a:pt x="5" y="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201D1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8174033" y="688975"/>
              <a:ext cx="9525" cy="14288"/>
            </a:xfrm>
            <a:custGeom>
              <a:rect b="b" l="l" r="r" t="t"/>
              <a:pathLst>
                <a:path extrusionOk="0" h="11" w="7">
                  <a:moveTo>
                    <a:pt x="4" y="0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6" y="2"/>
                    <a:pt x="6" y="3"/>
                  </a:cubicBezTo>
                  <a:cubicBezTo>
                    <a:pt x="5" y="4"/>
                    <a:pt x="4" y="7"/>
                    <a:pt x="3" y="8"/>
                  </a:cubicBezTo>
                  <a:cubicBezTo>
                    <a:pt x="3" y="9"/>
                    <a:pt x="3" y="11"/>
                    <a:pt x="3" y="1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1" y="9"/>
                    <a:pt x="1" y="8"/>
                  </a:cubicBezTo>
                  <a:cubicBezTo>
                    <a:pt x="2" y="7"/>
                    <a:pt x="4" y="3"/>
                    <a:pt x="4" y="2"/>
                  </a:cubicBezTo>
                  <a:cubicBezTo>
                    <a:pt x="4" y="1"/>
                    <a:pt x="4" y="0"/>
                    <a:pt x="4" y="0"/>
                  </a:cubicBezTo>
                </a:path>
              </a:pathLst>
            </a:custGeom>
            <a:solidFill>
              <a:srgbClr val="201D1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8178795" y="692150"/>
              <a:ext cx="14287" cy="14288"/>
            </a:xfrm>
            <a:custGeom>
              <a:rect b="b" l="l" r="r" t="t"/>
              <a:pathLst>
                <a:path extrusionOk="0" h="12" w="12">
                  <a:moveTo>
                    <a:pt x="0" y="9"/>
                  </a:moveTo>
                  <a:cubicBezTo>
                    <a:pt x="0" y="9"/>
                    <a:pt x="1" y="9"/>
                    <a:pt x="1" y="8"/>
                  </a:cubicBezTo>
                  <a:cubicBezTo>
                    <a:pt x="2" y="8"/>
                    <a:pt x="4" y="2"/>
                    <a:pt x="4" y="2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9" y="4"/>
                    <a:pt x="9" y="4"/>
                  </a:cubicBezTo>
                  <a:cubicBezTo>
                    <a:pt x="9" y="3"/>
                    <a:pt x="9" y="2"/>
                    <a:pt x="9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1" y="3"/>
                    <a:pt x="11" y="4"/>
                  </a:cubicBezTo>
                  <a:cubicBezTo>
                    <a:pt x="10" y="5"/>
                    <a:pt x="7" y="12"/>
                    <a:pt x="7" y="1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3" y="7"/>
                    <a:pt x="3" y="8"/>
                  </a:cubicBezTo>
                  <a:cubicBezTo>
                    <a:pt x="3" y="9"/>
                    <a:pt x="3" y="10"/>
                    <a:pt x="3" y="1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201D1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8189908" y="695325"/>
              <a:ext cx="12700" cy="14288"/>
            </a:xfrm>
            <a:custGeom>
              <a:rect b="b" l="l" r="r" t="t"/>
              <a:pathLst>
                <a:path extrusionOk="0" h="12" w="11">
                  <a:moveTo>
                    <a:pt x="0" y="10"/>
                  </a:moveTo>
                  <a:cubicBezTo>
                    <a:pt x="0" y="10"/>
                    <a:pt x="1" y="10"/>
                    <a:pt x="1" y="9"/>
                  </a:cubicBezTo>
                  <a:cubicBezTo>
                    <a:pt x="1" y="8"/>
                    <a:pt x="3" y="2"/>
                    <a:pt x="3" y="2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8" y="4"/>
                    <a:pt x="9" y="3"/>
                  </a:cubicBezTo>
                  <a:cubicBezTo>
                    <a:pt x="9" y="2"/>
                    <a:pt x="8" y="1"/>
                    <a:pt x="8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0" y="3"/>
                    <a:pt x="10" y="3"/>
                  </a:cubicBezTo>
                  <a:cubicBezTo>
                    <a:pt x="10" y="4"/>
                    <a:pt x="7" y="12"/>
                    <a:pt x="7" y="1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3" y="8"/>
                    <a:pt x="3" y="9"/>
                  </a:cubicBezTo>
                  <a:cubicBezTo>
                    <a:pt x="3" y="9"/>
                    <a:pt x="3" y="11"/>
                    <a:pt x="3" y="11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201D1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8199433" y="698500"/>
              <a:ext cx="12700" cy="14288"/>
            </a:xfrm>
            <a:custGeom>
              <a:rect b="b" l="l" r="r" t="t"/>
              <a:pathLst>
                <a:path extrusionOk="0" h="12" w="10">
                  <a:moveTo>
                    <a:pt x="4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2"/>
                    <a:pt x="8" y="2"/>
                  </a:cubicBezTo>
                  <a:cubicBezTo>
                    <a:pt x="7" y="2"/>
                    <a:pt x="6" y="2"/>
                    <a:pt x="6" y="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7" y="5"/>
                    <a:pt x="8" y="5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5"/>
                    <a:pt x="5" y="6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5" y="10"/>
                    <a:pt x="6" y="10"/>
                  </a:cubicBezTo>
                  <a:cubicBezTo>
                    <a:pt x="7" y="10"/>
                    <a:pt x="8" y="9"/>
                    <a:pt x="8" y="9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10"/>
                    <a:pt x="2" y="9"/>
                  </a:cubicBezTo>
                  <a:cubicBezTo>
                    <a:pt x="2" y="8"/>
                    <a:pt x="4" y="3"/>
                    <a:pt x="4" y="2"/>
                  </a:cubicBezTo>
                  <a:cubicBezTo>
                    <a:pt x="4" y="1"/>
                    <a:pt x="4" y="0"/>
                    <a:pt x="4" y="0"/>
                  </a:cubicBezTo>
                </a:path>
              </a:pathLst>
            </a:custGeom>
            <a:solidFill>
              <a:srgbClr val="201D1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8210545" y="700088"/>
              <a:ext cx="12700" cy="19050"/>
            </a:xfrm>
            <a:custGeom>
              <a:rect b="b" l="l" r="r" t="t"/>
              <a:pathLst>
                <a:path extrusionOk="0" h="16" w="11">
                  <a:moveTo>
                    <a:pt x="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4"/>
                    <a:pt x="7" y="2"/>
                    <a:pt x="7" y="2"/>
                  </a:cubicBezTo>
                  <a:cubicBezTo>
                    <a:pt x="8" y="1"/>
                    <a:pt x="7" y="0"/>
                    <a:pt x="7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0" y="1"/>
                    <a:pt x="9" y="2"/>
                  </a:cubicBezTo>
                  <a:cubicBezTo>
                    <a:pt x="9" y="3"/>
                    <a:pt x="5" y="5"/>
                    <a:pt x="5" y="5"/>
                  </a:cubicBezTo>
                  <a:cubicBezTo>
                    <a:pt x="5" y="5"/>
                    <a:pt x="6" y="12"/>
                    <a:pt x="11" y="16"/>
                  </a:cubicBezTo>
                  <a:cubicBezTo>
                    <a:pt x="11" y="16"/>
                    <a:pt x="5" y="15"/>
                    <a:pt x="3" y="7"/>
                  </a:cubicBezTo>
                  <a:cubicBezTo>
                    <a:pt x="3" y="7"/>
                    <a:pt x="3" y="9"/>
                    <a:pt x="3" y="10"/>
                  </a:cubicBezTo>
                  <a:cubicBezTo>
                    <a:pt x="3" y="10"/>
                    <a:pt x="4" y="11"/>
                    <a:pt x="4" y="1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1" y="9"/>
                    <a:pt x="2" y="2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201D1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8218483" y="701675"/>
              <a:ext cx="12700" cy="12700"/>
            </a:xfrm>
            <a:custGeom>
              <a:rect b="b" l="l" r="r" t="t"/>
              <a:pathLst>
                <a:path extrusionOk="0" h="11" w="10">
                  <a:moveTo>
                    <a:pt x="4" y="7"/>
                  </a:moveTo>
                  <a:cubicBezTo>
                    <a:pt x="5" y="6"/>
                    <a:pt x="6" y="4"/>
                    <a:pt x="6" y="4"/>
                  </a:cubicBezTo>
                  <a:cubicBezTo>
                    <a:pt x="6" y="7"/>
                    <a:pt x="6" y="7"/>
                    <a:pt x="6" y="7"/>
                  </a:cubicBezTo>
                  <a:lnTo>
                    <a:pt x="4" y="7"/>
                  </a:lnTo>
                  <a:close/>
                  <a:moveTo>
                    <a:pt x="10" y="11"/>
                  </a:moveTo>
                  <a:cubicBezTo>
                    <a:pt x="10" y="11"/>
                    <a:pt x="10" y="10"/>
                    <a:pt x="9" y="9"/>
                  </a:cubicBezTo>
                  <a:cubicBezTo>
                    <a:pt x="9" y="8"/>
                    <a:pt x="6" y="0"/>
                    <a:pt x="6" y="0"/>
                  </a:cubicBezTo>
                  <a:cubicBezTo>
                    <a:pt x="6" y="0"/>
                    <a:pt x="3" y="7"/>
                    <a:pt x="2" y="9"/>
                  </a:cubicBezTo>
                  <a:cubicBezTo>
                    <a:pt x="1" y="10"/>
                    <a:pt x="0" y="10"/>
                    <a:pt x="0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3" y="10"/>
                    <a:pt x="3" y="9"/>
                  </a:cubicBezTo>
                  <a:cubicBezTo>
                    <a:pt x="3" y="9"/>
                    <a:pt x="4" y="8"/>
                    <a:pt x="4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0"/>
                    <a:pt x="6" y="11"/>
                    <a:pt x="6" y="11"/>
                  </a:cubicBezTo>
                  <a:lnTo>
                    <a:pt x="10" y="11"/>
                  </a:lnTo>
                  <a:close/>
                </a:path>
              </a:pathLst>
            </a:custGeom>
            <a:solidFill>
              <a:srgbClr val="201D1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8235945" y="701675"/>
              <a:ext cx="9525" cy="12700"/>
            </a:xfrm>
            <a:custGeom>
              <a:rect b="b" l="l" r="r" t="t"/>
              <a:pathLst>
                <a:path extrusionOk="0" h="11" w="8">
                  <a:moveTo>
                    <a:pt x="2" y="11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0"/>
                  </a:cubicBezTo>
                  <a:cubicBezTo>
                    <a:pt x="5" y="9"/>
                    <a:pt x="5" y="1"/>
                    <a:pt x="5" y="1"/>
                  </a:cubicBezTo>
                  <a:cubicBezTo>
                    <a:pt x="5" y="1"/>
                    <a:pt x="6" y="1"/>
                    <a:pt x="7" y="2"/>
                  </a:cubicBezTo>
                  <a:cubicBezTo>
                    <a:pt x="8" y="2"/>
                    <a:pt x="8" y="4"/>
                    <a:pt x="8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2"/>
                    <a:pt x="2" y="2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4" y="9"/>
                    <a:pt x="3" y="10"/>
                  </a:cubicBezTo>
                  <a:cubicBezTo>
                    <a:pt x="3" y="10"/>
                    <a:pt x="2" y="11"/>
                    <a:pt x="2" y="11"/>
                  </a:cubicBezTo>
                </a:path>
              </a:pathLst>
            </a:custGeom>
            <a:solidFill>
              <a:srgbClr val="201D1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8247058" y="701675"/>
              <a:ext cx="9525" cy="14288"/>
            </a:xfrm>
            <a:custGeom>
              <a:rect b="b" l="l" r="r" t="t"/>
              <a:pathLst>
                <a:path extrusionOk="0" h="12" w="8">
                  <a:moveTo>
                    <a:pt x="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2" y="2"/>
                    <a:pt x="2" y="7"/>
                    <a:pt x="2" y="8"/>
                  </a:cubicBezTo>
                  <a:cubicBezTo>
                    <a:pt x="3" y="10"/>
                    <a:pt x="5" y="11"/>
                    <a:pt x="5" y="8"/>
                  </a:cubicBezTo>
                  <a:cubicBezTo>
                    <a:pt x="6" y="6"/>
                    <a:pt x="5" y="2"/>
                    <a:pt x="5" y="2"/>
                  </a:cubicBezTo>
                  <a:cubicBezTo>
                    <a:pt x="5" y="1"/>
                    <a:pt x="4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1"/>
                    <a:pt x="7" y="1"/>
                  </a:cubicBezTo>
                  <a:cubicBezTo>
                    <a:pt x="8" y="4"/>
                    <a:pt x="8" y="8"/>
                    <a:pt x="7" y="9"/>
                  </a:cubicBezTo>
                  <a:cubicBezTo>
                    <a:pt x="7" y="11"/>
                    <a:pt x="6" y="11"/>
                    <a:pt x="5" y="12"/>
                  </a:cubicBezTo>
                  <a:cubicBezTo>
                    <a:pt x="3" y="12"/>
                    <a:pt x="1" y="10"/>
                    <a:pt x="1" y="9"/>
                  </a:cubicBezTo>
                  <a:cubicBezTo>
                    <a:pt x="1" y="8"/>
                    <a:pt x="1" y="2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201D1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8258170" y="700088"/>
              <a:ext cx="9525" cy="12700"/>
            </a:xfrm>
            <a:custGeom>
              <a:rect b="b" l="l" r="r" t="t"/>
              <a:pathLst>
                <a:path extrusionOk="0" h="11" w="8">
                  <a:moveTo>
                    <a:pt x="1" y="11"/>
                  </a:moveTo>
                  <a:cubicBezTo>
                    <a:pt x="1" y="11"/>
                    <a:pt x="2" y="11"/>
                    <a:pt x="2" y="10"/>
                  </a:cubicBezTo>
                  <a:cubicBezTo>
                    <a:pt x="2" y="9"/>
                    <a:pt x="1" y="3"/>
                    <a:pt x="1" y="3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2"/>
                    <a:pt x="6" y="2"/>
                  </a:cubicBezTo>
                  <a:cubicBezTo>
                    <a:pt x="6" y="1"/>
                    <a:pt x="4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1"/>
                    <a:pt x="7" y="1"/>
                  </a:cubicBezTo>
                  <a:cubicBezTo>
                    <a:pt x="7" y="2"/>
                    <a:pt x="8" y="11"/>
                    <a:pt x="8" y="11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8"/>
                    <a:pt x="3" y="9"/>
                  </a:cubicBezTo>
                  <a:cubicBezTo>
                    <a:pt x="3" y="10"/>
                    <a:pt x="4" y="11"/>
                    <a:pt x="4" y="11"/>
                  </a:cubicBezTo>
                  <a:lnTo>
                    <a:pt x="1" y="11"/>
                  </a:lnTo>
                  <a:close/>
                </a:path>
              </a:pathLst>
            </a:custGeom>
            <a:solidFill>
              <a:srgbClr val="201D1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8267695" y="698500"/>
              <a:ext cx="11112" cy="14288"/>
            </a:xfrm>
            <a:custGeom>
              <a:rect b="b" l="l" r="r" t="t"/>
              <a:pathLst>
                <a:path extrusionOk="0" h="12" w="10">
                  <a:moveTo>
                    <a:pt x="8" y="4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5" y="0"/>
                    <a:pt x="3" y="1"/>
                  </a:cubicBezTo>
                  <a:cubicBezTo>
                    <a:pt x="2" y="2"/>
                    <a:pt x="0" y="4"/>
                    <a:pt x="1" y="8"/>
                  </a:cubicBezTo>
                  <a:cubicBezTo>
                    <a:pt x="2" y="12"/>
                    <a:pt x="5" y="12"/>
                    <a:pt x="6" y="12"/>
                  </a:cubicBezTo>
                  <a:cubicBezTo>
                    <a:pt x="7" y="12"/>
                    <a:pt x="9" y="10"/>
                    <a:pt x="9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9" y="7"/>
                    <a:pt x="9" y="7"/>
                  </a:cubicBezTo>
                  <a:cubicBezTo>
                    <a:pt x="9" y="6"/>
                    <a:pt x="9" y="5"/>
                    <a:pt x="9" y="5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11"/>
                    <a:pt x="5" y="10"/>
                  </a:cubicBezTo>
                  <a:cubicBezTo>
                    <a:pt x="3" y="9"/>
                    <a:pt x="2" y="4"/>
                    <a:pt x="4" y="2"/>
                  </a:cubicBezTo>
                  <a:cubicBezTo>
                    <a:pt x="6" y="1"/>
                    <a:pt x="7" y="2"/>
                    <a:pt x="8" y="4"/>
                  </a:cubicBezTo>
                </a:path>
              </a:pathLst>
            </a:custGeom>
            <a:solidFill>
              <a:srgbClr val="201D1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8278808" y="695325"/>
              <a:ext cx="11112" cy="14288"/>
            </a:xfrm>
            <a:custGeom>
              <a:rect b="b" l="l" r="r" t="t"/>
              <a:pathLst>
                <a:path extrusionOk="0" h="12" w="10">
                  <a:moveTo>
                    <a:pt x="8" y="3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5" y="0"/>
                    <a:pt x="3" y="1"/>
                  </a:cubicBezTo>
                  <a:cubicBezTo>
                    <a:pt x="2" y="2"/>
                    <a:pt x="0" y="4"/>
                    <a:pt x="1" y="8"/>
                  </a:cubicBezTo>
                  <a:cubicBezTo>
                    <a:pt x="3" y="12"/>
                    <a:pt x="5" y="12"/>
                    <a:pt x="6" y="12"/>
                  </a:cubicBezTo>
                  <a:cubicBezTo>
                    <a:pt x="8" y="11"/>
                    <a:pt x="9" y="10"/>
                    <a:pt x="9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9" y="7"/>
                    <a:pt x="9" y="6"/>
                  </a:cubicBezTo>
                  <a:cubicBezTo>
                    <a:pt x="9" y="6"/>
                    <a:pt x="9" y="5"/>
                    <a:pt x="9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6" y="7"/>
                    <a:pt x="7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10"/>
                    <a:pt x="6" y="10"/>
                  </a:cubicBezTo>
                  <a:cubicBezTo>
                    <a:pt x="3" y="9"/>
                    <a:pt x="2" y="4"/>
                    <a:pt x="4" y="2"/>
                  </a:cubicBezTo>
                  <a:cubicBezTo>
                    <a:pt x="6" y="0"/>
                    <a:pt x="7" y="2"/>
                    <a:pt x="8" y="3"/>
                  </a:cubicBezTo>
                </a:path>
              </a:pathLst>
            </a:custGeom>
            <a:solidFill>
              <a:srgbClr val="201D1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8289920" y="693738"/>
              <a:ext cx="12700" cy="14288"/>
            </a:xfrm>
            <a:custGeom>
              <a:rect b="b" l="l" r="r" t="t"/>
              <a:pathLst>
                <a:path extrusionOk="0" h="12" w="10">
                  <a:moveTo>
                    <a:pt x="2" y="7"/>
                  </a:moveTo>
                  <a:cubicBezTo>
                    <a:pt x="2" y="6"/>
                    <a:pt x="3" y="4"/>
                    <a:pt x="3" y="4"/>
                  </a:cubicBezTo>
                  <a:cubicBezTo>
                    <a:pt x="4" y="7"/>
                    <a:pt x="4" y="7"/>
                    <a:pt x="4" y="7"/>
                  </a:cubicBezTo>
                  <a:lnTo>
                    <a:pt x="2" y="7"/>
                  </a:lnTo>
                  <a:close/>
                  <a:moveTo>
                    <a:pt x="10" y="9"/>
                  </a:moveTo>
                  <a:cubicBezTo>
                    <a:pt x="10" y="9"/>
                    <a:pt x="9" y="8"/>
                    <a:pt x="8" y="7"/>
                  </a:cubicBezTo>
                  <a:cubicBezTo>
                    <a:pt x="7" y="6"/>
                    <a:pt x="1" y="0"/>
                    <a:pt x="1" y="0"/>
                  </a:cubicBezTo>
                  <a:cubicBezTo>
                    <a:pt x="1" y="0"/>
                    <a:pt x="1" y="8"/>
                    <a:pt x="1" y="10"/>
                  </a:cubicBezTo>
                  <a:cubicBezTo>
                    <a:pt x="1" y="11"/>
                    <a:pt x="0" y="12"/>
                    <a:pt x="0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2" y="10"/>
                  </a:cubicBezTo>
                  <a:cubicBezTo>
                    <a:pt x="2" y="10"/>
                    <a:pt x="2" y="9"/>
                    <a:pt x="2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6" y="10"/>
                    <a:pt x="6" y="10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rgbClr val="201D1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8296270" y="690563"/>
              <a:ext cx="12700" cy="12700"/>
            </a:xfrm>
            <a:custGeom>
              <a:rect b="b" l="l" r="r" t="t"/>
              <a:pathLst>
                <a:path extrusionOk="0" h="11" w="11">
                  <a:moveTo>
                    <a:pt x="7" y="8"/>
                  </a:moveTo>
                  <a:cubicBezTo>
                    <a:pt x="7" y="8"/>
                    <a:pt x="8" y="8"/>
                    <a:pt x="9" y="7"/>
                  </a:cubicBezTo>
                  <a:cubicBezTo>
                    <a:pt x="9" y="7"/>
                    <a:pt x="10" y="5"/>
                    <a:pt x="10" y="5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5" y="10"/>
                    <a:pt x="5" y="9"/>
                  </a:cubicBezTo>
                  <a:cubicBezTo>
                    <a:pt x="5" y="8"/>
                    <a:pt x="2" y="3"/>
                    <a:pt x="2" y="2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1"/>
                    <a:pt x="4" y="1"/>
                  </a:cubicBezTo>
                  <a:cubicBezTo>
                    <a:pt x="4" y="2"/>
                    <a:pt x="7" y="8"/>
                    <a:pt x="7" y="8"/>
                  </a:cubicBezTo>
                </a:path>
              </a:pathLst>
            </a:custGeom>
            <a:solidFill>
              <a:srgbClr val="201D1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8310558" y="684213"/>
              <a:ext cx="9525" cy="11113"/>
            </a:xfrm>
            <a:custGeom>
              <a:rect b="b" l="l" r="r" t="t"/>
              <a:pathLst>
                <a:path extrusionOk="0" h="10" w="8">
                  <a:moveTo>
                    <a:pt x="0" y="2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4" y="2"/>
                    <a:pt x="6" y="6"/>
                    <a:pt x="6" y="7"/>
                  </a:cubicBezTo>
                  <a:cubicBezTo>
                    <a:pt x="7" y="8"/>
                    <a:pt x="8" y="8"/>
                    <a:pt x="8" y="8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9"/>
                    <a:pt x="5" y="8"/>
                  </a:cubicBezTo>
                  <a:cubicBezTo>
                    <a:pt x="4" y="7"/>
                    <a:pt x="2" y="4"/>
                    <a:pt x="2" y="3"/>
                  </a:cubicBezTo>
                  <a:cubicBezTo>
                    <a:pt x="1" y="2"/>
                    <a:pt x="0" y="2"/>
                    <a:pt x="0" y="2"/>
                  </a:cubicBezTo>
                </a:path>
              </a:pathLst>
            </a:custGeom>
            <a:solidFill>
              <a:srgbClr val="201D1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8315320" y="674688"/>
              <a:ext cx="20637" cy="17463"/>
            </a:xfrm>
            <a:custGeom>
              <a:rect b="b" l="l" r="r" t="t"/>
              <a:pathLst>
                <a:path extrusionOk="0" h="14" w="18">
                  <a:moveTo>
                    <a:pt x="0" y="6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6"/>
                    <a:pt x="5" y="7"/>
                    <a:pt x="5" y="7"/>
                  </a:cubicBezTo>
                  <a:cubicBezTo>
                    <a:pt x="5" y="7"/>
                    <a:pt x="5" y="4"/>
                    <a:pt x="5" y="3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1"/>
                    <a:pt x="7" y="2"/>
                  </a:cubicBezTo>
                  <a:cubicBezTo>
                    <a:pt x="7" y="3"/>
                    <a:pt x="6" y="7"/>
                    <a:pt x="6" y="7"/>
                  </a:cubicBezTo>
                  <a:cubicBezTo>
                    <a:pt x="6" y="7"/>
                    <a:pt x="11" y="11"/>
                    <a:pt x="18" y="10"/>
                  </a:cubicBezTo>
                  <a:cubicBezTo>
                    <a:pt x="18" y="10"/>
                    <a:pt x="13" y="14"/>
                    <a:pt x="6" y="9"/>
                  </a:cubicBezTo>
                  <a:cubicBezTo>
                    <a:pt x="6" y="9"/>
                    <a:pt x="7" y="12"/>
                    <a:pt x="8" y="12"/>
                  </a:cubicBezTo>
                  <a:cubicBezTo>
                    <a:pt x="8" y="12"/>
                    <a:pt x="9" y="12"/>
                    <a:pt x="9" y="12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2" y="7"/>
                    <a:pt x="2" y="7"/>
                  </a:cubicBezTo>
                  <a:cubicBezTo>
                    <a:pt x="1" y="6"/>
                    <a:pt x="0" y="6"/>
                    <a:pt x="0" y="6"/>
                  </a:cubicBezTo>
                </a:path>
              </a:pathLst>
            </a:custGeom>
            <a:solidFill>
              <a:srgbClr val="201D1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8324845" y="673100"/>
              <a:ext cx="12700" cy="14288"/>
            </a:xfrm>
            <a:custGeom>
              <a:rect b="b" l="l" r="r" t="t"/>
              <a:pathLst>
                <a:path extrusionOk="0" h="12" w="11">
                  <a:moveTo>
                    <a:pt x="4" y="7"/>
                  </a:moveTo>
                  <a:cubicBezTo>
                    <a:pt x="3" y="6"/>
                    <a:pt x="3" y="4"/>
                    <a:pt x="3" y="4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4" y="7"/>
                  </a:lnTo>
                  <a:close/>
                  <a:moveTo>
                    <a:pt x="8" y="4"/>
                  </a:moveTo>
                  <a:cubicBezTo>
                    <a:pt x="7" y="4"/>
                    <a:pt x="0" y="0"/>
                    <a:pt x="0" y="0"/>
                  </a:cubicBezTo>
                  <a:cubicBezTo>
                    <a:pt x="0" y="0"/>
                    <a:pt x="3" y="8"/>
                    <a:pt x="4" y="10"/>
                  </a:cubicBezTo>
                  <a:cubicBezTo>
                    <a:pt x="4" y="11"/>
                    <a:pt x="4" y="12"/>
                    <a:pt x="4" y="12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10"/>
                    <a:pt x="5" y="9"/>
                  </a:cubicBezTo>
                  <a:cubicBezTo>
                    <a:pt x="5" y="9"/>
                    <a:pt x="4" y="8"/>
                    <a:pt x="4" y="8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7"/>
                    <a:pt x="8" y="8"/>
                    <a:pt x="8" y="8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0" y="5"/>
                    <a:pt x="8" y="4"/>
                  </a:cubicBezTo>
                </a:path>
              </a:pathLst>
            </a:custGeom>
            <a:solidFill>
              <a:srgbClr val="201D1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8154983" y="679450"/>
              <a:ext cx="12700" cy="14288"/>
            </a:xfrm>
            <a:custGeom>
              <a:rect b="b" l="l" r="r" t="t"/>
              <a:pathLst>
                <a:path extrusionOk="0" h="13" w="11">
                  <a:moveTo>
                    <a:pt x="8" y="5"/>
                  </a:moveTo>
                  <a:cubicBezTo>
                    <a:pt x="7" y="6"/>
                    <a:pt x="6" y="5"/>
                    <a:pt x="6" y="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9" y="4"/>
                    <a:pt x="8" y="5"/>
                  </a:cubicBezTo>
                  <a:moveTo>
                    <a:pt x="6" y="9"/>
                  </a:moveTo>
                  <a:cubicBezTo>
                    <a:pt x="5" y="10"/>
                    <a:pt x="3" y="9"/>
                    <a:pt x="3" y="9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7" y="7"/>
                    <a:pt x="6" y="9"/>
                  </a:cubicBezTo>
                  <a:moveTo>
                    <a:pt x="9" y="3"/>
                  </a:moveTo>
                  <a:cubicBezTo>
                    <a:pt x="8" y="2"/>
                    <a:pt x="5" y="0"/>
                    <a:pt x="5" y="0"/>
                  </a:cubicBezTo>
                  <a:cubicBezTo>
                    <a:pt x="5" y="0"/>
                    <a:pt x="5" y="1"/>
                    <a:pt x="5" y="2"/>
                  </a:cubicBezTo>
                  <a:cubicBezTo>
                    <a:pt x="5" y="2"/>
                    <a:pt x="2" y="5"/>
                    <a:pt x="1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6" y="13"/>
                    <a:pt x="8" y="10"/>
                  </a:cubicBezTo>
                  <a:cubicBezTo>
                    <a:pt x="10" y="8"/>
                    <a:pt x="8" y="7"/>
                    <a:pt x="8" y="7"/>
                  </a:cubicBezTo>
                  <a:cubicBezTo>
                    <a:pt x="8" y="7"/>
                    <a:pt x="9" y="7"/>
                    <a:pt x="10" y="6"/>
                  </a:cubicBezTo>
                  <a:cubicBezTo>
                    <a:pt x="11" y="4"/>
                    <a:pt x="10" y="3"/>
                    <a:pt x="9" y="3"/>
                  </a:cubicBezTo>
                </a:path>
              </a:pathLst>
            </a:custGeom>
            <a:solidFill>
              <a:srgbClr val="201D1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8177208" y="468313"/>
              <a:ext cx="63500" cy="73025"/>
            </a:xfrm>
            <a:prstGeom prst="rect">
              <a:avLst/>
            </a:prstGeom>
            <a:solidFill>
              <a:srgbClr val="E12C2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8183558" y="474663"/>
              <a:ext cx="47625" cy="53975"/>
            </a:xfrm>
            <a:custGeom>
              <a:rect b="b" l="l" r="r" t="t"/>
              <a:pathLst>
                <a:path extrusionOk="0" h="45" w="40">
                  <a:moveTo>
                    <a:pt x="20" y="45"/>
                  </a:moveTo>
                  <a:cubicBezTo>
                    <a:pt x="23" y="45"/>
                    <a:pt x="24" y="43"/>
                    <a:pt x="24" y="43"/>
                  </a:cubicBezTo>
                  <a:cubicBezTo>
                    <a:pt x="24" y="43"/>
                    <a:pt x="23" y="39"/>
                    <a:pt x="25" y="37"/>
                  </a:cubicBezTo>
                  <a:cubicBezTo>
                    <a:pt x="26" y="34"/>
                    <a:pt x="27" y="29"/>
                    <a:pt x="27" y="29"/>
                  </a:cubicBezTo>
                  <a:cubicBezTo>
                    <a:pt x="27" y="29"/>
                    <a:pt x="32" y="30"/>
                    <a:pt x="33" y="29"/>
                  </a:cubicBezTo>
                  <a:cubicBezTo>
                    <a:pt x="35" y="27"/>
                    <a:pt x="31" y="24"/>
                    <a:pt x="31" y="24"/>
                  </a:cubicBezTo>
                  <a:cubicBezTo>
                    <a:pt x="31" y="24"/>
                    <a:pt x="34" y="25"/>
                    <a:pt x="37" y="21"/>
                  </a:cubicBezTo>
                  <a:cubicBezTo>
                    <a:pt x="39" y="19"/>
                    <a:pt x="39" y="15"/>
                    <a:pt x="38" y="9"/>
                  </a:cubicBezTo>
                  <a:cubicBezTo>
                    <a:pt x="37" y="3"/>
                    <a:pt x="40" y="1"/>
                    <a:pt x="40" y="1"/>
                  </a:cubicBezTo>
                  <a:cubicBezTo>
                    <a:pt x="40" y="1"/>
                    <a:pt x="39" y="0"/>
                    <a:pt x="36" y="3"/>
                  </a:cubicBezTo>
                  <a:cubicBezTo>
                    <a:pt x="31" y="7"/>
                    <a:pt x="35" y="15"/>
                    <a:pt x="32" y="18"/>
                  </a:cubicBezTo>
                  <a:cubicBezTo>
                    <a:pt x="30" y="19"/>
                    <a:pt x="20" y="18"/>
                    <a:pt x="20" y="18"/>
                  </a:cubicBezTo>
                  <a:cubicBezTo>
                    <a:pt x="20" y="18"/>
                    <a:pt x="10" y="19"/>
                    <a:pt x="9" y="18"/>
                  </a:cubicBezTo>
                  <a:cubicBezTo>
                    <a:pt x="6" y="15"/>
                    <a:pt x="9" y="7"/>
                    <a:pt x="5" y="3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0" y="1"/>
                    <a:pt x="4" y="3"/>
                    <a:pt x="3" y="9"/>
                  </a:cubicBezTo>
                  <a:cubicBezTo>
                    <a:pt x="2" y="15"/>
                    <a:pt x="1" y="19"/>
                    <a:pt x="4" y="21"/>
                  </a:cubicBezTo>
                  <a:cubicBezTo>
                    <a:pt x="7" y="25"/>
                    <a:pt x="10" y="24"/>
                    <a:pt x="10" y="24"/>
                  </a:cubicBezTo>
                  <a:cubicBezTo>
                    <a:pt x="10" y="24"/>
                    <a:pt x="6" y="27"/>
                    <a:pt x="7" y="29"/>
                  </a:cubicBezTo>
                  <a:cubicBezTo>
                    <a:pt x="9" y="30"/>
                    <a:pt x="14" y="29"/>
                    <a:pt x="14" y="29"/>
                  </a:cubicBezTo>
                  <a:cubicBezTo>
                    <a:pt x="14" y="29"/>
                    <a:pt x="15" y="34"/>
                    <a:pt x="16" y="37"/>
                  </a:cubicBezTo>
                  <a:cubicBezTo>
                    <a:pt x="17" y="39"/>
                    <a:pt x="17" y="43"/>
                    <a:pt x="17" y="43"/>
                  </a:cubicBezTo>
                  <a:cubicBezTo>
                    <a:pt x="17" y="43"/>
                    <a:pt x="18" y="45"/>
                    <a:pt x="21" y="45"/>
                  </a:cubicBezTo>
                  <a:lnTo>
                    <a:pt x="20" y="45"/>
                  </a:lnTo>
                  <a:close/>
                </a:path>
              </a:pathLst>
            </a:custGeom>
            <a:solidFill>
              <a:srgbClr val="201D1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8240708" y="546100"/>
              <a:ext cx="61912" cy="92075"/>
            </a:xfrm>
            <a:custGeom>
              <a:rect b="b" l="l" r="r" t="t"/>
              <a:pathLst>
                <a:path extrusionOk="0" h="78" w="53">
                  <a:moveTo>
                    <a:pt x="53" y="0"/>
                  </a:moveTo>
                  <a:cubicBezTo>
                    <a:pt x="53" y="27"/>
                    <a:pt x="44" y="50"/>
                    <a:pt x="26" y="64"/>
                  </a:cubicBezTo>
                  <a:cubicBezTo>
                    <a:pt x="16" y="73"/>
                    <a:pt x="6" y="76"/>
                    <a:pt x="0" y="7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E12C2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8247058" y="555625"/>
              <a:ext cx="49212" cy="61913"/>
            </a:xfrm>
            <a:custGeom>
              <a:rect b="b" l="l" r="r" t="t"/>
              <a:pathLst>
                <a:path extrusionOk="0" h="53" w="41">
                  <a:moveTo>
                    <a:pt x="37" y="6"/>
                  </a:moveTo>
                  <a:cubicBezTo>
                    <a:pt x="36" y="6"/>
                    <a:pt x="35" y="5"/>
                    <a:pt x="35" y="4"/>
                  </a:cubicBezTo>
                  <a:cubicBezTo>
                    <a:pt x="35" y="3"/>
                    <a:pt x="36" y="3"/>
                    <a:pt x="37" y="3"/>
                  </a:cubicBezTo>
                  <a:cubicBezTo>
                    <a:pt x="37" y="3"/>
                    <a:pt x="38" y="3"/>
                    <a:pt x="38" y="4"/>
                  </a:cubicBezTo>
                  <a:cubicBezTo>
                    <a:pt x="38" y="5"/>
                    <a:pt x="37" y="6"/>
                    <a:pt x="37" y="6"/>
                  </a:cubicBezTo>
                  <a:moveTo>
                    <a:pt x="37" y="12"/>
                  </a:moveTo>
                  <a:cubicBezTo>
                    <a:pt x="36" y="13"/>
                    <a:pt x="35" y="12"/>
                    <a:pt x="35" y="11"/>
                  </a:cubicBezTo>
                  <a:cubicBezTo>
                    <a:pt x="35" y="11"/>
                    <a:pt x="35" y="10"/>
                    <a:pt x="36" y="9"/>
                  </a:cubicBezTo>
                  <a:cubicBezTo>
                    <a:pt x="37" y="9"/>
                    <a:pt x="38" y="10"/>
                    <a:pt x="38" y="10"/>
                  </a:cubicBezTo>
                  <a:cubicBezTo>
                    <a:pt x="38" y="11"/>
                    <a:pt x="38" y="12"/>
                    <a:pt x="37" y="12"/>
                  </a:cubicBezTo>
                  <a:moveTo>
                    <a:pt x="35" y="19"/>
                  </a:moveTo>
                  <a:cubicBezTo>
                    <a:pt x="34" y="19"/>
                    <a:pt x="34" y="19"/>
                    <a:pt x="33" y="18"/>
                  </a:cubicBezTo>
                  <a:cubicBezTo>
                    <a:pt x="33" y="17"/>
                    <a:pt x="33" y="16"/>
                    <a:pt x="34" y="16"/>
                  </a:cubicBezTo>
                  <a:cubicBezTo>
                    <a:pt x="35" y="15"/>
                    <a:pt x="36" y="16"/>
                    <a:pt x="36" y="17"/>
                  </a:cubicBezTo>
                  <a:cubicBezTo>
                    <a:pt x="37" y="18"/>
                    <a:pt x="36" y="18"/>
                    <a:pt x="35" y="19"/>
                  </a:cubicBezTo>
                  <a:moveTo>
                    <a:pt x="33" y="25"/>
                  </a:moveTo>
                  <a:cubicBezTo>
                    <a:pt x="32" y="25"/>
                    <a:pt x="31" y="25"/>
                    <a:pt x="31" y="24"/>
                  </a:cubicBezTo>
                  <a:cubicBezTo>
                    <a:pt x="30" y="23"/>
                    <a:pt x="31" y="22"/>
                    <a:pt x="32" y="22"/>
                  </a:cubicBezTo>
                  <a:cubicBezTo>
                    <a:pt x="33" y="21"/>
                    <a:pt x="33" y="22"/>
                    <a:pt x="34" y="23"/>
                  </a:cubicBezTo>
                  <a:cubicBezTo>
                    <a:pt x="34" y="24"/>
                    <a:pt x="34" y="24"/>
                    <a:pt x="33" y="25"/>
                  </a:cubicBezTo>
                  <a:moveTo>
                    <a:pt x="29" y="30"/>
                  </a:moveTo>
                  <a:cubicBezTo>
                    <a:pt x="29" y="31"/>
                    <a:pt x="28" y="30"/>
                    <a:pt x="27" y="29"/>
                  </a:cubicBezTo>
                  <a:cubicBezTo>
                    <a:pt x="27" y="29"/>
                    <a:pt x="28" y="28"/>
                    <a:pt x="28" y="27"/>
                  </a:cubicBezTo>
                  <a:cubicBezTo>
                    <a:pt x="29" y="27"/>
                    <a:pt x="30" y="28"/>
                    <a:pt x="30" y="28"/>
                  </a:cubicBezTo>
                  <a:cubicBezTo>
                    <a:pt x="31" y="29"/>
                    <a:pt x="30" y="30"/>
                    <a:pt x="29" y="30"/>
                  </a:cubicBezTo>
                  <a:moveTo>
                    <a:pt x="26" y="35"/>
                  </a:moveTo>
                  <a:cubicBezTo>
                    <a:pt x="25" y="36"/>
                    <a:pt x="24" y="35"/>
                    <a:pt x="24" y="34"/>
                  </a:cubicBezTo>
                  <a:cubicBezTo>
                    <a:pt x="24" y="34"/>
                    <a:pt x="24" y="33"/>
                    <a:pt x="25" y="32"/>
                  </a:cubicBezTo>
                  <a:cubicBezTo>
                    <a:pt x="26" y="32"/>
                    <a:pt x="26" y="33"/>
                    <a:pt x="27" y="33"/>
                  </a:cubicBezTo>
                  <a:cubicBezTo>
                    <a:pt x="27" y="34"/>
                    <a:pt x="27" y="35"/>
                    <a:pt x="26" y="35"/>
                  </a:cubicBezTo>
                  <a:moveTo>
                    <a:pt x="22" y="40"/>
                  </a:moveTo>
                  <a:cubicBezTo>
                    <a:pt x="21" y="41"/>
                    <a:pt x="20" y="40"/>
                    <a:pt x="20" y="39"/>
                  </a:cubicBezTo>
                  <a:cubicBezTo>
                    <a:pt x="19" y="39"/>
                    <a:pt x="20" y="38"/>
                    <a:pt x="21" y="37"/>
                  </a:cubicBezTo>
                  <a:cubicBezTo>
                    <a:pt x="22" y="37"/>
                    <a:pt x="22" y="38"/>
                    <a:pt x="23" y="38"/>
                  </a:cubicBezTo>
                  <a:cubicBezTo>
                    <a:pt x="23" y="39"/>
                    <a:pt x="23" y="40"/>
                    <a:pt x="22" y="40"/>
                  </a:cubicBezTo>
                  <a:moveTo>
                    <a:pt x="18" y="45"/>
                  </a:moveTo>
                  <a:cubicBezTo>
                    <a:pt x="17" y="45"/>
                    <a:pt x="16" y="45"/>
                    <a:pt x="16" y="44"/>
                  </a:cubicBezTo>
                  <a:cubicBezTo>
                    <a:pt x="15" y="43"/>
                    <a:pt x="16" y="42"/>
                    <a:pt x="17" y="42"/>
                  </a:cubicBezTo>
                  <a:cubicBezTo>
                    <a:pt x="17" y="42"/>
                    <a:pt x="18" y="42"/>
                    <a:pt x="19" y="43"/>
                  </a:cubicBezTo>
                  <a:cubicBezTo>
                    <a:pt x="19" y="44"/>
                    <a:pt x="18" y="45"/>
                    <a:pt x="18" y="45"/>
                  </a:cubicBezTo>
                  <a:moveTo>
                    <a:pt x="13" y="43"/>
                  </a:moveTo>
                  <a:cubicBezTo>
                    <a:pt x="12" y="43"/>
                    <a:pt x="11" y="43"/>
                    <a:pt x="10" y="43"/>
                  </a:cubicBezTo>
                  <a:cubicBezTo>
                    <a:pt x="9" y="44"/>
                    <a:pt x="9" y="44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4"/>
                    <a:pt x="9" y="43"/>
                    <a:pt x="9" y="42"/>
                  </a:cubicBezTo>
                  <a:cubicBezTo>
                    <a:pt x="9" y="41"/>
                    <a:pt x="9" y="40"/>
                    <a:pt x="8" y="40"/>
                  </a:cubicBezTo>
                  <a:cubicBezTo>
                    <a:pt x="10" y="39"/>
                    <a:pt x="11" y="38"/>
                    <a:pt x="11" y="36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2" y="34"/>
                    <a:pt x="14" y="32"/>
                    <a:pt x="14" y="30"/>
                  </a:cubicBezTo>
                  <a:cubicBezTo>
                    <a:pt x="14" y="30"/>
                    <a:pt x="14" y="29"/>
                    <a:pt x="14" y="29"/>
                  </a:cubicBezTo>
                  <a:cubicBezTo>
                    <a:pt x="16" y="29"/>
                    <a:pt x="17" y="27"/>
                    <a:pt x="17" y="25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3"/>
                    <a:pt x="20" y="21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3" y="19"/>
                    <a:pt x="24" y="17"/>
                    <a:pt x="24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7" y="14"/>
                    <a:pt x="29" y="12"/>
                    <a:pt x="29" y="10"/>
                  </a:cubicBezTo>
                  <a:cubicBezTo>
                    <a:pt x="29" y="10"/>
                    <a:pt x="30" y="10"/>
                    <a:pt x="30" y="10"/>
                  </a:cubicBezTo>
                  <a:cubicBezTo>
                    <a:pt x="31" y="10"/>
                    <a:pt x="32" y="10"/>
                    <a:pt x="32" y="9"/>
                  </a:cubicBezTo>
                  <a:cubicBezTo>
                    <a:pt x="32" y="10"/>
                    <a:pt x="32" y="11"/>
                    <a:pt x="32" y="12"/>
                  </a:cubicBezTo>
                  <a:cubicBezTo>
                    <a:pt x="32" y="13"/>
                    <a:pt x="33" y="13"/>
                    <a:pt x="33" y="13"/>
                  </a:cubicBezTo>
                  <a:cubicBezTo>
                    <a:pt x="31" y="14"/>
                    <a:pt x="30" y="16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9" y="20"/>
                    <a:pt x="27" y="22"/>
                    <a:pt x="28" y="24"/>
                  </a:cubicBezTo>
                  <a:cubicBezTo>
                    <a:pt x="28" y="25"/>
                    <a:pt x="28" y="25"/>
                    <a:pt x="27" y="25"/>
                  </a:cubicBezTo>
                  <a:cubicBezTo>
                    <a:pt x="25" y="25"/>
                    <a:pt x="24" y="27"/>
                    <a:pt x="25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2" y="30"/>
                    <a:pt x="21" y="32"/>
                    <a:pt x="21" y="34"/>
                  </a:cubicBezTo>
                  <a:cubicBezTo>
                    <a:pt x="21" y="34"/>
                    <a:pt x="20" y="35"/>
                    <a:pt x="20" y="35"/>
                  </a:cubicBezTo>
                  <a:cubicBezTo>
                    <a:pt x="18" y="35"/>
                    <a:pt x="17" y="37"/>
                    <a:pt x="17" y="39"/>
                  </a:cubicBezTo>
                  <a:cubicBezTo>
                    <a:pt x="17" y="39"/>
                    <a:pt x="16" y="39"/>
                    <a:pt x="16" y="39"/>
                  </a:cubicBezTo>
                  <a:cubicBezTo>
                    <a:pt x="14" y="40"/>
                    <a:pt x="13" y="41"/>
                    <a:pt x="13" y="43"/>
                  </a:cubicBezTo>
                  <a:moveTo>
                    <a:pt x="12" y="49"/>
                  </a:moveTo>
                  <a:cubicBezTo>
                    <a:pt x="12" y="49"/>
                    <a:pt x="11" y="49"/>
                    <a:pt x="10" y="48"/>
                  </a:cubicBezTo>
                  <a:cubicBezTo>
                    <a:pt x="10" y="47"/>
                    <a:pt x="11" y="46"/>
                    <a:pt x="11" y="46"/>
                  </a:cubicBezTo>
                  <a:cubicBezTo>
                    <a:pt x="12" y="46"/>
                    <a:pt x="13" y="46"/>
                    <a:pt x="13" y="47"/>
                  </a:cubicBezTo>
                  <a:cubicBezTo>
                    <a:pt x="14" y="48"/>
                    <a:pt x="13" y="49"/>
                    <a:pt x="12" y="49"/>
                  </a:cubicBezTo>
                  <a:moveTo>
                    <a:pt x="7" y="37"/>
                  </a:moveTo>
                  <a:cubicBezTo>
                    <a:pt x="6" y="37"/>
                    <a:pt x="5" y="37"/>
                    <a:pt x="5" y="36"/>
                  </a:cubicBezTo>
                  <a:cubicBezTo>
                    <a:pt x="5" y="35"/>
                    <a:pt x="6" y="34"/>
                    <a:pt x="7" y="34"/>
                  </a:cubicBezTo>
                  <a:cubicBezTo>
                    <a:pt x="7" y="34"/>
                    <a:pt x="8" y="35"/>
                    <a:pt x="8" y="36"/>
                  </a:cubicBezTo>
                  <a:cubicBezTo>
                    <a:pt x="8" y="37"/>
                    <a:pt x="7" y="37"/>
                    <a:pt x="7" y="37"/>
                  </a:cubicBezTo>
                  <a:moveTo>
                    <a:pt x="5" y="50"/>
                  </a:moveTo>
                  <a:cubicBezTo>
                    <a:pt x="4" y="50"/>
                    <a:pt x="4" y="50"/>
                    <a:pt x="4" y="49"/>
                  </a:cubicBezTo>
                  <a:cubicBezTo>
                    <a:pt x="4" y="48"/>
                    <a:pt x="4" y="47"/>
                    <a:pt x="5" y="47"/>
                  </a:cubicBezTo>
                  <a:cubicBezTo>
                    <a:pt x="6" y="47"/>
                    <a:pt x="7" y="48"/>
                    <a:pt x="7" y="49"/>
                  </a:cubicBezTo>
                  <a:cubicBezTo>
                    <a:pt x="7" y="50"/>
                    <a:pt x="6" y="50"/>
                    <a:pt x="5" y="50"/>
                  </a:cubicBezTo>
                  <a:moveTo>
                    <a:pt x="3" y="42"/>
                  </a:moveTo>
                  <a:cubicBezTo>
                    <a:pt x="3" y="41"/>
                    <a:pt x="4" y="40"/>
                    <a:pt x="5" y="40"/>
                  </a:cubicBezTo>
                  <a:cubicBezTo>
                    <a:pt x="5" y="40"/>
                    <a:pt x="6" y="41"/>
                    <a:pt x="6" y="42"/>
                  </a:cubicBezTo>
                  <a:cubicBezTo>
                    <a:pt x="6" y="43"/>
                    <a:pt x="5" y="44"/>
                    <a:pt x="5" y="44"/>
                  </a:cubicBezTo>
                  <a:cubicBezTo>
                    <a:pt x="4" y="44"/>
                    <a:pt x="3" y="43"/>
                    <a:pt x="3" y="42"/>
                  </a:cubicBezTo>
                  <a:moveTo>
                    <a:pt x="9" y="28"/>
                  </a:moveTo>
                  <a:cubicBezTo>
                    <a:pt x="10" y="28"/>
                    <a:pt x="11" y="29"/>
                    <a:pt x="11" y="30"/>
                  </a:cubicBezTo>
                  <a:cubicBezTo>
                    <a:pt x="11" y="31"/>
                    <a:pt x="10" y="31"/>
                    <a:pt x="9" y="31"/>
                  </a:cubicBezTo>
                  <a:cubicBezTo>
                    <a:pt x="9" y="31"/>
                    <a:pt x="8" y="31"/>
                    <a:pt x="8" y="30"/>
                  </a:cubicBezTo>
                  <a:cubicBezTo>
                    <a:pt x="8" y="29"/>
                    <a:pt x="9" y="28"/>
                    <a:pt x="9" y="28"/>
                  </a:cubicBezTo>
                  <a:moveTo>
                    <a:pt x="13" y="23"/>
                  </a:moveTo>
                  <a:cubicBezTo>
                    <a:pt x="14" y="23"/>
                    <a:pt x="15" y="24"/>
                    <a:pt x="15" y="25"/>
                  </a:cubicBezTo>
                  <a:cubicBezTo>
                    <a:pt x="15" y="26"/>
                    <a:pt x="14" y="26"/>
                    <a:pt x="13" y="26"/>
                  </a:cubicBezTo>
                  <a:cubicBezTo>
                    <a:pt x="12" y="26"/>
                    <a:pt x="11" y="26"/>
                    <a:pt x="11" y="25"/>
                  </a:cubicBezTo>
                  <a:cubicBezTo>
                    <a:pt x="11" y="24"/>
                    <a:pt x="12" y="23"/>
                    <a:pt x="13" y="23"/>
                  </a:cubicBezTo>
                  <a:moveTo>
                    <a:pt x="16" y="18"/>
                  </a:moveTo>
                  <a:cubicBezTo>
                    <a:pt x="17" y="18"/>
                    <a:pt x="18" y="18"/>
                    <a:pt x="18" y="19"/>
                  </a:cubicBezTo>
                  <a:cubicBezTo>
                    <a:pt x="18" y="20"/>
                    <a:pt x="17" y="21"/>
                    <a:pt x="16" y="21"/>
                  </a:cubicBezTo>
                  <a:cubicBezTo>
                    <a:pt x="15" y="21"/>
                    <a:pt x="14" y="20"/>
                    <a:pt x="14" y="19"/>
                  </a:cubicBezTo>
                  <a:cubicBezTo>
                    <a:pt x="14" y="18"/>
                    <a:pt x="15" y="18"/>
                    <a:pt x="16" y="18"/>
                  </a:cubicBezTo>
                  <a:moveTo>
                    <a:pt x="20" y="13"/>
                  </a:moveTo>
                  <a:cubicBezTo>
                    <a:pt x="21" y="13"/>
                    <a:pt x="22" y="14"/>
                    <a:pt x="22" y="14"/>
                  </a:cubicBezTo>
                  <a:cubicBezTo>
                    <a:pt x="22" y="15"/>
                    <a:pt x="21" y="16"/>
                    <a:pt x="20" y="16"/>
                  </a:cubicBezTo>
                  <a:cubicBezTo>
                    <a:pt x="19" y="16"/>
                    <a:pt x="18" y="15"/>
                    <a:pt x="18" y="14"/>
                  </a:cubicBezTo>
                  <a:cubicBezTo>
                    <a:pt x="18" y="14"/>
                    <a:pt x="19" y="13"/>
                    <a:pt x="20" y="13"/>
                  </a:cubicBezTo>
                  <a:moveTo>
                    <a:pt x="24" y="8"/>
                  </a:moveTo>
                  <a:cubicBezTo>
                    <a:pt x="25" y="8"/>
                    <a:pt x="26" y="9"/>
                    <a:pt x="26" y="10"/>
                  </a:cubicBezTo>
                  <a:cubicBezTo>
                    <a:pt x="26" y="11"/>
                    <a:pt x="25" y="11"/>
                    <a:pt x="24" y="11"/>
                  </a:cubicBezTo>
                  <a:cubicBezTo>
                    <a:pt x="24" y="11"/>
                    <a:pt x="23" y="11"/>
                    <a:pt x="23" y="10"/>
                  </a:cubicBezTo>
                  <a:cubicBezTo>
                    <a:pt x="23" y="9"/>
                    <a:pt x="24" y="8"/>
                    <a:pt x="24" y="8"/>
                  </a:cubicBezTo>
                  <a:moveTo>
                    <a:pt x="30" y="4"/>
                  </a:moveTo>
                  <a:cubicBezTo>
                    <a:pt x="31" y="4"/>
                    <a:pt x="31" y="5"/>
                    <a:pt x="31" y="6"/>
                  </a:cubicBezTo>
                  <a:cubicBezTo>
                    <a:pt x="32" y="7"/>
                    <a:pt x="31" y="7"/>
                    <a:pt x="30" y="7"/>
                  </a:cubicBezTo>
                  <a:cubicBezTo>
                    <a:pt x="29" y="7"/>
                    <a:pt x="28" y="7"/>
                    <a:pt x="28" y="6"/>
                  </a:cubicBezTo>
                  <a:cubicBezTo>
                    <a:pt x="28" y="5"/>
                    <a:pt x="29" y="4"/>
                    <a:pt x="30" y="4"/>
                  </a:cubicBezTo>
                  <a:moveTo>
                    <a:pt x="39" y="8"/>
                  </a:moveTo>
                  <a:cubicBezTo>
                    <a:pt x="40" y="7"/>
                    <a:pt x="41" y="6"/>
                    <a:pt x="41" y="4"/>
                  </a:cubicBezTo>
                  <a:cubicBezTo>
                    <a:pt x="41" y="2"/>
                    <a:pt x="39" y="0"/>
                    <a:pt x="37" y="0"/>
                  </a:cubicBezTo>
                  <a:cubicBezTo>
                    <a:pt x="35" y="0"/>
                    <a:pt x="33" y="1"/>
                    <a:pt x="33" y="2"/>
                  </a:cubicBezTo>
                  <a:cubicBezTo>
                    <a:pt x="32" y="2"/>
                    <a:pt x="31" y="1"/>
                    <a:pt x="30" y="1"/>
                  </a:cubicBezTo>
                  <a:cubicBezTo>
                    <a:pt x="28" y="1"/>
                    <a:pt x="26" y="3"/>
                    <a:pt x="26" y="5"/>
                  </a:cubicBezTo>
                  <a:cubicBezTo>
                    <a:pt x="25" y="5"/>
                    <a:pt x="25" y="5"/>
                    <a:pt x="24" y="5"/>
                  </a:cubicBezTo>
                  <a:cubicBezTo>
                    <a:pt x="22" y="5"/>
                    <a:pt x="20" y="7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8" y="10"/>
                    <a:pt x="16" y="12"/>
                    <a:pt x="16" y="14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3" y="15"/>
                    <a:pt x="12" y="17"/>
                    <a:pt x="12" y="19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0" y="21"/>
                    <a:pt x="9" y="23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7" y="26"/>
                    <a:pt x="5" y="28"/>
                    <a:pt x="5" y="30"/>
                  </a:cubicBezTo>
                  <a:cubicBezTo>
                    <a:pt x="5" y="30"/>
                    <a:pt x="5" y="31"/>
                    <a:pt x="5" y="31"/>
                  </a:cubicBezTo>
                  <a:cubicBezTo>
                    <a:pt x="4" y="32"/>
                    <a:pt x="2" y="34"/>
                    <a:pt x="2" y="36"/>
                  </a:cubicBezTo>
                  <a:cubicBezTo>
                    <a:pt x="2" y="36"/>
                    <a:pt x="2" y="37"/>
                    <a:pt x="3" y="38"/>
                  </a:cubicBezTo>
                  <a:cubicBezTo>
                    <a:pt x="1" y="39"/>
                    <a:pt x="0" y="40"/>
                    <a:pt x="0" y="42"/>
                  </a:cubicBezTo>
                  <a:cubicBezTo>
                    <a:pt x="0" y="43"/>
                    <a:pt x="1" y="45"/>
                    <a:pt x="2" y="46"/>
                  </a:cubicBezTo>
                  <a:cubicBezTo>
                    <a:pt x="1" y="46"/>
                    <a:pt x="1" y="48"/>
                    <a:pt x="1" y="49"/>
                  </a:cubicBezTo>
                  <a:cubicBezTo>
                    <a:pt x="1" y="51"/>
                    <a:pt x="3" y="53"/>
                    <a:pt x="5" y="53"/>
                  </a:cubicBezTo>
                  <a:cubicBezTo>
                    <a:pt x="7" y="53"/>
                    <a:pt x="8" y="52"/>
                    <a:pt x="9" y="51"/>
                  </a:cubicBezTo>
                  <a:cubicBezTo>
                    <a:pt x="10" y="52"/>
                    <a:pt x="12" y="52"/>
                    <a:pt x="13" y="52"/>
                  </a:cubicBezTo>
                  <a:cubicBezTo>
                    <a:pt x="15" y="51"/>
                    <a:pt x="16" y="50"/>
                    <a:pt x="16" y="48"/>
                  </a:cubicBezTo>
                  <a:cubicBezTo>
                    <a:pt x="17" y="48"/>
                    <a:pt x="18" y="48"/>
                    <a:pt x="18" y="48"/>
                  </a:cubicBezTo>
                  <a:cubicBezTo>
                    <a:pt x="20" y="47"/>
                    <a:pt x="21" y="45"/>
                    <a:pt x="21" y="43"/>
                  </a:cubicBezTo>
                  <a:cubicBezTo>
                    <a:pt x="22" y="43"/>
                    <a:pt x="22" y="43"/>
                    <a:pt x="23" y="43"/>
                  </a:cubicBezTo>
                  <a:cubicBezTo>
                    <a:pt x="25" y="42"/>
                    <a:pt x="26" y="40"/>
                    <a:pt x="26" y="38"/>
                  </a:cubicBezTo>
                  <a:cubicBezTo>
                    <a:pt x="26" y="38"/>
                    <a:pt x="26" y="38"/>
                    <a:pt x="27" y="38"/>
                  </a:cubicBezTo>
                  <a:cubicBezTo>
                    <a:pt x="29" y="38"/>
                    <a:pt x="30" y="35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2" y="32"/>
                    <a:pt x="34" y="30"/>
                    <a:pt x="33" y="28"/>
                  </a:cubicBezTo>
                  <a:cubicBezTo>
                    <a:pt x="33" y="28"/>
                    <a:pt x="33" y="28"/>
                    <a:pt x="34" y="27"/>
                  </a:cubicBezTo>
                  <a:cubicBezTo>
                    <a:pt x="36" y="27"/>
                    <a:pt x="37" y="24"/>
                    <a:pt x="36" y="22"/>
                  </a:cubicBezTo>
                  <a:cubicBezTo>
                    <a:pt x="36" y="22"/>
                    <a:pt x="36" y="22"/>
                    <a:pt x="36" y="21"/>
                  </a:cubicBezTo>
                  <a:cubicBezTo>
                    <a:pt x="38" y="21"/>
                    <a:pt x="40" y="18"/>
                    <a:pt x="39" y="16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0" y="14"/>
                    <a:pt x="41" y="12"/>
                    <a:pt x="41" y="10"/>
                  </a:cubicBezTo>
                  <a:cubicBezTo>
                    <a:pt x="40" y="9"/>
                    <a:pt x="40" y="8"/>
                    <a:pt x="39" y="8"/>
                  </a:cubicBezTo>
                </a:path>
              </a:pathLst>
            </a:custGeom>
            <a:solidFill>
              <a:srgbClr val="FFCB0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8196258" y="596900"/>
              <a:ext cx="12700" cy="7938"/>
            </a:xfrm>
            <a:custGeom>
              <a:rect b="b" l="l" r="r" t="t"/>
              <a:pathLst>
                <a:path extrusionOk="0" h="7" w="11">
                  <a:moveTo>
                    <a:pt x="0" y="1"/>
                  </a:moveTo>
                  <a:cubicBezTo>
                    <a:pt x="0" y="1"/>
                    <a:pt x="6" y="0"/>
                    <a:pt x="9" y="2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11" y="3"/>
                    <a:pt x="6" y="7"/>
                    <a:pt x="0" y="1"/>
                  </a:cubicBezTo>
                </a:path>
              </a:pathLst>
            </a:custGeom>
            <a:solidFill>
              <a:srgbClr val="FFCC0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8193083" y="561975"/>
              <a:ext cx="7937" cy="12700"/>
            </a:xfrm>
            <a:custGeom>
              <a:rect b="b" l="l" r="r" t="t"/>
              <a:pathLst>
                <a:path extrusionOk="0" h="11" w="6">
                  <a:moveTo>
                    <a:pt x="3" y="0"/>
                  </a:moveTo>
                  <a:cubicBezTo>
                    <a:pt x="3" y="0"/>
                    <a:pt x="0" y="4"/>
                    <a:pt x="0" y="8"/>
                  </a:cubicBezTo>
                  <a:cubicBezTo>
                    <a:pt x="0" y="11"/>
                    <a:pt x="0" y="10"/>
                    <a:pt x="0" y="10"/>
                  </a:cubicBezTo>
                  <a:cubicBezTo>
                    <a:pt x="0" y="10"/>
                    <a:pt x="6" y="8"/>
                    <a:pt x="3" y="0"/>
                  </a:cubicBezTo>
                </a:path>
              </a:pathLst>
            </a:custGeom>
            <a:solidFill>
              <a:srgbClr val="FFCC0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8194670" y="569913"/>
              <a:ext cx="7937" cy="12700"/>
            </a:xfrm>
            <a:custGeom>
              <a:rect b="b" l="l" r="r" t="t"/>
              <a:pathLst>
                <a:path extrusionOk="0" h="11" w="7">
                  <a:moveTo>
                    <a:pt x="4" y="0"/>
                  </a:moveTo>
                  <a:cubicBezTo>
                    <a:pt x="4" y="0"/>
                    <a:pt x="0" y="5"/>
                    <a:pt x="1" y="8"/>
                  </a:cubicBezTo>
                  <a:cubicBezTo>
                    <a:pt x="1" y="11"/>
                    <a:pt x="1" y="10"/>
                    <a:pt x="1" y="10"/>
                  </a:cubicBezTo>
                  <a:cubicBezTo>
                    <a:pt x="1" y="10"/>
                    <a:pt x="7" y="8"/>
                    <a:pt x="4" y="0"/>
                  </a:cubicBezTo>
                </a:path>
              </a:pathLst>
            </a:custGeom>
            <a:solidFill>
              <a:srgbClr val="FFCC0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8197845" y="574675"/>
              <a:ext cx="7937" cy="14288"/>
            </a:xfrm>
            <a:custGeom>
              <a:rect b="b" l="l" r="r" t="t"/>
              <a:pathLst>
                <a:path extrusionOk="0" h="11" w="6">
                  <a:moveTo>
                    <a:pt x="3" y="0"/>
                  </a:moveTo>
                  <a:cubicBezTo>
                    <a:pt x="3" y="0"/>
                    <a:pt x="0" y="4"/>
                    <a:pt x="0" y="7"/>
                  </a:cubicBezTo>
                  <a:cubicBezTo>
                    <a:pt x="1" y="11"/>
                    <a:pt x="1" y="10"/>
                    <a:pt x="1" y="10"/>
                  </a:cubicBezTo>
                  <a:cubicBezTo>
                    <a:pt x="1" y="10"/>
                    <a:pt x="6" y="7"/>
                    <a:pt x="3" y="0"/>
                  </a:cubicBezTo>
                </a:path>
              </a:pathLst>
            </a:custGeom>
            <a:solidFill>
              <a:srgbClr val="FFCC0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8202608" y="581025"/>
              <a:ext cx="6350" cy="12700"/>
            </a:xfrm>
            <a:custGeom>
              <a:rect b="b" l="l" r="r" t="t"/>
              <a:pathLst>
                <a:path extrusionOk="0" h="11" w="6">
                  <a:moveTo>
                    <a:pt x="3" y="0"/>
                  </a:moveTo>
                  <a:cubicBezTo>
                    <a:pt x="3" y="0"/>
                    <a:pt x="0" y="5"/>
                    <a:pt x="0" y="8"/>
                  </a:cubicBezTo>
                  <a:cubicBezTo>
                    <a:pt x="0" y="11"/>
                    <a:pt x="0" y="10"/>
                    <a:pt x="0" y="10"/>
                  </a:cubicBezTo>
                  <a:cubicBezTo>
                    <a:pt x="0" y="10"/>
                    <a:pt x="6" y="7"/>
                    <a:pt x="3" y="0"/>
                  </a:cubicBezTo>
                </a:path>
              </a:pathLst>
            </a:custGeom>
            <a:solidFill>
              <a:srgbClr val="FFCC0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8205783" y="585788"/>
              <a:ext cx="7937" cy="14288"/>
            </a:xfrm>
            <a:custGeom>
              <a:rect b="b" l="l" r="r" t="t"/>
              <a:pathLst>
                <a:path extrusionOk="0" h="12" w="7">
                  <a:moveTo>
                    <a:pt x="3" y="0"/>
                  </a:moveTo>
                  <a:cubicBezTo>
                    <a:pt x="3" y="0"/>
                    <a:pt x="0" y="6"/>
                    <a:pt x="1" y="9"/>
                  </a:cubicBezTo>
                  <a:cubicBezTo>
                    <a:pt x="2" y="12"/>
                    <a:pt x="1" y="11"/>
                    <a:pt x="1" y="11"/>
                  </a:cubicBezTo>
                  <a:cubicBezTo>
                    <a:pt x="1" y="11"/>
                    <a:pt x="7" y="7"/>
                    <a:pt x="3" y="0"/>
                  </a:cubicBezTo>
                </a:path>
              </a:pathLst>
            </a:custGeom>
            <a:solidFill>
              <a:srgbClr val="FFCC0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8208958" y="593725"/>
              <a:ext cx="7937" cy="12700"/>
            </a:xfrm>
            <a:custGeom>
              <a:rect b="b" l="l" r="r" t="t"/>
              <a:pathLst>
                <a:path extrusionOk="0" h="11" w="7">
                  <a:moveTo>
                    <a:pt x="2" y="0"/>
                  </a:moveTo>
                  <a:cubicBezTo>
                    <a:pt x="2" y="0"/>
                    <a:pt x="0" y="5"/>
                    <a:pt x="1" y="8"/>
                  </a:cubicBezTo>
                  <a:cubicBezTo>
                    <a:pt x="2" y="11"/>
                    <a:pt x="2" y="10"/>
                    <a:pt x="2" y="10"/>
                  </a:cubicBezTo>
                  <a:cubicBezTo>
                    <a:pt x="2" y="10"/>
                    <a:pt x="7" y="6"/>
                    <a:pt x="2" y="0"/>
                  </a:cubicBezTo>
                </a:path>
              </a:pathLst>
            </a:custGeom>
            <a:solidFill>
              <a:srgbClr val="FFCC0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8213720" y="598488"/>
              <a:ext cx="7937" cy="12700"/>
            </a:xfrm>
            <a:custGeom>
              <a:rect b="b" l="l" r="r" t="t"/>
              <a:pathLst>
                <a:path extrusionOk="0" h="11" w="7">
                  <a:moveTo>
                    <a:pt x="1" y="0"/>
                  </a:moveTo>
                  <a:cubicBezTo>
                    <a:pt x="1" y="0"/>
                    <a:pt x="0" y="5"/>
                    <a:pt x="1" y="8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2" y="10"/>
                    <a:pt x="7" y="5"/>
                    <a:pt x="1" y="0"/>
                  </a:cubicBezTo>
                </a:path>
              </a:pathLst>
            </a:custGeom>
            <a:solidFill>
              <a:srgbClr val="FFCC0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8218483" y="601663"/>
              <a:ext cx="7937" cy="12700"/>
            </a:xfrm>
            <a:custGeom>
              <a:rect b="b" l="l" r="r" t="t"/>
              <a:pathLst>
                <a:path extrusionOk="0" h="11" w="7">
                  <a:moveTo>
                    <a:pt x="1" y="0"/>
                  </a:moveTo>
                  <a:cubicBezTo>
                    <a:pt x="1" y="0"/>
                    <a:pt x="0" y="5"/>
                    <a:pt x="1" y="8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2" y="10"/>
                    <a:pt x="7" y="6"/>
                    <a:pt x="1" y="0"/>
                  </a:cubicBezTo>
                </a:path>
              </a:pathLst>
            </a:custGeom>
            <a:solidFill>
              <a:srgbClr val="FFCC0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8186733" y="574675"/>
              <a:ext cx="11112" cy="9525"/>
            </a:xfrm>
            <a:custGeom>
              <a:rect b="b" l="l" r="r" t="t"/>
              <a:pathLst>
                <a:path extrusionOk="0" h="8" w="9">
                  <a:moveTo>
                    <a:pt x="0" y="0"/>
                  </a:moveTo>
                  <a:cubicBezTo>
                    <a:pt x="0" y="0"/>
                    <a:pt x="5" y="1"/>
                    <a:pt x="7" y="4"/>
                  </a:cubicBezTo>
                  <a:cubicBezTo>
                    <a:pt x="9" y="6"/>
                    <a:pt x="9" y="5"/>
                    <a:pt x="9" y="5"/>
                  </a:cubicBezTo>
                  <a:cubicBezTo>
                    <a:pt x="9" y="5"/>
                    <a:pt x="3" y="8"/>
                    <a:pt x="0" y="0"/>
                  </a:cubicBezTo>
                </a:path>
              </a:pathLst>
            </a:custGeom>
            <a:solidFill>
              <a:srgbClr val="FFCC0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8188320" y="584200"/>
              <a:ext cx="12700" cy="7938"/>
            </a:xfrm>
            <a:custGeom>
              <a:rect b="b" l="l" r="r" t="t"/>
              <a:pathLst>
                <a:path extrusionOk="0" h="7" w="10">
                  <a:moveTo>
                    <a:pt x="0" y="0"/>
                  </a:moveTo>
                  <a:cubicBezTo>
                    <a:pt x="0" y="0"/>
                    <a:pt x="5" y="0"/>
                    <a:pt x="8" y="2"/>
                  </a:cubicBezTo>
                  <a:cubicBezTo>
                    <a:pt x="10" y="4"/>
                    <a:pt x="9" y="4"/>
                    <a:pt x="9" y="4"/>
                  </a:cubicBezTo>
                  <a:cubicBezTo>
                    <a:pt x="9" y="4"/>
                    <a:pt x="4" y="7"/>
                    <a:pt x="0" y="0"/>
                  </a:cubicBezTo>
                </a:path>
              </a:pathLst>
            </a:custGeom>
            <a:solidFill>
              <a:srgbClr val="FFCC0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8193083" y="588963"/>
              <a:ext cx="11112" cy="9525"/>
            </a:xfrm>
            <a:custGeom>
              <a:rect b="b" l="l" r="r" t="t"/>
              <a:pathLst>
                <a:path extrusionOk="0" h="8" w="10">
                  <a:moveTo>
                    <a:pt x="0" y="0"/>
                  </a:moveTo>
                  <a:cubicBezTo>
                    <a:pt x="0" y="0"/>
                    <a:pt x="6" y="1"/>
                    <a:pt x="8" y="3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9" y="5"/>
                    <a:pt x="4" y="8"/>
                    <a:pt x="0" y="0"/>
                  </a:cubicBezTo>
                </a:path>
              </a:pathLst>
            </a:custGeom>
            <a:solidFill>
              <a:srgbClr val="FFCC0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8201020" y="603250"/>
              <a:ext cx="12700" cy="7938"/>
            </a:xfrm>
            <a:custGeom>
              <a:rect b="b" l="l" r="r" t="t"/>
              <a:pathLst>
                <a:path extrusionOk="0" h="7" w="11">
                  <a:moveTo>
                    <a:pt x="0" y="1"/>
                  </a:moveTo>
                  <a:cubicBezTo>
                    <a:pt x="0" y="1"/>
                    <a:pt x="5" y="0"/>
                    <a:pt x="8" y="2"/>
                  </a:cubicBezTo>
                  <a:cubicBezTo>
                    <a:pt x="11" y="3"/>
                    <a:pt x="10" y="3"/>
                    <a:pt x="10" y="3"/>
                  </a:cubicBezTo>
                  <a:cubicBezTo>
                    <a:pt x="10" y="3"/>
                    <a:pt x="5" y="7"/>
                    <a:pt x="0" y="1"/>
                  </a:cubicBezTo>
                </a:path>
              </a:pathLst>
            </a:custGeom>
            <a:solidFill>
              <a:srgbClr val="FFCC0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8205783" y="608013"/>
              <a:ext cx="12700" cy="7938"/>
            </a:xfrm>
            <a:custGeom>
              <a:rect b="b" l="l" r="r" t="t"/>
              <a:pathLst>
                <a:path extrusionOk="0" h="7" w="11">
                  <a:moveTo>
                    <a:pt x="0" y="2"/>
                  </a:moveTo>
                  <a:cubicBezTo>
                    <a:pt x="0" y="2"/>
                    <a:pt x="5" y="0"/>
                    <a:pt x="8" y="1"/>
                  </a:cubicBezTo>
                  <a:cubicBezTo>
                    <a:pt x="11" y="3"/>
                    <a:pt x="10" y="2"/>
                    <a:pt x="10" y="2"/>
                  </a:cubicBezTo>
                  <a:cubicBezTo>
                    <a:pt x="10" y="2"/>
                    <a:pt x="6" y="7"/>
                    <a:pt x="0" y="2"/>
                  </a:cubicBezTo>
                </a:path>
              </a:pathLst>
            </a:custGeom>
            <a:solidFill>
              <a:srgbClr val="FFCC0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8210545" y="612775"/>
              <a:ext cx="12700" cy="7938"/>
            </a:xfrm>
            <a:custGeom>
              <a:rect b="b" l="l" r="r" t="t"/>
              <a:pathLst>
                <a:path extrusionOk="0" h="7" w="11">
                  <a:moveTo>
                    <a:pt x="0" y="3"/>
                  </a:moveTo>
                  <a:cubicBezTo>
                    <a:pt x="0" y="3"/>
                    <a:pt x="5" y="0"/>
                    <a:pt x="8" y="1"/>
                  </a:cubicBezTo>
                  <a:cubicBezTo>
                    <a:pt x="11" y="1"/>
                    <a:pt x="10" y="1"/>
                    <a:pt x="10" y="1"/>
                  </a:cubicBezTo>
                  <a:cubicBezTo>
                    <a:pt x="10" y="1"/>
                    <a:pt x="7" y="7"/>
                    <a:pt x="0" y="3"/>
                  </a:cubicBezTo>
                </a:path>
              </a:pathLst>
            </a:custGeom>
            <a:solidFill>
              <a:srgbClr val="FFCC0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8186733" y="557213"/>
              <a:ext cx="7937" cy="12700"/>
            </a:xfrm>
            <a:custGeom>
              <a:rect b="b" l="l" r="r" t="t"/>
              <a:pathLst>
                <a:path extrusionOk="0" h="11" w="7">
                  <a:moveTo>
                    <a:pt x="4" y="0"/>
                  </a:moveTo>
                  <a:cubicBezTo>
                    <a:pt x="4" y="0"/>
                    <a:pt x="7" y="5"/>
                    <a:pt x="6" y="8"/>
                  </a:cubicBezTo>
                  <a:cubicBezTo>
                    <a:pt x="5" y="11"/>
                    <a:pt x="5" y="10"/>
                    <a:pt x="5" y="10"/>
                  </a:cubicBezTo>
                  <a:cubicBezTo>
                    <a:pt x="5" y="10"/>
                    <a:pt x="0" y="7"/>
                    <a:pt x="4" y="0"/>
                  </a:cubicBezTo>
                </a:path>
              </a:pathLst>
            </a:custGeom>
            <a:solidFill>
              <a:srgbClr val="FFCC0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8185145" y="565150"/>
              <a:ext cx="7937" cy="11113"/>
            </a:xfrm>
            <a:custGeom>
              <a:rect b="b" l="l" r="r" t="t"/>
              <a:pathLst>
                <a:path extrusionOk="0" h="9" w="7">
                  <a:moveTo>
                    <a:pt x="0" y="0"/>
                  </a:moveTo>
                  <a:cubicBezTo>
                    <a:pt x="0" y="0"/>
                    <a:pt x="5" y="3"/>
                    <a:pt x="6" y="6"/>
                  </a:cubicBezTo>
                  <a:cubicBezTo>
                    <a:pt x="7" y="9"/>
                    <a:pt x="7" y="8"/>
                    <a:pt x="7" y="8"/>
                  </a:cubicBezTo>
                  <a:cubicBezTo>
                    <a:pt x="7" y="8"/>
                    <a:pt x="1" y="8"/>
                    <a:pt x="0" y="0"/>
                  </a:cubicBezTo>
                </a:path>
              </a:pathLst>
            </a:custGeom>
            <a:solidFill>
              <a:srgbClr val="FFCC0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8186733" y="381000"/>
              <a:ext cx="19050" cy="12700"/>
            </a:xfrm>
            <a:custGeom>
              <a:rect b="b" l="l" r="r" t="t"/>
              <a:pathLst>
                <a:path extrusionOk="0" h="10" w="16">
                  <a:moveTo>
                    <a:pt x="16" y="2"/>
                  </a:moveTo>
                  <a:cubicBezTo>
                    <a:pt x="16" y="2"/>
                    <a:pt x="3" y="0"/>
                    <a:pt x="0" y="10"/>
                  </a:cubicBezTo>
                  <a:cubicBezTo>
                    <a:pt x="0" y="10"/>
                    <a:pt x="11" y="8"/>
                    <a:pt x="16" y="2"/>
                  </a:cubicBezTo>
                </a:path>
              </a:pathLst>
            </a:custGeom>
            <a:solidFill>
              <a:srgbClr val="CE222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8177208" y="539750"/>
              <a:ext cx="125412" cy="7938"/>
            </a:xfrm>
            <a:prstGeom prst="rect">
              <a:avLst/>
            </a:prstGeom>
            <a:solidFill>
              <a:srgbClr val="201D1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8215308" y="517525"/>
              <a:ext cx="49212" cy="66675"/>
            </a:xfrm>
            <a:custGeom>
              <a:rect b="b" l="l" r="r" t="t"/>
              <a:pathLst>
                <a:path extrusionOk="0" h="56" w="42">
                  <a:moveTo>
                    <a:pt x="21" y="56"/>
                  </a:moveTo>
                  <a:cubicBezTo>
                    <a:pt x="21" y="56"/>
                    <a:pt x="0" y="53"/>
                    <a:pt x="0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53"/>
                    <a:pt x="21" y="56"/>
                    <a:pt x="21" y="56"/>
                  </a:cubicBezTo>
                  <a:close/>
                </a:path>
              </a:pathLst>
            </a:custGeom>
            <a:solidFill>
              <a:srgbClr val="201D1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8220070" y="525463"/>
              <a:ext cx="41275" cy="41275"/>
            </a:xfrm>
            <a:custGeom>
              <a:rect b="b" l="l" r="r" t="t"/>
              <a:pathLst>
                <a:path extrusionOk="0" h="26" w="26">
                  <a:moveTo>
                    <a:pt x="13" y="0"/>
                  </a:moveTo>
                  <a:lnTo>
                    <a:pt x="16" y="10"/>
                  </a:lnTo>
                  <a:lnTo>
                    <a:pt x="26" y="10"/>
                  </a:lnTo>
                  <a:lnTo>
                    <a:pt x="19" y="16"/>
                  </a:lnTo>
                  <a:lnTo>
                    <a:pt x="22" y="26"/>
                  </a:lnTo>
                  <a:lnTo>
                    <a:pt x="13" y="19"/>
                  </a:lnTo>
                  <a:lnTo>
                    <a:pt x="4" y="26"/>
                  </a:lnTo>
                  <a:lnTo>
                    <a:pt x="7" y="16"/>
                  </a:lnTo>
                  <a:lnTo>
                    <a:pt x="0" y="10"/>
                  </a:lnTo>
                  <a:lnTo>
                    <a:pt x="10" y="1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CC0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7" name="Google Shape;277;p2"/>
          <p:cNvSpPr/>
          <p:nvPr/>
        </p:nvSpPr>
        <p:spPr>
          <a:xfrm>
            <a:off x="8549212" y="1"/>
            <a:ext cx="1356309" cy="3399175"/>
          </a:xfrm>
          <a:custGeom>
            <a:rect b="b" l="l" r="r" t="t"/>
            <a:pathLst>
              <a:path extrusionOk="0" h="2158" w="862">
                <a:moveTo>
                  <a:pt x="680" y="0"/>
                </a:moveTo>
                <a:cubicBezTo>
                  <a:pt x="11" y="1925"/>
                  <a:pt x="11" y="1925"/>
                  <a:pt x="11" y="1925"/>
                </a:cubicBezTo>
                <a:cubicBezTo>
                  <a:pt x="1" y="1954"/>
                  <a:pt x="0" y="1985"/>
                  <a:pt x="7" y="2015"/>
                </a:cubicBezTo>
                <a:cubicBezTo>
                  <a:pt x="11" y="2031"/>
                  <a:pt x="11" y="2031"/>
                  <a:pt x="11" y="2031"/>
                </a:cubicBezTo>
                <a:cubicBezTo>
                  <a:pt x="20" y="2064"/>
                  <a:pt x="37" y="2093"/>
                  <a:pt x="61" y="2117"/>
                </a:cubicBezTo>
                <a:cubicBezTo>
                  <a:pt x="98" y="2154"/>
                  <a:pt x="98" y="2154"/>
                  <a:pt x="98" y="2154"/>
                </a:cubicBezTo>
                <a:cubicBezTo>
                  <a:pt x="103" y="2158"/>
                  <a:pt x="110" y="2156"/>
                  <a:pt x="112" y="2151"/>
                </a:cubicBezTo>
                <a:cubicBezTo>
                  <a:pt x="862" y="0"/>
                  <a:pt x="862" y="0"/>
                  <a:pt x="862" y="0"/>
                </a:cubicBezTo>
                <a:lnTo>
                  <a:pt x="680" y="0"/>
                </a:lnTo>
                <a:close/>
              </a:path>
            </a:pathLst>
          </a:custGeom>
          <a:solidFill>
            <a:srgbClr val="FFCC0A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"/>
          <p:cNvSpPr/>
          <p:nvPr/>
        </p:nvSpPr>
        <p:spPr>
          <a:xfrm>
            <a:off x="7287680" y="3328655"/>
            <a:ext cx="1350011" cy="3529347"/>
          </a:xfrm>
          <a:custGeom>
            <a:rect b="b" l="l" r="r" t="t"/>
            <a:pathLst>
              <a:path extrusionOk="0" h="2241" w="858">
                <a:moveTo>
                  <a:pt x="828" y="125"/>
                </a:moveTo>
                <a:cubicBezTo>
                  <a:pt x="811" y="101"/>
                  <a:pt x="811" y="101"/>
                  <a:pt x="811" y="101"/>
                </a:cubicBezTo>
                <a:cubicBezTo>
                  <a:pt x="794" y="77"/>
                  <a:pt x="783" y="50"/>
                  <a:pt x="779" y="21"/>
                </a:cubicBezTo>
                <a:cubicBezTo>
                  <a:pt x="779" y="21"/>
                  <a:pt x="779" y="21"/>
                  <a:pt x="779" y="21"/>
                </a:cubicBezTo>
                <a:cubicBezTo>
                  <a:pt x="776" y="3"/>
                  <a:pt x="750" y="0"/>
                  <a:pt x="744" y="18"/>
                </a:cubicBezTo>
                <a:cubicBezTo>
                  <a:pt x="25" y="2092"/>
                  <a:pt x="25" y="2092"/>
                  <a:pt x="25" y="2092"/>
                </a:cubicBezTo>
                <a:cubicBezTo>
                  <a:pt x="0" y="2165"/>
                  <a:pt x="54" y="2241"/>
                  <a:pt x="131" y="2241"/>
                </a:cubicBezTo>
                <a:cubicBezTo>
                  <a:pt x="249" y="2241"/>
                  <a:pt x="249" y="2241"/>
                  <a:pt x="249" y="2241"/>
                </a:cubicBezTo>
                <a:cubicBezTo>
                  <a:pt x="249" y="2241"/>
                  <a:pt x="249" y="2241"/>
                  <a:pt x="249" y="2241"/>
                </a:cubicBezTo>
                <a:cubicBezTo>
                  <a:pt x="204" y="2203"/>
                  <a:pt x="188" y="2142"/>
                  <a:pt x="207" y="2087"/>
                </a:cubicBezTo>
                <a:cubicBezTo>
                  <a:pt x="844" y="237"/>
                  <a:pt x="844" y="237"/>
                  <a:pt x="844" y="237"/>
                </a:cubicBezTo>
                <a:cubicBezTo>
                  <a:pt x="858" y="199"/>
                  <a:pt x="851" y="157"/>
                  <a:pt x="828" y="125"/>
                </a:cubicBezTo>
                <a:close/>
              </a:path>
            </a:pathLst>
          </a:custGeom>
          <a:solidFill>
            <a:srgbClr val="259148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3" name="Google Shape;3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9" name="Google Shape;33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2" name="Google Shape;28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8" name="Google Shape;28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4" name="Google Shape;294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5" name="Google Shape;29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1" name="Google Shape;301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2" name="Google Shape;302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3" name="Google Shape;303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4" name="Google Shape;30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19" name="Google Shape;319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20" name="Google Shape;3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27" name="Google Shape;32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28.png"/><Relationship Id="rId5" Type="http://schemas.openxmlformats.org/officeDocument/2006/relationships/image" Target="../media/image27.png"/><Relationship Id="rId6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21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hyperlink" Target="http://drive.google.com/file/d/1NA7TmaqyllVPG9FjKUu8GHSmhpBDClZe/view" TargetMode="External"/><Relationship Id="rId5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363" y="517138"/>
            <a:ext cx="4143375" cy="55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2"/>
          <p:cNvSpPr txBox="1"/>
          <p:nvPr/>
        </p:nvSpPr>
        <p:spPr>
          <a:xfrm>
            <a:off x="573350" y="1874825"/>
            <a:ext cx="1051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6" name="Google Shape;4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8298" y="4297616"/>
            <a:ext cx="2558374" cy="24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7204" y="1437450"/>
            <a:ext cx="5456275" cy="494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8150" y="27025"/>
            <a:ext cx="4710325" cy="439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7950"/>
            <a:ext cx="11887198" cy="6190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4"/>
          <p:cNvSpPr txBox="1"/>
          <p:nvPr/>
        </p:nvSpPr>
        <p:spPr>
          <a:xfrm>
            <a:off x="3877975" y="978224"/>
            <a:ext cx="67818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500">
                <a:latin typeface="Montserrat"/>
                <a:ea typeface="Montserrat"/>
                <a:cs typeface="Montserrat"/>
                <a:sym typeface="Montserrat"/>
              </a:rPr>
              <a:t>Our Verification Method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Biometric Fingerprint merupakan alat verifikasi berupa sidik jari yang ditujukan kepada mustahiq agar data mereka dapat terdaftar pada sistem.</a:t>
            </a:r>
            <a:endParaRPr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Spaced Frequency Transformation Algorithm &amp; Line Scan Algorithm adalah metode-metode identifikasi sidik jari yang menggunakan garis-garis sidik jari sebagai media identifikasi.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9" name="Google Shape;4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05725" y="71963"/>
            <a:ext cx="4083700" cy="6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/>
          <p:nvPr/>
        </p:nvSpPr>
        <p:spPr>
          <a:xfrm>
            <a:off x="573350" y="1874825"/>
            <a:ext cx="1051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5" name="Google Shape;43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5950" y="995350"/>
            <a:ext cx="7700100" cy="5549401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25"/>
          <p:cNvSpPr txBox="1"/>
          <p:nvPr/>
        </p:nvSpPr>
        <p:spPr>
          <a:xfrm>
            <a:off x="152400" y="267381"/>
            <a:ext cx="7423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D" sz="3200" u="none" cap="none" strike="noStrike">
                <a:solidFill>
                  <a:srgbClr val="239047"/>
                </a:solidFill>
                <a:latin typeface="Arial"/>
                <a:ea typeface="Arial"/>
                <a:cs typeface="Arial"/>
                <a:sym typeface="Arial"/>
              </a:rPr>
              <a:t>Biometric Zakat Distribution Concept</a:t>
            </a:r>
            <a:endParaRPr b="1" i="0" sz="3200" u="none" cap="none" strike="noStrike">
              <a:solidFill>
                <a:srgbClr val="23904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6"/>
          <p:cNvSpPr txBox="1"/>
          <p:nvPr/>
        </p:nvSpPr>
        <p:spPr>
          <a:xfrm>
            <a:off x="573350" y="1874825"/>
            <a:ext cx="1051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6"/>
          <p:cNvSpPr txBox="1"/>
          <p:nvPr/>
        </p:nvSpPr>
        <p:spPr>
          <a:xfrm>
            <a:off x="304800" y="191181"/>
            <a:ext cx="7423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D" sz="3200" u="none" cap="none" strike="noStrike">
                <a:solidFill>
                  <a:srgbClr val="239047"/>
                </a:solidFill>
                <a:latin typeface="Arial"/>
                <a:ea typeface="Arial"/>
                <a:cs typeface="Arial"/>
                <a:sym typeface="Arial"/>
              </a:rPr>
              <a:t>Zakat Distribution Concept</a:t>
            </a:r>
            <a:endParaRPr b="1" i="0" sz="3200" u="none" cap="none" strike="noStrike">
              <a:solidFill>
                <a:srgbClr val="2390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1730" y="699756"/>
            <a:ext cx="7228540" cy="5869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4"/>
          <p:cNvSpPr txBox="1"/>
          <p:nvPr/>
        </p:nvSpPr>
        <p:spPr>
          <a:xfrm>
            <a:off x="573350" y="1874825"/>
            <a:ext cx="1051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4"/>
          <p:cNvSpPr txBox="1"/>
          <p:nvPr/>
        </p:nvSpPr>
        <p:spPr>
          <a:xfrm>
            <a:off x="674250" y="260225"/>
            <a:ext cx="9327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500">
                <a:latin typeface="Merriweather Light"/>
                <a:ea typeface="Merriweather Light"/>
                <a:cs typeface="Merriweather Light"/>
                <a:sym typeface="Merriweather Light"/>
              </a:rPr>
              <a:t>Jumlah dan Persentase Penduduk Miskin Selama 3 Tahun Terakhir (2020 - 2022)</a:t>
            </a:r>
            <a:endParaRPr sz="35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pic>
        <p:nvPicPr>
          <p:cNvPr id="353" name="Google Shape;35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550" y="1874825"/>
            <a:ext cx="9327024" cy="466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5"/>
          <p:cNvSpPr txBox="1"/>
          <p:nvPr/>
        </p:nvSpPr>
        <p:spPr>
          <a:xfrm>
            <a:off x="290025" y="181075"/>
            <a:ext cx="9307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500">
                <a:latin typeface="Merriweather Light"/>
                <a:ea typeface="Merriweather Light"/>
                <a:cs typeface="Merriweather Light"/>
                <a:sym typeface="Merriweather Light"/>
              </a:rPr>
              <a:t>Statistik Data Zakat Selama 7 Tahun  (2015 - 2021)</a:t>
            </a:r>
            <a:endParaRPr sz="35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359" name="Google Shape;359;p15"/>
          <p:cNvSpPr txBox="1"/>
          <p:nvPr/>
        </p:nvSpPr>
        <p:spPr>
          <a:xfrm>
            <a:off x="9196200" y="5951400"/>
            <a:ext cx="299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>
                <a:latin typeface="Times New Roman"/>
                <a:ea typeface="Times New Roman"/>
                <a:cs typeface="Times New Roman"/>
                <a:sym typeface="Times New Roman"/>
              </a:rPr>
              <a:t>Sumber: Outlook Baznas 2018 - 2023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0" name="Google Shape;36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525" y="1443175"/>
            <a:ext cx="8154200" cy="50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6"/>
          <p:cNvSpPr txBox="1"/>
          <p:nvPr/>
        </p:nvSpPr>
        <p:spPr>
          <a:xfrm>
            <a:off x="290025" y="181075"/>
            <a:ext cx="9307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500">
                <a:latin typeface="Merriweather Light"/>
                <a:ea typeface="Merriweather Light"/>
                <a:cs typeface="Merriweather Light"/>
                <a:sym typeface="Merriweather Light"/>
              </a:rPr>
              <a:t>Pengumpulan dan Penyaluran Nasional Selama 5 Tahun  (2017 - 2021)</a:t>
            </a:r>
            <a:endParaRPr sz="35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366" name="Google Shape;366;p16"/>
          <p:cNvSpPr txBox="1"/>
          <p:nvPr/>
        </p:nvSpPr>
        <p:spPr>
          <a:xfrm>
            <a:off x="9196200" y="5951400"/>
            <a:ext cx="299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>
                <a:latin typeface="Times New Roman"/>
                <a:ea typeface="Times New Roman"/>
                <a:cs typeface="Times New Roman"/>
                <a:sym typeface="Times New Roman"/>
              </a:rPr>
              <a:t>Sumber: Outlook Baznas 2018 - 2023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7" name="Google Shape;36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475" y="1443175"/>
            <a:ext cx="8326301" cy="5016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7"/>
          <p:cNvSpPr txBox="1"/>
          <p:nvPr/>
        </p:nvSpPr>
        <p:spPr>
          <a:xfrm>
            <a:off x="573350" y="1874825"/>
            <a:ext cx="1051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7"/>
          <p:cNvSpPr txBox="1"/>
          <p:nvPr/>
        </p:nvSpPr>
        <p:spPr>
          <a:xfrm>
            <a:off x="390375" y="593350"/>
            <a:ext cx="89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4" name="Google Shape;37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25" y="478525"/>
            <a:ext cx="10436726" cy="582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8"/>
          <p:cNvSpPr txBox="1"/>
          <p:nvPr/>
        </p:nvSpPr>
        <p:spPr>
          <a:xfrm>
            <a:off x="573350" y="1874825"/>
            <a:ext cx="1051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8"/>
          <p:cNvSpPr txBox="1"/>
          <p:nvPr/>
        </p:nvSpPr>
        <p:spPr>
          <a:xfrm>
            <a:off x="2338050" y="2655592"/>
            <a:ext cx="7515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7200">
                <a:solidFill>
                  <a:srgbClr val="2390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Innovation</a:t>
            </a:r>
            <a:endParaRPr b="1" sz="7200">
              <a:solidFill>
                <a:srgbClr val="2390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9"/>
          <p:cNvSpPr txBox="1"/>
          <p:nvPr/>
        </p:nvSpPr>
        <p:spPr>
          <a:xfrm>
            <a:off x="8657725" y="1699016"/>
            <a:ext cx="33534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AutoNum type="arabicPeriod"/>
            </a:pPr>
            <a:r>
              <a:rPr lang="en-ID" sz="1800">
                <a:latin typeface="Quicksand"/>
                <a:ea typeface="Quicksand"/>
                <a:cs typeface="Quicksand"/>
                <a:sym typeface="Quicksand"/>
              </a:rPr>
              <a:t>Efisien dalam pertukaran infaq, sedekah,  zakat fitrah &amp; zakat maal.</a:t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AutoNum type="arabicPeriod"/>
            </a:pPr>
            <a:r>
              <a:rPr lang="en-ID" sz="1800">
                <a:latin typeface="Quicksand"/>
                <a:ea typeface="Quicksand"/>
                <a:cs typeface="Quicksand"/>
                <a:sym typeface="Quicksand"/>
              </a:rPr>
              <a:t>Menjaga privasi dan muruah sang muzakki dan mustahiq.</a:t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AutoNum type="arabicPeriod"/>
            </a:pPr>
            <a:r>
              <a:rPr lang="en-ID" sz="1800">
                <a:latin typeface="Quicksand"/>
                <a:ea typeface="Quicksand"/>
                <a:cs typeface="Quicksand"/>
                <a:sym typeface="Quicksand"/>
              </a:rPr>
              <a:t>Memiliki nilai kolaborasi dan pengaruh besar kepada seluruh masyarakat</a:t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AutoNum type="arabicPeriod"/>
            </a:pPr>
            <a:r>
              <a:rPr lang="en-ID" sz="1800">
                <a:latin typeface="Quicksand"/>
                <a:ea typeface="Quicksand"/>
                <a:cs typeface="Quicksand"/>
                <a:sym typeface="Quicksand"/>
              </a:rPr>
              <a:t>P2P Accumulation &amp; Distribution</a:t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6" name="Google Shape;386;p19"/>
          <p:cNvSpPr txBox="1"/>
          <p:nvPr/>
        </p:nvSpPr>
        <p:spPr>
          <a:xfrm>
            <a:off x="709988" y="98502"/>
            <a:ext cx="1678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500">
                <a:latin typeface="Quicksand"/>
                <a:ea typeface="Quicksand"/>
                <a:cs typeface="Quicksand"/>
                <a:sym typeface="Quicksand"/>
              </a:rPr>
              <a:t>Plattform</a:t>
            </a:r>
            <a:endParaRPr b="1" sz="25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7" name="Google Shape;387;p19"/>
          <p:cNvSpPr txBox="1"/>
          <p:nvPr/>
        </p:nvSpPr>
        <p:spPr>
          <a:xfrm>
            <a:off x="3433250" y="4856525"/>
            <a:ext cx="4869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>
                <a:latin typeface="Quicksand"/>
                <a:ea typeface="Quicksand"/>
                <a:cs typeface="Quicksand"/>
                <a:sym typeface="Quicksand"/>
              </a:rPr>
              <a:t>Sebuah kabinet penyimpanan dan pengambilan zakat non - tunai &amp; tunai, infaq, dan sedekah bagi para muzakki dan mustahiq yang terletak pada setiap zonasi daerah</a:t>
            </a:r>
            <a:endParaRPr sz="2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8" name="Google Shape;388;p19"/>
          <p:cNvSpPr txBox="1"/>
          <p:nvPr/>
        </p:nvSpPr>
        <p:spPr>
          <a:xfrm>
            <a:off x="4872399" y="99193"/>
            <a:ext cx="2445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500">
                <a:latin typeface="Quicksand"/>
                <a:ea typeface="Quicksand"/>
                <a:cs typeface="Quicksand"/>
                <a:sym typeface="Quicksand"/>
              </a:rPr>
              <a:t>Smart Box</a:t>
            </a:r>
            <a:endParaRPr b="1" sz="25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89" name="Google Shape;38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20302"/>
            <a:ext cx="2823642" cy="5382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2925" y="660350"/>
            <a:ext cx="4505562" cy="420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25" y="2014400"/>
            <a:ext cx="1750625" cy="3109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4875" y="3525525"/>
            <a:ext cx="2054716" cy="3526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2755" y="-617"/>
            <a:ext cx="2223781" cy="352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65445" y="-448300"/>
            <a:ext cx="1978425" cy="364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44625" y="-20200"/>
            <a:ext cx="2586050" cy="385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24150" y="3116638"/>
            <a:ext cx="2195315" cy="364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48438" y="3773788"/>
            <a:ext cx="1978425" cy="349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15471" y="1766225"/>
            <a:ext cx="1803471" cy="349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775700" y="171025"/>
            <a:ext cx="2114350" cy="36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699500" y="3852070"/>
            <a:ext cx="2311623" cy="35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1"/>
          <p:cNvSpPr txBox="1"/>
          <p:nvPr/>
        </p:nvSpPr>
        <p:spPr>
          <a:xfrm>
            <a:off x="573350" y="1874825"/>
            <a:ext cx="1051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" name="Google Shape;410;p21" title="0001-0250.mk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7638" y="194388"/>
            <a:ext cx="8211224" cy="6158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