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theme/theme10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7.xml" ContentType="application/vnd.openxmlformats-officedocument.theme+xml"/>
  <Override PartName="/ppt/slideLayouts/slideLayout61.xml" ContentType="application/vnd.openxmlformats-officedocument.presentationml.slideLayout+xml"/>
  <Override PartName="/ppt/theme/theme18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9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0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1.xml" ContentType="application/vnd.openxmlformats-officedocument.theme+xml"/>
  <Override PartName="/ppt/slideLayouts/slideLayout68.xml" ContentType="application/vnd.openxmlformats-officedocument.presentationml.slideLayout+xml"/>
  <Override PartName="/ppt/theme/theme2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  <p:sldMasterId id="2147483786" r:id="rId2"/>
    <p:sldMasterId id="2147483792" r:id="rId3"/>
    <p:sldMasterId id="2147483796" r:id="rId4"/>
    <p:sldMasterId id="2147483818" r:id="rId5"/>
    <p:sldMasterId id="2147483802" r:id="rId6"/>
    <p:sldMasterId id="2147483806" r:id="rId7"/>
    <p:sldMasterId id="2147483813" r:id="rId8"/>
    <p:sldMasterId id="2147483695" r:id="rId9"/>
    <p:sldMasterId id="2147483825" r:id="rId10"/>
    <p:sldMasterId id="2147483704" r:id="rId11"/>
    <p:sldMasterId id="2147483738" r:id="rId12"/>
    <p:sldMasterId id="2147483744" r:id="rId13"/>
    <p:sldMasterId id="2147483747" r:id="rId14"/>
    <p:sldMasterId id="2147483759" r:id="rId15"/>
    <p:sldMasterId id="2147483762" r:id="rId16"/>
    <p:sldMasterId id="2147483766" r:id="rId17"/>
    <p:sldMasterId id="2147483769" r:id="rId18"/>
    <p:sldMasterId id="2147483771" r:id="rId19"/>
    <p:sldMasterId id="2147483774" r:id="rId20"/>
    <p:sldMasterId id="2147483777" r:id="rId21"/>
    <p:sldMasterId id="2147483784" r:id="rId22"/>
    <p:sldMasterId id="2147483827" r:id="rId23"/>
  </p:sldMasterIdLst>
  <p:sldIdLst>
    <p:sldId id="319" r:id="rId24"/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315" r:id="rId44"/>
    <p:sldId id="316" r:id="rId45"/>
    <p:sldId id="317" r:id="rId46"/>
    <p:sldId id="318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84" Type="http://schemas.openxmlformats.org/officeDocument/2006/relationships/slide" Target="slides/slide61.xml"/><Relationship Id="rId89" Type="http://schemas.openxmlformats.org/officeDocument/2006/relationships/viewProps" Target="viewProp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74" Type="http://schemas.openxmlformats.org/officeDocument/2006/relationships/slide" Target="slides/slide51.xml"/><Relationship Id="rId79" Type="http://schemas.openxmlformats.org/officeDocument/2006/relationships/slide" Target="slides/slide56.xml"/><Relationship Id="rId5" Type="http://schemas.openxmlformats.org/officeDocument/2006/relationships/slideMaster" Target="slideMasters/slideMaster5.xml"/><Relationship Id="rId90" Type="http://schemas.openxmlformats.org/officeDocument/2006/relationships/theme" Target="theme/theme1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77" Type="http://schemas.openxmlformats.org/officeDocument/2006/relationships/slide" Target="slides/slide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slide" Target="slides/slide49.xml"/><Relationship Id="rId80" Type="http://schemas.openxmlformats.org/officeDocument/2006/relationships/slide" Target="slides/slide57.xml"/><Relationship Id="rId85" Type="http://schemas.openxmlformats.org/officeDocument/2006/relationships/slide" Target="slides/slide6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slide" Target="slides/slide47.xml"/><Relationship Id="rId75" Type="http://schemas.openxmlformats.org/officeDocument/2006/relationships/slide" Target="slides/slide52.xml"/><Relationship Id="rId83" Type="http://schemas.openxmlformats.org/officeDocument/2006/relationships/slide" Target="slides/slide60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slide" Target="slides/slide50.xml"/><Relationship Id="rId78" Type="http://schemas.openxmlformats.org/officeDocument/2006/relationships/slide" Target="slides/slide55.xml"/><Relationship Id="rId81" Type="http://schemas.openxmlformats.org/officeDocument/2006/relationships/slide" Target="slides/slide58.xml"/><Relationship Id="rId86" Type="http://schemas.openxmlformats.org/officeDocument/2006/relationships/slide" Target="slides/slide6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Relationship Id="rId34" Type="http://schemas.openxmlformats.org/officeDocument/2006/relationships/slide" Target="slides/slide11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6" Type="http://schemas.openxmlformats.org/officeDocument/2006/relationships/slide" Target="slides/slide53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6.xml"/><Relationship Id="rId24" Type="http://schemas.openxmlformats.org/officeDocument/2006/relationships/slide" Target="slides/slide1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66" Type="http://schemas.openxmlformats.org/officeDocument/2006/relationships/slide" Target="slides/slide43.xml"/><Relationship Id="rId87" Type="http://schemas.openxmlformats.org/officeDocument/2006/relationships/slide" Target="slides/slide64.xml"/><Relationship Id="rId61" Type="http://schemas.openxmlformats.org/officeDocument/2006/relationships/slide" Target="slides/slide38.xml"/><Relationship Id="rId82" Type="http://schemas.openxmlformats.org/officeDocument/2006/relationships/slide" Target="slides/slide59.xml"/><Relationship Id="rId19" Type="http://schemas.openxmlformats.org/officeDocument/2006/relationships/slideMaster" Target="slideMasters/slideMaster1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sv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sv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sv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sv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3A1F12-699F-4966-A9E9-A8995FD98F6A}"/>
              </a:ext>
            </a:extLst>
          </p:cNvPr>
          <p:cNvSpPr/>
          <p:nvPr userDrawn="1"/>
        </p:nvSpPr>
        <p:spPr>
          <a:xfrm>
            <a:off x="-2" y="345440"/>
            <a:ext cx="12191999" cy="6512563"/>
          </a:xfrm>
          <a:custGeom>
            <a:avLst/>
            <a:gdLst>
              <a:gd name="connsiteX0" fmla="*/ 12191999 w 12191999"/>
              <a:gd name="connsiteY0" fmla="*/ 0 h 5824538"/>
              <a:gd name="connsiteX1" fmla="*/ 12191999 w 12191999"/>
              <a:gd name="connsiteY1" fmla="*/ 5824538 h 5824538"/>
              <a:gd name="connsiteX2" fmla="*/ 0 w 12191999"/>
              <a:gd name="connsiteY2" fmla="*/ 5824538 h 5824538"/>
              <a:gd name="connsiteX3" fmla="*/ 0 w 12191999"/>
              <a:gd name="connsiteY3" fmla="*/ 4749068 h 5824538"/>
              <a:gd name="connsiteX4" fmla="*/ 67945 w 12191999"/>
              <a:gd name="connsiteY4" fmla="*/ 4684288 h 5824538"/>
              <a:gd name="connsiteX5" fmla="*/ 12191999 w 12191999"/>
              <a:gd name="connsiteY5" fmla="*/ 0 h 582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5824538">
                <a:moveTo>
                  <a:pt x="12191999" y="0"/>
                </a:moveTo>
                <a:lnTo>
                  <a:pt x="12191999" y="5824538"/>
                </a:lnTo>
                <a:lnTo>
                  <a:pt x="0" y="5824538"/>
                </a:lnTo>
                <a:lnTo>
                  <a:pt x="0" y="4749068"/>
                </a:lnTo>
                <a:lnTo>
                  <a:pt x="67945" y="4684288"/>
                </a:lnTo>
                <a:cubicBezTo>
                  <a:pt x="3270130" y="1773859"/>
                  <a:pt x="7523911" y="0"/>
                  <a:pt x="121919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26689A0-AE2C-4ED9-8BA4-EBF9A0D6DF60}"/>
              </a:ext>
            </a:extLst>
          </p:cNvPr>
          <p:cNvSpPr/>
          <p:nvPr userDrawn="1"/>
        </p:nvSpPr>
        <p:spPr>
          <a:xfrm flipH="1">
            <a:off x="6941975" y="345440"/>
            <a:ext cx="5250021" cy="6512560"/>
          </a:xfrm>
          <a:prstGeom prst="rtTriangle">
            <a:avLst/>
          </a:prstGeom>
          <a:solidFill>
            <a:schemeClr val="tx1">
              <a:lumMod val="25000"/>
              <a:lumOff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2D09C2C7-6820-4565-BFDA-A5E94EFDCA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01097"/>
            <a:ext cx="5456902" cy="5456903"/>
          </a:xfrm>
          <a:custGeom>
            <a:avLst/>
            <a:gdLst>
              <a:gd name="connsiteX0" fmla="*/ 0 w 3957637"/>
              <a:gd name="connsiteY0" fmla="*/ 0 h 3957638"/>
              <a:gd name="connsiteX1" fmla="*/ 203659 w 3957637"/>
              <a:gd name="connsiteY1" fmla="*/ 5150 h 3957638"/>
              <a:gd name="connsiteX2" fmla="*/ 3957637 w 3957637"/>
              <a:gd name="connsiteY2" fmla="*/ 3957638 h 3957638"/>
              <a:gd name="connsiteX3" fmla="*/ 0 w 3957637"/>
              <a:gd name="connsiteY3" fmla="*/ 3957638 h 395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637" h="3957638">
                <a:moveTo>
                  <a:pt x="0" y="0"/>
                </a:moveTo>
                <a:lnTo>
                  <a:pt x="203659" y="5150"/>
                </a:lnTo>
                <a:cubicBezTo>
                  <a:pt x="2294756" y="111148"/>
                  <a:pt x="3957637" y="1840200"/>
                  <a:pt x="3957637" y="3957638"/>
                </a:cubicBezTo>
                <a:lnTo>
                  <a:pt x="0" y="39576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ID" dirty="0"/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8C770247-01D4-40B8-8D81-56A4F4D51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401099"/>
            <a:ext cx="5456903" cy="5456903"/>
          </a:xfrm>
          <a:custGeom>
            <a:avLst/>
            <a:gdLst>
              <a:gd name="connsiteX0" fmla="*/ 0 w 3957638"/>
              <a:gd name="connsiteY0" fmla="*/ 0 h 3957638"/>
              <a:gd name="connsiteX1" fmla="*/ 3957638 w 3957638"/>
              <a:gd name="connsiteY1" fmla="*/ 3957638 h 3957638"/>
              <a:gd name="connsiteX2" fmla="*/ 0 w 3957638"/>
              <a:gd name="connsiteY2" fmla="*/ 3957638 h 395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638" h="3957638">
                <a:moveTo>
                  <a:pt x="0" y="0"/>
                </a:moveTo>
                <a:cubicBezTo>
                  <a:pt x="2185743" y="0"/>
                  <a:pt x="3957638" y="1771895"/>
                  <a:pt x="3957638" y="3957638"/>
                </a:cubicBezTo>
                <a:lnTo>
                  <a:pt x="0" y="3957638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95000"/>
                  <a:lumOff val="5000"/>
                </a:schemeClr>
              </a:gs>
              <a:gs pos="76000">
                <a:srgbClr val="0D0D0D">
                  <a:alpha val="91000"/>
                </a:srgbClr>
              </a:gs>
              <a:gs pos="0">
                <a:schemeClr val="tx1">
                  <a:lumMod val="95000"/>
                  <a:lumOff val="5000"/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969A609-8BB7-4034-A29F-AA22986EBC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401097"/>
            <a:ext cx="4592322" cy="5456905"/>
          </a:xfrm>
          <a:custGeom>
            <a:avLst/>
            <a:gdLst>
              <a:gd name="connsiteX0" fmla="*/ 0 w 2811440"/>
              <a:gd name="connsiteY0" fmla="*/ 0 h 2811439"/>
              <a:gd name="connsiteX1" fmla="*/ 1 w 2811440"/>
              <a:gd name="connsiteY1" fmla="*/ 0 h 2811439"/>
              <a:gd name="connsiteX2" fmla="*/ 2811440 w 2811440"/>
              <a:gd name="connsiteY2" fmla="*/ 2811439 h 2811439"/>
              <a:gd name="connsiteX3" fmla="*/ 0 w 2811440"/>
              <a:gd name="connsiteY3" fmla="*/ 2811439 h 281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1440" h="2811439">
                <a:moveTo>
                  <a:pt x="0" y="0"/>
                </a:moveTo>
                <a:lnTo>
                  <a:pt x="1" y="0"/>
                </a:lnTo>
                <a:cubicBezTo>
                  <a:pt x="1552716" y="0"/>
                  <a:pt x="2811440" y="1258724"/>
                  <a:pt x="2811440" y="2811439"/>
                </a:cubicBezTo>
                <a:lnTo>
                  <a:pt x="0" y="2811439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CBB34C25-9868-4035-825F-00E76F71F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909" y="3429000"/>
            <a:ext cx="5467347" cy="1090612"/>
          </a:xfrm>
        </p:spPr>
        <p:txBody>
          <a:bodyPr anchor="b">
            <a:noAutofit/>
          </a:bodyPr>
          <a:lstStyle>
            <a:lvl1pPr marL="0" indent="0" algn="r">
              <a:buNone/>
              <a:defRPr sz="6000" b="1">
                <a:solidFill>
                  <a:srgbClr val="171717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Presentation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2B711A-53AE-4EF4-9037-A6C7FCDBB503}"/>
              </a:ext>
            </a:extLst>
          </p:cNvPr>
          <p:cNvCxnSpPr>
            <a:cxnSpLocks/>
          </p:cNvCxnSpPr>
          <p:nvPr userDrawn="1"/>
        </p:nvCxnSpPr>
        <p:spPr>
          <a:xfrm>
            <a:off x="9026006" y="4478972"/>
            <a:ext cx="2329180" cy="0"/>
          </a:xfrm>
          <a:prstGeom prst="line">
            <a:avLst/>
          </a:prstGeom>
          <a:ln w="76200" cap="rnd">
            <a:gradFill>
              <a:gsLst>
                <a:gs pos="0">
                  <a:schemeClr val="tx2"/>
                </a:gs>
                <a:gs pos="100000">
                  <a:schemeClr val="tx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76390-1C78-4679-925F-62ABE02E7551}"/>
              </a:ext>
            </a:extLst>
          </p:cNvPr>
          <p:cNvCxnSpPr>
            <a:cxnSpLocks/>
          </p:cNvCxnSpPr>
          <p:nvPr userDrawn="1"/>
        </p:nvCxnSpPr>
        <p:spPr>
          <a:xfrm>
            <a:off x="8436726" y="4478972"/>
            <a:ext cx="358856" cy="0"/>
          </a:xfrm>
          <a:prstGeom prst="line">
            <a:avLst/>
          </a:prstGeom>
          <a:ln w="76200" cap="rnd">
            <a:gradFill>
              <a:gsLst>
                <a:gs pos="0">
                  <a:schemeClr val="tx2"/>
                </a:gs>
                <a:gs pos="100000">
                  <a:schemeClr val="tx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96261D-85B1-466E-BD13-C8A10576B72E}"/>
              </a:ext>
            </a:extLst>
          </p:cNvPr>
          <p:cNvCxnSpPr>
            <a:cxnSpLocks/>
          </p:cNvCxnSpPr>
          <p:nvPr userDrawn="1"/>
        </p:nvCxnSpPr>
        <p:spPr>
          <a:xfrm>
            <a:off x="7827126" y="4478972"/>
            <a:ext cx="358856" cy="0"/>
          </a:xfrm>
          <a:prstGeom prst="line">
            <a:avLst/>
          </a:prstGeom>
          <a:ln w="76200" cap="rnd">
            <a:gradFill>
              <a:gsLst>
                <a:gs pos="0">
                  <a:schemeClr val="tx2"/>
                </a:gs>
                <a:gs pos="99000">
                  <a:schemeClr val="tx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C2EFE0-AFAF-4C04-A252-4ACF3F393298}"/>
              </a:ext>
            </a:extLst>
          </p:cNvPr>
          <p:cNvGrpSpPr/>
          <p:nvPr userDrawn="1"/>
        </p:nvGrpSpPr>
        <p:grpSpPr>
          <a:xfrm>
            <a:off x="-5827249" y="868843"/>
            <a:ext cx="11697108" cy="11698411"/>
            <a:chOff x="-5827249" y="868843"/>
            <a:chExt cx="11697108" cy="11698411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30A1E20-29AB-400F-97F8-4B06765002F1}"/>
                </a:ext>
              </a:extLst>
            </p:cNvPr>
            <p:cNvSpPr/>
            <p:nvPr userDrawn="1"/>
          </p:nvSpPr>
          <p:spPr>
            <a:xfrm>
              <a:off x="-5827249" y="870153"/>
              <a:ext cx="11697108" cy="11697101"/>
            </a:xfrm>
            <a:prstGeom prst="arc">
              <a:avLst>
                <a:gd name="adj1" fmla="val 16431029"/>
                <a:gd name="adj2" fmla="val 18272296"/>
              </a:avLst>
            </a:prstGeom>
            <a:ln w="2540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52C54F2D-5189-4CEC-B6A0-D5FACD4F73A4}"/>
                </a:ext>
              </a:extLst>
            </p:cNvPr>
            <p:cNvSpPr/>
            <p:nvPr userDrawn="1"/>
          </p:nvSpPr>
          <p:spPr>
            <a:xfrm rot="10800000">
              <a:off x="-5827249" y="868843"/>
              <a:ext cx="11697108" cy="11697101"/>
            </a:xfrm>
            <a:prstGeom prst="arc">
              <a:avLst>
                <a:gd name="adj1" fmla="val 16431029"/>
                <a:gd name="adj2" fmla="val 18272296"/>
              </a:avLst>
            </a:prstGeom>
            <a:ln w="2540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309D36-0CFC-40BF-BCA6-C1223F6F42F5}"/>
              </a:ext>
            </a:extLst>
          </p:cNvPr>
          <p:cNvGrpSpPr/>
          <p:nvPr userDrawn="1"/>
        </p:nvGrpSpPr>
        <p:grpSpPr>
          <a:xfrm>
            <a:off x="-5827249" y="868843"/>
            <a:ext cx="11703572" cy="11699721"/>
            <a:chOff x="-5827249" y="868843"/>
            <a:chExt cx="11703572" cy="11699721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0E8B8A3-B336-42B5-94AB-08FD5970D032}"/>
                </a:ext>
              </a:extLst>
            </p:cNvPr>
            <p:cNvSpPr/>
            <p:nvPr userDrawn="1"/>
          </p:nvSpPr>
          <p:spPr>
            <a:xfrm>
              <a:off x="-5827249" y="871463"/>
              <a:ext cx="11697108" cy="11697101"/>
            </a:xfrm>
            <a:prstGeom prst="arc">
              <a:avLst>
                <a:gd name="adj1" fmla="val 20248429"/>
                <a:gd name="adj2" fmla="val 21420858"/>
              </a:avLst>
            </a:prstGeom>
            <a:noFill/>
            <a:ln w="2540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0358572-6D52-4843-BC39-3079513ED3F4}"/>
                </a:ext>
              </a:extLst>
            </p:cNvPr>
            <p:cNvSpPr/>
            <p:nvPr userDrawn="1"/>
          </p:nvSpPr>
          <p:spPr>
            <a:xfrm rot="10800000">
              <a:off x="-5820785" y="868843"/>
              <a:ext cx="11697108" cy="11697101"/>
            </a:xfrm>
            <a:prstGeom prst="arc">
              <a:avLst>
                <a:gd name="adj1" fmla="val 20248429"/>
                <a:gd name="adj2" fmla="val 21420858"/>
              </a:avLst>
            </a:prstGeom>
            <a:ln w="2540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Text Placeholder 46">
            <a:extLst>
              <a:ext uri="{FF2B5EF4-FFF2-40B4-BE49-F238E27FC236}">
                <a16:creationId xmlns:a16="http://schemas.microsoft.com/office/drawing/2014/main" id="{60270076-F582-4F96-A534-019B5AA7D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2663" y="4563926"/>
            <a:ext cx="5467350" cy="688975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Lorem ipsum floor sit </a:t>
            </a:r>
            <a:r>
              <a:rPr lang="en-US" dirty="0" err="1"/>
              <a:t>amet</a:t>
            </a:r>
            <a:endParaRPr lang="en-ID" dirty="0"/>
          </a:p>
        </p:txBody>
      </p:sp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6148564" y="6438522"/>
            <a:ext cx="589630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284" y="5900827"/>
            <a:ext cx="1361498" cy="4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212" y="5540284"/>
            <a:ext cx="1123134" cy="8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8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4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build="p" animBg="1">
        <p:tmplLst>
          <p:tmpl>
            <p:tnLst>
              <p:par>
                <p:cTn presetID="2" presetClass="entr" presetSubtype="8" decel="48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decel="48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2" presetClass="entr" presetSubtype="8" decel="48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decel="48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4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161363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179050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160342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5" y="1843207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184320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3303890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3480762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3293685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5" y="3533465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3533465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603194" y="498394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786867" y="516081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599790" y="497373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865" y="5213517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382" y="521351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8D8082D-FB2E-4F9E-A990-FE7DB3C00274}"/>
              </a:ext>
            </a:extLst>
          </p:cNvPr>
          <p:cNvSpPr/>
          <p:nvPr userDrawn="1"/>
        </p:nvSpPr>
        <p:spPr>
          <a:xfrm>
            <a:off x="6494650" y="2439781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EB3F72-1554-450F-BF5A-9ED8D39AD9BF}"/>
              </a:ext>
            </a:extLst>
          </p:cNvPr>
          <p:cNvSpPr/>
          <p:nvPr userDrawn="1"/>
        </p:nvSpPr>
        <p:spPr>
          <a:xfrm>
            <a:off x="6678323" y="2616653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1753EED1-FD46-4CBC-9925-DD34B2255B93}"/>
              </a:ext>
            </a:extLst>
          </p:cNvPr>
          <p:cNvSpPr/>
          <p:nvPr userDrawn="1"/>
        </p:nvSpPr>
        <p:spPr>
          <a:xfrm>
            <a:off x="6491246" y="2429576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C9071F21-5FB5-4D01-9992-9FFD4A420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8321" y="2669356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22D387B0-7C5D-4919-830D-82415339E3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64838" y="2669356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10862F-9D06-4F21-91CD-48FC48E44A0F}"/>
              </a:ext>
            </a:extLst>
          </p:cNvPr>
          <p:cNvSpPr/>
          <p:nvPr userDrawn="1"/>
        </p:nvSpPr>
        <p:spPr>
          <a:xfrm>
            <a:off x="6494650" y="4130039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BCE9E-4E93-4727-8BBD-F0EBAA391121}"/>
              </a:ext>
            </a:extLst>
          </p:cNvPr>
          <p:cNvSpPr/>
          <p:nvPr userDrawn="1"/>
        </p:nvSpPr>
        <p:spPr>
          <a:xfrm>
            <a:off x="6678323" y="4306911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49113E2-393D-47C1-BB70-C8FA09096D16}"/>
              </a:ext>
            </a:extLst>
          </p:cNvPr>
          <p:cNvSpPr/>
          <p:nvPr userDrawn="1"/>
        </p:nvSpPr>
        <p:spPr>
          <a:xfrm>
            <a:off x="6491246" y="4119834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86D48A34-0EF1-490E-93EA-7651A2BCA6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8321" y="4359614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C09115DD-F817-499A-826B-B7DC3E2457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838" y="4359614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5</a:t>
            </a:r>
            <a:endParaRPr lang="en-ID" dirty="0"/>
          </a:p>
        </p:txBody>
      </p:sp>
      <p:pic>
        <p:nvPicPr>
          <p:cNvPr id="5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101" y="6085365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696" y="5434655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1983257" y="6452170"/>
            <a:ext cx="589630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1" dur="250" tmFilter="0, 0; .2, .5; .8, .5; 1, 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125" autoRev="1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192753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210440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191733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7" y="215711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215711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335848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353535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334827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7" y="3588057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358805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603194" y="477922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786867" y="495609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599790" y="476901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867" y="5008797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382" y="500879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B97FABD-928C-4817-9B23-EB6B6372C0B2}"/>
              </a:ext>
            </a:extLst>
          </p:cNvPr>
          <p:cNvSpPr/>
          <p:nvPr userDrawn="1"/>
        </p:nvSpPr>
        <p:spPr>
          <a:xfrm>
            <a:off x="6494650" y="192753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A8EFC8-CDAF-41E1-8E7E-1FB0155B1369}"/>
              </a:ext>
            </a:extLst>
          </p:cNvPr>
          <p:cNvSpPr/>
          <p:nvPr userDrawn="1"/>
        </p:nvSpPr>
        <p:spPr>
          <a:xfrm>
            <a:off x="6678323" y="210440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4CC26FB-A64F-4423-A0AF-D81AB14B0FB5}"/>
              </a:ext>
            </a:extLst>
          </p:cNvPr>
          <p:cNvSpPr/>
          <p:nvPr userDrawn="1"/>
        </p:nvSpPr>
        <p:spPr>
          <a:xfrm>
            <a:off x="6491246" y="191733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66BAA6A9-3AB1-4804-963D-4531AD2458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8323" y="215711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301361DB-12D0-4A87-B6BE-D469F65C37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64838" y="215711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7E1404-737F-4102-A1CC-9DB8371B1307}"/>
              </a:ext>
            </a:extLst>
          </p:cNvPr>
          <p:cNvSpPr/>
          <p:nvPr userDrawn="1"/>
        </p:nvSpPr>
        <p:spPr>
          <a:xfrm>
            <a:off x="6494650" y="335848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6D1DA4-6BA5-4EF3-8B52-43443DC3886A}"/>
              </a:ext>
            </a:extLst>
          </p:cNvPr>
          <p:cNvSpPr/>
          <p:nvPr userDrawn="1"/>
        </p:nvSpPr>
        <p:spPr>
          <a:xfrm>
            <a:off x="6678323" y="353535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55A5F2FC-0C5F-4B1C-AC35-0B3D2B9C03C8}"/>
              </a:ext>
            </a:extLst>
          </p:cNvPr>
          <p:cNvSpPr/>
          <p:nvPr userDrawn="1"/>
        </p:nvSpPr>
        <p:spPr>
          <a:xfrm>
            <a:off x="6491246" y="334827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 Placeholder 33">
            <a:extLst>
              <a:ext uri="{FF2B5EF4-FFF2-40B4-BE49-F238E27FC236}">
                <a16:creationId xmlns:a16="http://schemas.microsoft.com/office/drawing/2014/main" id="{56C415EC-1AF5-4F4A-B6C3-A1F62506A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8323" y="3588057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69A19BAB-9A39-44F5-A3D3-E52BE644BA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838" y="358805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5</a:t>
            </a:r>
            <a:endParaRPr lang="en-ID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2D0A4D7-35B8-466D-B615-68648B1B486C}"/>
              </a:ext>
            </a:extLst>
          </p:cNvPr>
          <p:cNvSpPr/>
          <p:nvPr userDrawn="1"/>
        </p:nvSpPr>
        <p:spPr>
          <a:xfrm>
            <a:off x="6494650" y="477922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88F3C42-E5B2-4944-B7EA-AF33B1280DBA}"/>
              </a:ext>
            </a:extLst>
          </p:cNvPr>
          <p:cNvSpPr/>
          <p:nvPr userDrawn="1"/>
        </p:nvSpPr>
        <p:spPr>
          <a:xfrm>
            <a:off x="6678323" y="495609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FCEF4813-6F35-4015-BC24-8840B89A00F4}"/>
              </a:ext>
            </a:extLst>
          </p:cNvPr>
          <p:cNvSpPr/>
          <p:nvPr userDrawn="1"/>
        </p:nvSpPr>
        <p:spPr>
          <a:xfrm>
            <a:off x="6491246" y="476901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 Placeholder 33">
            <a:extLst>
              <a:ext uri="{FF2B5EF4-FFF2-40B4-BE49-F238E27FC236}">
                <a16:creationId xmlns:a16="http://schemas.microsoft.com/office/drawing/2014/main" id="{C31B6D0B-6352-4642-97AA-198D5D5E93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8323" y="5008797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64" name="Text Placeholder 33">
            <a:extLst>
              <a:ext uri="{FF2B5EF4-FFF2-40B4-BE49-F238E27FC236}">
                <a16:creationId xmlns:a16="http://schemas.microsoft.com/office/drawing/2014/main" id="{5CAA3B70-B713-44E0-A069-BADE4B12EF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64838" y="500879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6</a:t>
            </a:r>
            <a:endParaRPr lang="en-ID" dirty="0"/>
          </a:p>
        </p:txBody>
      </p:sp>
      <p:pic>
        <p:nvPicPr>
          <p:cNvPr id="4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3" y="6333982"/>
            <a:ext cx="1317600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384" y="5854818"/>
            <a:ext cx="1318055" cy="9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9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9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1" dur="250" tmFilter="0, 0; .2, .5; .8, .5; 1, 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125" autoRev="1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9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9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7" dur="250" tmFilter="0, 0; .2, .5; .8, .5; 1, 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125" autoRev="1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animBg="1"/>
      <p:bldP spid="5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6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6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1482983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1659855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1472778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5" y="1712558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1712558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276674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294361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275653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5" y="2996317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299631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603194" y="4074354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786867" y="4251226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599790" y="4064149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865" y="4303929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382" y="4303929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5921FA-6F80-43F7-B9CB-1434466FB7F3}"/>
              </a:ext>
            </a:extLst>
          </p:cNvPr>
          <p:cNvSpPr/>
          <p:nvPr userDrawn="1"/>
        </p:nvSpPr>
        <p:spPr>
          <a:xfrm>
            <a:off x="6494650" y="1493189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36B4F2-9CC4-4BBD-850F-4C7053155FD2}"/>
              </a:ext>
            </a:extLst>
          </p:cNvPr>
          <p:cNvSpPr/>
          <p:nvPr userDrawn="1"/>
        </p:nvSpPr>
        <p:spPr>
          <a:xfrm>
            <a:off x="6678323" y="1670061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774E89C-E4A9-4263-98CF-C75B2A3530B0}"/>
              </a:ext>
            </a:extLst>
          </p:cNvPr>
          <p:cNvSpPr/>
          <p:nvPr userDrawn="1"/>
        </p:nvSpPr>
        <p:spPr>
          <a:xfrm>
            <a:off x="6491246" y="1482984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F2B73995-1549-429E-B1FB-DE4A72EE6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8321" y="1722764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A8BE6BAF-AE50-4AA6-BC45-3C6B7F3501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64838" y="1722764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319D2AE-58E1-4686-B6AB-963AA96F4B5E}"/>
              </a:ext>
            </a:extLst>
          </p:cNvPr>
          <p:cNvSpPr/>
          <p:nvPr userDrawn="1"/>
        </p:nvSpPr>
        <p:spPr>
          <a:xfrm>
            <a:off x="6494650" y="2776570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72FB4C-B029-41E2-9C61-E6ED71DFBE9F}"/>
              </a:ext>
            </a:extLst>
          </p:cNvPr>
          <p:cNvSpPr/>
          <p:nvPr userDrawn="1"/>
        </p:nvSpPr>
        <p:spPr>
          <a:xfrm>
            <a:off x="6678323" y="2953442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41EAC2-FD94-4BC3-A432-88DCCDEE6871}"/>
              </a:ext>
            </a:extLst>
          </p:cNvPr>
          <p:cNvSpPr/>
          <p:nvPr userDrawn="1"/>
        </p:nvSpPr>
        <p:spPr>
          <a:xfrm>
            <a:off x="6491246" y="2766365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6C523BD7-291D-4704-BC82-F03BBA7298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8321" y="3006145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EFEE910F-AA27-46B4-81BD-BDF17A7865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838" y="3006145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5</a:t>
            </a:r>
            <a:endParaRPr lang="en-ID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8C2B86-F6FE-4BCC-930A-6EFB3FAAFF87}"/>
              </a:ext>
            </a:extLst>
          </p:cNvPr>
          <p:cNvSpPr/>
          <p:nvPr userDrawn="1"/>
        </p:nvSpPr>
        <p:spPr>
          <a:xfrm>
            <a:off x="6494650" y="4073977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26E6-696F-43E7-BE0E-E13D578F2404}"/>
              </a:ext>
            </a:extLst>
          </p:cNvPr>
          <p:cNvSpPr/>
          <p:nvPr userDrawn="1"/>
        </p:nvSpPr>
        <p:spPr>
          <a:xfrm>
            <a:off x="6678323" y="4250849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2BA32BD2-A93B-4E53-892B-93B2E5CF4E05}"/>
              </a:ext>
            </a:extLst>
          </p:cNvPr>
          <p:cNvSpPr/>
          <p:nvPr userDrawn="1"/>
        </p:nvSpPr>
        <p:spPr>
          <a:xfrm>
            <a:off x="6491246" y="4063772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C9022F73-3EA3-4CFA-8053-CC96E91D44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8321" y="4303552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69" name="Text Placeholder 33">
            <a:extLst>
              <a:ext uri="{FF2B5EF4-FFF2-40B4-BE49-F238E27FC236}">
                <a16:creationId xmlns:a16="http://schemas.microsoft.com/office/drawing/2014/main" id="{6E69F06A-0500-4F65-8830-59BB7FC127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64838" y="4303552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6</a:t>
            </a:r>
            <a:endParaRPr lang="en-ID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A0110CE-FE69-4CC9-90DA-AD720B9D197D}"/>
              </a:ext>
            </a:extLst>
          </p:cNvPr>
          <p:cNvSpPr/>
          <p:nvPr userDrawn="1"/>
        </p:nvSpPr>
        <p:spPr>
          <a:xfrm>
            <a:off x="3505738" y="5299701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E8DAA51-E9E0-4D8D-A0FA-A6AAC82CD3F0}"/>
              </a:ext>
            </a:extLst>
          </p:cNvPr>
          <p:cNvSpPr/>
          <p:nvPr userDrawn="1"/>
        </p:nvSpPr>
        <p:spPr>
          <a:xfrm>
            <a:off x="3689411" y="5476573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96063E81-5852-4AD0-A9A2-B53FDBE89462}"/>
              </a:ext>
            </a:extLst>
          </p:cNvPr>
          <p:cNvSpPr/>
          <p:nvPr userDrawn="1"/>
        </p:nvSpPr>
        <p:spPr>
          <a:xfrm>
            <a:off x="3502334" y="5289496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 Placeholder 33">
            <a:extLst>
              <a:ext uri="{FF2B5EF4-FFF2-40B4-BE49-F238E27FC236}">
                <a16:creationId xmlns:a16="http://schemas.microsoft.com/office/drawing/2014/main" id="{B1EE0E7D-466F-4C9E-9C4E-653DA4CDA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89409" y="5529276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F34058E3-F233-49B3-84AB-3167E2685E9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75926" y="5529276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7</a:t>
            </a:r>
            <a:endParaRPr lang="en-ID" dirty="0"/>
          </a:p>
        </p:txBody>
      </p:sp>
      <p:pic>
        <p:nvPicPr>
          <p:cNvPr id="5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60" y="6542750"/>
            <a:ext cx="541207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57042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1" dur="250" tmFilter="0, 0; .2, .5; .8, .5; 1, 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125" autoRev="1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9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9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7" dur="250" tmFilter="0, 0; .2, .5; .8, .5; 1, 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125" autoRev="1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9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9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3" dur="250" tmFilter="0, 0; .2, .5; .8, .5; 1, 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125" autoRev="1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6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6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 animBg="1"/>
      <p:bldP spid="7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7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7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1650164" cy="6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1537575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1714447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1527370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7" y="1767150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1767150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280768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298455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279748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7" y="303726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303726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603194" y="4074354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786867" y="4251226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599790" y="4064149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867" y="4303929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382" y="4303929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5921FA-6F80-43F7-B9CB-1434466FB7F3}"/>
              </a:ext>
            </a:extLst>
          </p:cNvPr>
          <p:cNvSpPr/>
          <p:nvPr userDrawn="1"/>
        </p:nvSpPr>
        <p:spPr>
          <a:xfrm>
            <a:off x="603194" y="5343197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36B4F2-9CC4-4BBD-850F-4C7053155FD2}"/>
              </a:ext>
            </a:extLst>
          </p:cNvPr>
          <p:cNvSpPr/>
          <p:nvPr userDrawn="1"/>
        </p:nvSpPr>
        <p:spPr>
          <a:xfrm>
            <a:off x="786867" y="5520069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774E89C-E4A9-4263-98CF-C75B2A3530B0}"/>
              </a:ext>
            </a:extLst>
          </p:cNvPr>
          <p:cNvSpPr/>
          <p:nvPr userDrawn="1"/>
        </p:nvSpPr>
        <p:spPr>
          <a:xfrm>
            <a:off x="599790" y="5332992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F2B73995-1549-429E-B1FB-DE4A72EE6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867" y="5572772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A8BE6BAF-AE50-4AA6-BC45-3C6B7F3501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73382" y="5572772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319D2AE-58E1-4686-B6AB-963AA96F4B5E}"/>
              </a:ext>
            </a:extLst>
          </p:cNvPr>
          <p:cNvSpPr>
            <a:spLocks noChangeAspect="1"/>
          </p:cNvSpPr>
          <p:nvPr userDrawn="1"/>
        </p:nvSpPr>
        <p:spPr>
          <a:xfrm>
            <a:off x="6494650" y="1537575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72FB4C-B029-41E2-9C61-E6ED71DFBE9F}"/>
              </a:ext>
            </a:extLst>
          </p:cNvPr>
          <p:cNvSpPr>
            <a:spLocks noChangeAspect="1"/>
          </p:cNvSpPr>
          <p:nvPr userDrawn="1"/>
        </p:nvSpPr>
        <p:spPr>
          <a:xfrm>
            <a:off x="6678323" y="1714447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41EAC2-FD94-4BC3-A432-88DCCDEE6871}"/>
              </a:ext>
            </a:extLst>
          </p:cNvPr>
          <p:cNvSpPr>
            <a:spLocks noChangeAspect="1"/>
          </p:cNvSpPr>
          <p:nvPr userDrawn="1"/>
        </p:nvSpPr>
        <p:spPr>
          <a:xfrm>
            <a:off x="6491246" y="1527370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6C523BD7-291D-4704-BC82-F03BBA72988B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678323" y="1767150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EFEE910F-AA27-46B4-81BD-BDF17A78652C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7464838" y="1767150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5</a:t>
            </a:r>
            <a:endParaRPr lang="en-ID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8C2B86-F6FE-4BCC-930A-6EFB3FAAFF87}"/>
              </a:ext>
            </a:extLst>
          </p:cNvPr>
          <p:cNvSpPr>
            <a:spLocks noChangeAspect="1"/>
          </p:cNvSpPr>
          <p:nvPr userDrawn="1"/>
        </p:nvSpPr>
        <p:spPr>
          <a:xfrm>
            <a:off x="6494650" y="280768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26E6-696F-43E7-BE0E-E13D578F2404}"/>
              </a:ext>
            </a:extLst>
          </p:cNvPr>
          <p:cNvSpPr>
            <a:spLocks noChangeAspect="1"/>
          </p:cNvSpPr>
          <p:nvPr userDrawn="1"/>
        </p:nvSpPr>
        <p:spPr>
          <a:xfrm>
            <a:off x="6678323" y="298455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2BA32BD2-A93B-4E53-892B-93B2E5CF4E05}"/>
              </a:ext>
            </a:extLst>
          </p:cNvPr>
          <p:cNvSpPr>
            <a:spLocks noChangeAspect="1"/>
          </p:cNvSpPr>
          <p:nvPr userDrawn="1"/>
        </p:nvSpPr>
        <p:spPr>
          <a:xfrm>
            <a:off x="6491246" y="279748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C9022F73-3EA3-4CFA-8053-CC96E91D44E7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6678323" y="303726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69" name="Text Placeholder 33">
            <a:extLst>
              <a:ext uri="{FF2B5EF4-FFF2-40B4-BE49-F238E27FC236}">
                <a16:creationId xmlns:a16="http://schemas.microsoft.com/office/drawing/2014/main" id="{6E69F06A-0500-4F65-8830-59BB7FC1276C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7464838" y="303726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6</a:t>
            </a:r>
            <a:endParaRPr lang="en-ID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A0110CE-FE69-4CC9-90DA-AD720B9D197D}"/>
              </a:ext>
            </a:extLst>
          </p:cNvPr>
          <p:cNvSpPr>
            <a:spLocks noChangeAspect="1"/>
          </p:cNvSpPr>
          <p:nvPr userDrawn="1"/>
        </p:nvSpPr>
        <p:spPr>
          <a:xfrm>
            <a:off x="6494650" y="4074354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E8DAA51-E9E0-4D8D-A0FA-A6AAC82CD3F0}"/>
              </a:ext>
            </a:extLst>
          </p:cNvPr>
          <p:cNvSpPr>
            <a:spLocks noChangeAspect="1"/>
          </p:cNvSpPr>
          <p:nvPr userDrawn="1"/>
        </p:nvSpPr>
        <p:spPr>
          <a:xfrm>
            <a:off x="6678323" y="4251226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96063E81-5852-4AD0-A9A2-B53FDBE89462}"/>
              </a:ext>
            </a:extLst>
          </p:cNvPr>
          <p:cNvSpPr>
            <a:spLocks noChangeAspect="1"/>
          </p:cNvSpPr>
          <p:nvPr userDrawn="1"/>
        </p:nvSpPr>
        <p:spPr>
          <a:xfrm>
            <a:off x="6491246" y="4064149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 Placeholder 33">
            <a:extLst>
              <a:ext uri="{FF2B5EF4-FFF2-40B4-BE49-F238E27FC236}">
                <a16:creationId xmlns:a16="http://schemas.microsoft.com/office/drawing/2014/main" id="{B1EE0E7D-466F-4C9E-9C4E-653DA4CDA645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6678323" y="4303929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F34058E3-F233-49B3-84AB-3167E2685E9C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7464838" y="4303929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7</a:t>
            </a:r>
            <a:endParaRPr lang="en-ID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2FBB5CD-C293-46E7-BEEC-3D2DCDB0A870}"/>
              </a:ext>
            </a:extLst>
          </p:cNvPr>
          <p:cNvSpPr>
            <a:spLocks noChangeAspect="1"/>
          </p:cNvSpPr>
          <p:nvPr userDrawn="1"/>
        </p:nvSpPr>
        <p:spPr>
          <a:xfrm>
            <a:off x="6494650" y="5343197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B24D0FA-A2B5-479E-ABC8-A1BDFDE250F1}"/>
              </a:ext>
            </a:extLst>
          </p:cNvPr>
          <p:cNvSpPr>
            <a:spLocks noChangeAspect="1"/>
          </p:cNvSpPr>
          <p:nvPr userDrawn="1"/>
        </p:nvSpPr>
        <p:spPr>
          <a:xfrm>
            <a:off x="6678323" y="5520069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99F1A7AE-1719-4DD3-ADC3-6433CE79A5A5}"/>
              </a:ext>
            </a:extLst>
          </p:cNvPr>
          <p:cNvSpPr>
            <a:spLocks noChangeAspect="1"/>
          </p:cNvSpPr>
          <p:nvPr userDrawn="1"/>
        </p:nvSpPr>
        <p:spPr>
          <a:xfrm>
            <a:off x="6491246" y="5332992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Text Placeholder 33">
            <a:extLst>
              <a:ext uri="{FF2B5EF4-FFF2-40B4-BE49-F238E27FC236}">
                <a16:creationId xmlns:a16="http://schemas.microsoft.com/office/drawing/2014/main" id="{65850382-F346-449B-9F1F-5A52B83282A8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6678323" y="5572772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79" name="Text Placeholder 33">
            <a:extLst>
              <a:ext uri="{FF2B5EF4-FFF2-40B4-BE49-F238E27FC236}">
                <a16:creationId xmlns:a16="http://schemas.microsoft.com/office/drawing/2014/main" id="{429AE10E-5F6C-426B-A8C1-E6AE1A5D9BC6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7464838" y="5572772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8</a:t>
            </a:r>
            <a:endParaRPr lang="en-ID" dirty="0"/>
          </a:p>
        </p:txBody>
      </p:sp>
      <p:pic>
        <p:nvPicPr>
          <p:cNvPr id="5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170" y="88470"/>
            <a:ext cx="1816196" cy="8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60" y="6570046"/>
            <a:ext cx="541207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1" y="649767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52" y="395820"/>
            <a:ext cx="1537135" cy="11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7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1" dur="250" tmFilter="0, 0; .2, .5; .8, .5; 1, 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125" autoRev="1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9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9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7" dur="250" tmFilter="0, 0; .2, .5; .8, .5; 1, 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125" autoRev="1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9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9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3" dur="250" tmFilter="0, 0; .2, .5; .8, .5; 1, 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125" autoRev="1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9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9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9" dur="250" tmFilter="0, 0; .2, .5; .8, .5; 1, 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125" autoRev="1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2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6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6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 animBg="1"/>
      <p:bldP spid="7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7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7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 animBg="1"/>
      <p:bldP spid="7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7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7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6600284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4363305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4514853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36410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1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88208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41225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1225" y="5679797"/>
            <a:ext cx="2332644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1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4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3925431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1688452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1840000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61557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1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13355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66372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82494" y="5679797"/>
            <a:ext cx="2900400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01EB53-F665-4A86-9A41-CAA87D2C270D}"/>
              </a:ext>
            </a:extLst>
          </p:cNvPr>
          <p:cNvSpPr/>
          <p:nvPr userDrawn="1"/>
        </p:nvSpPr>
        <p:spPr>
          <a:xfrm>
            <a:off x="9258970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911B30-62F4-42B6-8E84-FD65EA6E5F49}"/>
              </a:ext>
            </a:extLst>
          </p:cNvPr>
          <p:cNvSpPr/>
          <p:nvPr userDrawn="1"/>
        </p:nvSpPr>
        <p:spPr>
          <a:xfrm>
            <a:off x="7021991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0C86B8-65FD-4CEB-8243-2234D90F6B87}"/>
              </a:ext>
            </a:extLst>
          </p:cNvPr>
          <p:cNvSpPr/>
          <p:nvPr userDrawn="1"/>
        </p:nvSpPr>
        <p:spPr>
          <a:xfrm>
            <a:off x="7173539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0A403DB-6A39-403E-8386-10EFC70127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5096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2</a:t>
            </a:r>
            <a:endParaRPr lang="en-ID" dirty="0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D48A2EC2-8E5F-4861-8F6C-99BC6416AF4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46894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76F011C-433A-44CB-B2CC-79E60781707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99911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31EC76C7-DA76-4AC2-BA4D-33AAA83823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16033" y="5679797"/>
            <a:ext cx="2900400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3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1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2761419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524440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675988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7545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1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49343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2360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02360" y="5679797"/>
            <a:ext cx="2332644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01EB53-F665-4A86-9A41-CAA87D2C270D}"/>
              </a:ext>
            </a:extLst>
          </p:cNvPr>
          <p:cNvSpPr/>
          <p:nvPr userDrawn="1"/>
        </p:nvSpPr>
        <p:spPr>
          <a:xfrm>
            <a:off x="6592634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911B30-62F4-42B6-8E84-FD65EA6E5F49}"/>
              </a:ext>
            </a:extLst>
          </p:cNvPr>
          <p:cNvSpPr/>
          <p:nvPr userDrawn="1"/>
        </p:nvSpPr>
        <p:spPr>
          <a:xfrm>
            <a:off x="4355655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0C86B8-65FD-4CEB-8243-2234D90F6B87}"/>
              </a:ext>
            </a:extLst>
          </p:cNvPr>
          <p:cNvSpPr/>
          <p:nvPr userDrawn="1"/>
        </p:nvSpPr>
        <p:spPr>
          <a:xfrm>
            <a:off x="4507203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0A403DB-6A39-403E-8386-10EFC70127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28760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2</a:t>
            </a:r>
            <a:endParaRPr lang="en-ID" dirty="0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D48A2EC2-8E5F-4861-8F6C-99BC6416AF4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280558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76F011C-433A-44CB-B2CC-79E60781707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33575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31EC76C7-DA76-4AC2-BA4D-33AAA83823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33575" y="5679797"/>
            <a:ext cx="2332644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D2C61D-68F8-4E0A-9C84-9D0C7B88DE2C}"/>
              </a:ext>
            </a:extLst>
          </p:cNvPr>
          <p:cNvSpPr/>
          <p:nvPr userDrawn="1"/>
        </p:nvSpPr>
        <p:spPr>
          <a:xfrm>
            <a:off x="10422980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D17268C-61D4-45C1-B990-0B10F1CB5AC8}"/>
              </a:ext>
            </a:extLst>
          </p:cNvPr>
          <p:cNvSpPr/>
          <p:nvPr userDrawn="1"/>
        </p:nvSpPr>
        <p:spPr>
          <a:xfrm>
            <a:off x="8186001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E4FD1DB-78F0-4D69-82F0-5E6EF3811FDC}"/>
              </a:ext>
            </a:extLst>
          </p:cNvPr>
          <p:cNvSpPr/>
          <p:nvPr userDrawn="1"/>
        </p:nvSpPr>
        <p:spPr>
          <a:xfrm>
            <a:off x="8337549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0D2FB3C6-F659-4433-8772-996CC128A9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59106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3</a:t>
            </a:r>
            <a:endParaRPr lang="en-ID" dirty="0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364DA40C-E011-41ED-BE48-B37AA882683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0904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5618DDC5-9CC5-4489-969F-89F4F763EF3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3921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A323909-5E98-4857-9381-53DE2204EA3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3921" y="5679797"/>
            <a:ext cx="2332644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37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1650164" cy="6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170" y="88470"/>
            <a:ext cx="1816196" cy="8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60" y="6529102"/>
            <a:ext cx="541207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1" y="649767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52" y="395820"/>
            <a:ext cx="1537135" cy="11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22E0AB-020E-4CEB-8C80-938E14FED6FE}"/>
              </a:ext>
            </a:extLst>
          </p:cNvPr>
          <p:cNvSpPr/>
          <p:nvPr userDrawn="1"/>
        </p:nvSpPr>
        <p:spPr>
          <a:xfrm>
            <a:off x="513670" y="3573770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5659722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1207207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PRODUCT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1358755" y="1960237"/>
            <a:ext cx="5384945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8620" y="2776922"/>
            <a:ext cx="2935348" cy="6155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Product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91812" y="2397981"/>
            <a:ext cx="4518830" cy="3425726"/>
          </a:xfrm>
        </p:spPr>
        <p:txBody>
          <a:bodyPr/>
          <a:lstStyle>
            <a:lvl1pPr algn="l">
              <a:defRPr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58620" y="3525601"/>
            <a:ext cx="2935348" cy="1619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8620" y="5527025"/>
            <a:ext cx="2935348" cy="31179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1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469" y="6085365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64" y="5434655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98548" y="6465818"/>
            <a:ext cx="524116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6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7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22E0AB-020E-4CEB-8C80-938E14FED6FE}"/>
              </a:ext>
            </a:extLst>
          </p:cNvPr>
          <p:cNvSpPr/>
          <p:nvPr userDrawn="1"/>
        </p:nvSpPr>
        <p:spPr>
          <a:xfrm>
            <a:off x="10537756" y="3573770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5295780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8703134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PRODUCT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5447814" y="1960237"/>
            <a:ext cx="5384945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93377" y="2776922"/>
            <a:ext cx="2935348" cy="61556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Product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80871" y="2397981"/>
            <a:ext cx="4518830" cy="3425726"/>
          </a:xfrm>
        </p:spPr>
        <p:txBody>
          <a:bodyPr/>
          <a:lstStyle>
            <a:lvl1pPr algn="l">
              <a:defRPr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3377" y="3525601"/>
            <a:ext cx="2935348" cy="1619000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3377" y="5335953"/>
            <a:ext cx="2935348" cy="311790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6772341" y="6465818"/>
            <a:ext cx="524116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98" y="6078340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7" y="5415927"/>
            <a:ext cx="1873602" cy="13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7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1103690" y="3173445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491914" y="1277301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B40E2-B567-4C21-B261-6C9DE517C3BB}"/>
              </a:ext>
            </a:extLst>
          </p:cNvPr>
          <p:cNvSpPr/>
          <p:nvPr userDrawn="1"/>
        </p:nvSpPr>
        <p:spPr>
          <a:xfrm>
            <a:off x="1721453" y="1646797"/>
            <a:ext cx="3758113" cy="4776716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44033" y="1509549"/>
            <a:ext cx="3758113" cy="4776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201" y="3117202"/>
            <a:ext cx="3633617" cy="6155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</a:t>
            </a:r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CAA46728-DEEE-4F3B-9A14-C811954883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201" y="3774275"/>
            <a:ext cx="3633617" cy="49319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00 – 00 - 0000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B3041-01E1-4D3B-BF33-00DEB135A5C2}"/>
              </a:ext>
            </a:extLst>
          </p:cNvPr>
          <p:cNvCxnSpPr>
            <a:cxnSpLocks/>
          </p:cNvCxnSpPr>
          <p:nvPr userDrawn="1"/>
        </p:nvCxnSpPr>
        <p:spPr>
          <a:xfrm>
            <a:off x="6095201" y="3774275"/>
            <a:ext cx="2329180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200" y="4292871"/>
            <a:ext cx="3633617" cy="2130642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ID" dirty="0"/>
          </a:p>
        </p:txBody>
      </p:sp>
      <p:pic>
        <p:nvPicPr>
          <p:cNvPr id="2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018" y="1232448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13" y="5336781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98548" y="6493114"/>
            <a:ext cx="524116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64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4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6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>
            <a:extLst>
              <a:ext uri="{FF2B5EF4-FFF2-40B4-BE49-F238E27FC236}">
                <a16:creationId xmlns:a16="http://schemas.microsoft.com/office/drawing/2014/main" id="{0112DADF-4CC7-48A5-A667-C4EEB24AA0ED}"/>
              </a:ext>
            </a:extLst>
          </p:cNvPr>
          <p:cNvSpPr/>
          <p:nvPr userDrawn="1"/>
        </p:nvSpPr>
        <p:spPr>
          <a:xfrm>
            <a:off x="3236686" y="348962"/>
            <a:ext cx="5718628" cy="57186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204532-68D9-4664-B118-751FB9B5ED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8352" y="690628"/>
            <a:ext cx="5035296" cy="5035296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D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2D2D51-3A74-4F3A-B202-8375B5E30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8352" y="690628"/>
            <a:ext cx="5035296" cy="5035296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  <a:alpha val="83000"/>
                </a:schemeClr>
              </a:gs>
              <a:gs pos="0">
                <a:schemeClr val="tx2">
                  <a:lumMod val="50000"/>
                  <a:alpha val="9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F3568D-2569-42C7-B2C5-068306B02EBE}"/>
              </a:ext>
            </a:extLst>
          </p:cNvPr>
          <p:cNvGrpSpPr/>
          <p:nvPr userDrawn="1"/>
        </p:nvGrpSpPr>
        <p:grpSpPr>
          <a:xfrm>
            <a:off x="3230880" y="343156"/>
            <a:ext cx="5730240" cy="5730240"/>
            <a:chOff x="3230880" y="563880"/>
            <a:chExt cx="5730240" cy="5730240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CD920B6-1B68-4907-80BA-F16E26B4AC03}"/>
                </a:ext>
              </a:extLst>
            </p:cNvPr>
            <p:cNvSpPr/>
            <p:nvPr userDrawn="1"/>
          </p:nvSpPr>
          <p:spPr>
            <a:xfrm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6A37E2F-D847-4482-BDE7-301EC0026B41}"/>
                </a:ext>
              </a:extLst>
            </p:cNvPr>
            <p:cNvSpPr/>
            <p:nvPr userDrawn="1"/>
          </p:nvSpPr>
          <p:spPr>
            <a:xfrm rot="10800000"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5AB051-36BD-41B3-BB84-2765BCC4F702}"/>
              </a:ext>
            </a:extLst>
          </p:cNvPr>
          <p:cNvGrpSpPr/>
          <p:nvPr userDrawn="1"/>
        </p:nvGrpSpPr>
        <p:grpSpPr>
          <a:xfrm>
            <a:off x="3230880" y="343157"/>
            <a:ext cx="5730240" cy="5730240"/>
            <a:chOff x="3230880" y="563881"/>
            <a:chExt cx="5730240" cy="573024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5BD42E4-902B-49F5-903D-4AEA45B94A64}"/>
                </a:ext>
              </a:extLst>
            </p:cNvPr>
            <p:cNvSpPr/>
            <p:nvPr userDrawn="1"/>
          </p:nvSpPr>
          <p:spPr>
            <a:xfrm rot="54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7FD22A2-2872-40AE-8765-BE856E9A8713}"/>
                </a:ext>
              </a:extLst>
            </p:cNvPr>
            <p:cNvSpPr/>
            <p:nvPr userDrawn="1"/>
          </p:nvSpPr>
          <p:spPr>
            <a:xfrm rot="162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ACDD50-F2B6-4445-9FB5-A89479C2EB22}"/>
              </a:ext>
            </a:extLst>
          </p:cNvPr>
          <p:cNvGrpSpPr/>
          <p:nvPr userDrawn="1"/>
        </p:nvGrpSpPr>
        <p:grpSpPr>
          <a:xfrm>
            <a:off x="2933702" y="45977"/>
            <a:ext cx="6324598" cy="6324599"/>
            <a:chOff x="2933702" y="266701"/>
            <a:chExt cx="6324598" cy="632459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E5A82E9-D03B-4481-A439-CC8F3D3379E4}"/>
                </a:ext>
              </a:extLst>
            </p:cNvPr>
            <p:cNvSpPr/>
            <p:nvPr userDrawn="1"/>
          </p:nvSpPr>
          <p:spPr>
            <a:xfrm>
              <a:off x="2933702" y="266702"/>
              <a:ext cx="6324598" cy="6324598"/>
            </a:xfrm>
            <a:prstGeom prst="arc">
              <a:avLst>
                <a:gd name="adj1" fmla="val 12132381"/>
                <a:gd name="adj2" fmla="val 15678836"/>
              </a:avLst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15C2B77-C96C-4C3D-B237-EB4B85C9E5A7}"/>
                </a:ext>
              </a:extLst>
            </p:cNvPr>
            <p:cNvSpPr/>
            <p:nvPr userDrawn="1"/>
          </p:nvSpPr>
          <p:spPr>
            <a:xfrm rot="10800000">
              <a:off x="2933702" y="266701"/>
              <a:ext cx="6324598" cy="6324598"/>
            </a:xfrm>
            <a:prstGeom prst="arc">
              <a:avLst>
                <a:gd name="adj1" fmla="val 12132381"/>
                <a:gd name="adj2" fmla="val 15678836"/>
              </a:avLst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BABCE-CE0D-4E54-B1E9-1F5C0E6E4E8F}"/>
              </a:ext>
            </a:extLst>
          </p:cNvPr>
          <p:cNvGrpSpPr/>
          <p:nvPr userDrawn="1"/>
        </p:nvGrpSpPr>
        <p:grpSpPr>
          <a:xfrm>
            <a:off x="3771963" y="1293751"/>
            <a:ext cx="4648074" cy="3790950"/>
            <a:chOff x="3743451" y="1514475"/>
            <a:chExt cx="4648074" cy="3790950"/>
          </a:xfrm>
          <a:solidFill>
            <a:schemeClr val="tx2">
              <a:lumMod val="50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C8B217-FA0D-4A59-967F-903C444D6637}"/>
                </a:ext>
              </a:extLst>
            </p:cNvPr>
            <p:cNvSpPr/>
            <p:nvPr userDrawn="1"/>
          </p:nvSpPr>
          <p:spPr>
            <a:xfrm>
              <a:off x="8201025" y="151447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10B694-CDBC-42E8-910F-D59E0C0DE315}"/>
                </a:ext>
              </a:extLst>
            </p:cNvPr>
            <p:cNvSpPr/>
            <p:nvPr userDrawn="1"/>
          </p:nvSpPr>
          <p:spPr>
            <a:xfrm>
              <a:off x="3743451" y="511492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DF70520-223D-4F21-AA15-FC0BC59A4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2327" y="2110668"/>
            <a:ext cx="5467347" cy="10976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8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SLIDE</a:t>
            </a:r>
            <a:endParaRPr lang="en-ID" dirty="0"/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DFC33ED7-7398-4097-ABA0-3B974C64D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0880" y="3332120"/>
            <a:ext cx="5730240" cy="5025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spc="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PRESENTATION</a:t>
            </a:r>
            <a:endParaRPr lang="en-ID" dirty="0"/>
          </a:p>
        </p:txBody>
      </p:sp>
      <p:sp>
        <p:nvSpPr>
          <p:cNvPr id="34" name="Text Placeholder 46">
            <a:extLst>
              <a:ext uri="{FF2B5EF4-FFF2-40B4-BE49-F238E27FC236}">
                <a16:creationId xmlns:a16="http://schemas.microsoft.com/office/drawing/2014/main" id="{CC676C60-39A3-43A9-8B43-EBCC53CFC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5" y="3906314"/>
            <a:ext cx="5467350" cy="346664"/>
          </a:xfrm>
        </p:spPr>
        <p:txBody>
          <a:bodyPr>
            <a:normAutofit/>
          </a:bodyPr>
          <a:lstStyle>
            <a:lvl1pPr marL="0" indent="0" algn="ctr">
              <a:buNone/>
              <a:defRPr sz="18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by: Your Name</a:t>
            </a:r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FB93D8-B546-4B26-8AFC-B9D6C00A1DC0}"/>
              </a:ext>
            </a:extLst>
          </p:cNvPr>
          <p:cNvSpPr/>
          <p:nvPr userDrawn="1"/>
        </p:nvSpPr>
        <p:spPr>
          <a:xfrm>
            <a:off x="40633650" y="27083843"/>
            <a:ext cx="6515100" cy="2108056"/>
          </a:xfrm>
          <a:prstGeom prst="roundRect">
            <a:avLst>
              <a:gd name="adj" fmla="val 7630"/>
            </a:avLst>
          </a:pr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367C6B-00DB-480F-A158-2EFFB2AC1DFE}"/>
              </a:ext>
            </a:extLst>
          </p:cNvPr>
          <p:cNvSpPr/>
          <p:nvPr userDrawn="1"/>
        </p:nvSpPr>
        <p:spPr>
          <a:xfrm>
            <a:off x="48122347" y="25313555"/>
            <a:ext cx="6391313" cy="3878344"/>
          </a:xfrm>
          <a:custGeom>
            <a:avLst/>
            <a:gdLst>
              <a:gd name="connsiteX0" fmla="*/ 1437312 w 6391313"/>
              <a:gd name="connsiteY0" fmla="*/ 0 h 3878344"/>
              <a:gd name="connsiteX1" fmla="*/ 6057474 w 6391313"/>
              <a:gd name="connsiteY1" fmla="*/ 0 h 3878344"/>
              <a:gd name="connsiteX2" fmla="*/ 5990206 w 6391313"/>
              <a:gd name="connsiteY2" fmla="*/ 6781 h 3878344"/>
              <a:gd name="connsiteX3" fmla="*/ 5723655 w 6391313"/>
              <a:gd name="connsiteY3" fmla="*/ 333828 h 3878344"/>
              <a:gd name="connsiteX4" fmla="*/ 5723655 w 6391313"/>
              <a:gd name="connsiteY4" fmla="*/ 333829 h 3878344"/>
              <a:gd name="connsiteX5" fmla="*/ 5743912 w 6391313"/>
              <a:gd name="connsiteY5" fmla="*/ 219047 h 3878344"/>
              <a:gd name="connsiteX6" fmla="*/ 5990206 w 6391313"/>
              <a:gd name="connsiteY6" fmla="*/ 6782 h 3878344"/>
              <a:gd name="connsiteX7" fmla="*/ 6057474 w 6391313"/>
              <a:gd name="connsiteY7" fmla="*/ 1 h 3878344"/>
              <a:gd name="connsiteX8" fmla="*/ 6057494 w 6391313"/>
              <a:gd name="connsiteY8" fmla="*/ 1 h 3878344"/>
              <a:gd name="connsiteX9" fmla="*/ 6124762 w 6391313"/>
              <a:gd name="connsiteY9" fmla="*/ 6782 h 3878344"/>
              <a:gd name="connsiteX10" fmla="*/ 6391313 w 6391313"/>
              <a:gd name="connsiteY10" fmla="*/ 333829 h 3878344"/>
              <a:gd name="connsiteX11" fmla="*/ 6384531 w 6391313"/>
              <a:gd name="connsiteY11" fmla="*/ 401107 h 3878344"/>
              <a:gd name="connsiteX12" fmla="*/ 6381486 w 6391313"/>
              <a:gd name="connsiteY12" fmla="*/ 410917 h 3878344"/>
              <a:gd name="connsiteX13" fmla="*/ 6360390 w 6391313"/>
              <a:gd name="connsiteY13" fmla="*/ 472408 h 3878344"/>
              <a:gd name="connsiteX14" fmla="*/ 6360389 w 6391313"/>
              <a:gd name="connsiteY14" fmla="*/ 472410 h 3878344"/>
              <a:gd name="connsiteX15" fmla="*/ 5279955 w 6391313"/>
              <a:gd name="connsiteY15" fmla="*/ 3621783 h 3878344"/>
              <a:gd name="connsiteX16" fmla="*/ 5257384 w 6391313"/>
              <a:gd name="connsiteY16" fmla="*/ 3687577 h 3878344"/>
              <a:gd name="connsiteX17" fmla="*/ 5231621 w 6391313"/>
              <a:gd name="connsiteY17" fmla="*/ 3735040 h 3878344"/>
              <a:gd name="connsiteX18" fmla="*/ 5022083 w 6391313"/>
              <a:gd name="connsiteY18" fmla="*/ 3875440 h 3878344"/>
              <a:gd name="connsiteX19" fmla="*/ 4993275 w 6391313"/>
              <a:gd name="connsiteY19" fmla="*/ 3878344 h 3878344"/>
              <a:gd name="connsiteX20" fmla="*/ 4916335 w 6391313"/>
              <a:gd name="connsiteY20" fmla="*/ 3878344 h 3878344"/>
              <a:gd name="connsiteX21" fmla="*/ 372299 w 6391313"/>
              <a:gd name="connsiteY21" fmla="*/ 3878344 h 3878344"/>
              <a:gd name="connsiteX22" fmla="*/ 295359 w 6391313"/>
              <a:gd name="connsiteY22" fmla="*/ 3878344 h 3878344"/>
              <a:gd name="connsiteX23" fmla="*/ 266551 w 6391313"/>
              <a:gd name="connsiteY23" fmla="*/ 3875440 h 3878344"/>
              <a:gd name="connsiteX24" fmla="*/ 0 w 6391313"/>
              <a:gd name="connsiteY24" fmla="*/ 3548393 h 3878344"/>
              <a:gd name="connsiteX25" fmla="*/ 6782 w 6391313"/>
              <a:gd name="connsiteY25" fmla="*/ 3481115 h 3878344"/>
              <a:gd name="connsiteX26" fmla="*/ 12908 w 6391313"/>
              <a:gd name="connsiteY26" fmla="*/ 3461381 h 3878344"/>
              <a:gd name="connsiteX27" fmla="*/ 30043 w 6391313"/>
              <a:gd name="connsiteY27" fmla="*/ 3411436 h 3878344"/>
              <a:gd name="connsiteX28" fmla="*/ 1122776 w 6391313"/>
              <a:gd name="connsiteY28" fmla="*/ 226214 h 3878344"/>
              <a:gd name="connsiteX29" fmla="*/ 1110255 w 6391313"/>
              <a:gd name="connsiteY29" fmla="*/ 266550 h 3878344"/>
              <a:gd name="connsiteX30" fmla="*/ 1103473 w 6391313"/>
              <a:gd name="connsiteY30" fmla="*/ 333828 h 3878344"/>
              <a:gd name="connsiteX31" fmla="*/ 1103473 w 6391313"/>
              <a:gd name="connsiteY31" fmla="*/ 333829 h 3878344"/>
              <a:gd name="connsiteX32" fmla="*/ 1110255 w 6391313"/>
              <a:gd name="connsiteY32" fmla="*/ 266551 h 3878344"/>
              <a:gd name="connsiteX33" fmla="*/ 1122776 w 6391313"/>
              <a:gd name="connsiteY33" fmla="*/ 226215 h 3878344"/>
              <a:gd name="connsiteX34" fmla="*/ 1131688 w 6391313"/>
              <a:gd name="connsiteY34" fmla="*/ 200239 h 3878344"/>
              <a:gd name="connsiteX35" fmla="*/ 1160486 w 6391313"/>
              <a:gd name="connsiteY35" fmla="*/ 147182 h 3878344"/>
              <a:gd name="connsiteX36" fmla="*/ 1370024 w 6391313"/>
              <a:gd name="connsiteY36" fmla="*/ 6782 h 3878344"/>
              <a:gd name="connsiteX37" fmla="*/ 1437292 w 6391313"/>
              <a:gd name="connsiteY37" fmla="*/ 1 h 3878344"/>
              <a:gd name="connsiteX38" fmla="*/ 1437312 w 6391313"/>
              <a:gd name="connsiteY38" fmla="*/ 1 h 3878344"/>
              <a:gd name="connsiteX39" fmla="*/ 1504580 w 6391313"/>
              <a:gd name="connsiteY39" fmla="*/ 6782 h 3878344"/>
              <a:gd name="connsiteX40" fmla="*/ 1576830 w 6391313"/>
              <a:gd name="connsiteY40" fmla="*/ 31656 h 3878344"/>
              <a:gd name="connsiteX41" fmla="*/ 1593599 w 6391313"/>
              <a:gd name="connsiteY41" fmla="*/ 39983 h 3878344"/>
              <a:gd name="connsiteX42" fmla="*/ 1655769 w 6391313"/>
              <a:gd name="connsiteY42" fmla="*/ 81405 h 3878344"/>
              <a:gd name="connsiteX43" fmla="*/ 1700475 w 6391313"/>
              <a:gd name="connsiteY43" fmla="*/ 131198 h 3878344"/>
              <a:gd name="connsiteX44" fmla="*/ 1750870 w 6391313"/>
              <a:gd name="connsiteY44" fmla="*/ 219038 h 3878344"/>
              <a:gd name="connsiteX45" fmla="*/ 1750875 w 6391313"/>
              <a:gd name="connsiteY45" fmla="*/ 219047 h 3878344"/>
              <a:gd name="connsiteX46" fmla="*/ 1771131 w 6391313"/>
              <a:gd name="connsiteY46" fmla="*/ 333829 h 3878344"/>
              <a:gd name="connsiteX47" fmla="*/ 1771131 w 6391313"/>
              <a:gd name="connsiteY47" fmla="*/ 333828 h 3878344"/>
              <a:gd name="connsiteX48" fmla="*/ 1750875 w 6391313"/>
              <a:gd name="connsiteY48" fmla="*/ 219046 h 3878344"/>
              <a:gd name="connsiteX49" fmla="*/ 1750870 w 6391313"/>
              <a:gd name="connsiteY49" fmla="*/ 219038 h 3878344"/>
              <a:gd name="connsiteX50" fmla="*/ 1711850 w 6391313"/>
              <a:gd name="connsiteY50" fmla="*/ 143866 h 3878344"/>
              <a:gd name="connsiteX51" fmla="*/ 1700475 w 6391313"/>
              <a:gd name="connsiteY51" fmla="*/ 131198 h 3878344"/>
              <a:gd name="connsiteX52" fmla="*/ 1694901 w 6391313"/>
              <a:gd name="connsiteY52" fmla="*/ 121482 h 3878344"/>
              <a:gd name="connsiteX53" fmla="*/ 1610405 w 6391313"/>
              <a:gd name="connsiteY53" fmla="*/ 48328 h 3878344"/>
              <a:gd name="connsiteX54" fmla="*/ 1593599 w 6391313"/>
              <a:gd name="connsiteY54" fmla="*/ 39983 h 3878344"/>
              <a:gd name="connsiteX55" fmla="*/ 1585667 w 6391313"/>
              <a:gd name="connsiteY55" fmla="*/ 34698 h 3878344"/>
              <a:gd name="connsiteX56" fmla="*/ 1576830 w 6391313"/>
              <a:gd name="connsiteY56" fmla="*/ 31656 h 3878344"/>
              <a:gd name="connsiteX57" fmla="*/ 1559709 w 6391313"/>
              <a:gd name="connsiteY57" fmla="*/ 23154 h 3878344"/>
              <a:gd name="connsiteX58" fmla="*/ 1504580 w 6391313"/>
              <a:gd name="connsiteY58" fmla="*/ 6781 h 38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391313" h="3878344">
                <a:moveTo>
                  <a:pt x="1437312" y="0"/>
                </a:moveTo>
                <a:lnTo>
                  <a:pt x="6057474" y="0"/>
                </a:lnTo>
                <a:lnTo>
                  <a:pt x="5990206" y="6781"/>
                </a:lnTo>
                <a:cubicBezTo>
                  <a:pt x="5838085" y="37909"/>
                  <a:pt x="5723655" y="172505"/>
                  <a:pt x="5723655" y="333828"/>
                </a:cubicBezTo>
                <a:lnTo>
                  <a:pt x="5723655" y="333829"/>
                </a:lnTo>
                <a:lnTo>
                  <a:pt x="5743912" y="219047"/>
                </a:lnTo>
                <a:cubicBezTo>
                  <a:pt x="5783226" y="111675"/>
                  <a:pt x="5876115" y="30128"/>
                  <a:pt x="5990206" y="6782"/>
                </a:cubicBezTo>
                <a:lnTo>
                  <a:pt x="6057474" y="1"/>
                </a:lnTo>
                <a:lnTo>
                  <a:pt x="6057494" y="1"/>
                </a:lnTo>
                <a:lnTo>
                  <a:pt x="6124762" y="6782"/>
                </a:lnTo>
                <a:cubicBezTo>
                  <a:pt x="6276883" y="37910"/>
                  <a:pt x="6391313" y="172506"/>
                  <a:pt x="6391313" y="333829"/>
                </a:cubicBezTo>
                <a:cubicBezTo>
                  <a:pt x="6391313" y="356875"/>
                  <a:pt x="6388978" y="379376"/>
                  <a:pt x="6384531" y="401107"/>
                </a:cubicBezTo>
                <a:lnTo>
                  <a:pt x="6381486" y="410917"/>
                </a:lnTo>
                <a:lnTo>
                  <a:pt x="6360390" y="472408"/>
                </a:lnTo>
                <a:lnTo>
                  <a:pt x="6360389" y="472410"/>
                </a:lnTo>
                <a:lnTo>
                  <a:pt x="5279955" y="3621783"/>
                </a:lnTo>
                <a:lnTo>
                  <a:pt x="5257384" y="3687577"/>
                </a:lnTo>
                <a:lnTo>
                  <a:pt x="5231621" y="3735040"/>
                </a:lnTo>
                <a:cubicBezTo>
                  <a:pt x="5183628" y="3806080"/>
                  <a:pt x="5109009" y="3857652"/>
                  <a:pt x="5022083" y="3875440"/>
                </a:cubicBezTo>
                <a:lnTo>
                  <a:pt x="4993275" y="3878344"/>
                </a:lnTo>
                <a:lnTo>
                  <a:pt x="4916335" y="3878344"/>
                </a:lnTo>
                <a:lnTo>
                  <a:pt x="372299" y="3878344"/>
                </a:lnTo>
                <a:lnTo>
                  <a:pt x="295359" y="3878344"/>
                </a:lnTo>
                <a:lnTo>
                  <a:pt x="266551" y="3875440"/>
                </a:lnTo>
                <a:cubicBezTo>
                  <a:pt x="114431" y="3844312"/>
                  <a:pt x="0" y="3709716"/>
                  <a:pt x="0" y="3548393"/>
                </a:cubicBezTo>
                <a:cubicBezTo>
                  <a:pt x="0" y="3525347"/>
                  <a:pt x="2335" y="3502846"/>
                  <a:pt x="6782" y="3481115"/>
                </a:cubicBezTo>
                <a:lnTo>
                  <a:pt x="12908" y="3461381"/>
                </a:lnTo>
                <a:lnTo>
                  <a:pt x="30043" y="3411436"/>
                </a:lnTo>
                <a:lnTo>
                  <a:pt x="1122776" y="226214"/>
                </a:lnTo>
                <a:lnTo>
                  <a:pt x="1110255" y="266550"/>
                </a:lnTo>
                <a:cubicBezTo>
                  <a:pt x="1105808" y="288281"/>
                  <a:pt x="1103473" y="310782"/>
                  <a:pt x="1103473" y="333828"/>
                </a:cubicBezTo>
                <a:lnTo>
                  <a:pt x="1103473" y="333829"/>
                </a:lnTo>
                <a:lnTo>
                  <a:pt x="1110255" y="266551"/>
                </a:lnTo>
                <a:lnTo>
                  <a:pt x="1122776" y="226215"/>
                </a:lnTo>
                <a:lnTo>
                  <a:pt x="1131688" y="200239"/>
                </a:lnTo>
                <a:lnTo>
                  <a:pt x="1160486" y="147182"/>
                </a:lnTo>
                <a:cubicBezTo>
                  <a:pt x="1208479" y="76143"/>
                  <a:pt x="1283098" y="24570"/>
                  <a:pt x="1370024" y="6782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6782"/>
                </a:lnTo>
                <a:lnTo>
                  <a:pt x="1576830" y="31656"/>
                </a:lnTo>
                <a:lnTo>
                  <a:pt x="1593599" y="39983"/>
                </a:lnTo>
                <a:lnTo>
                  <a:pt x="1655769" y="81405"/>
                </a:lnTo>
                <a:lnTo>
                  <a:pt x="1700475" y="131198"/>
                </a:lnTo>
                <a:lnTo>
                  <a:pt x="1750870" y="219038"/>
                </a:lnTo>
                <a:lnTo>
                  <a:pt x="1750875" y="219047"/>
                </a:lnTo>
                <a:lnTo>
                  <a:pt x="1771131" y="333829"/>
                </a:lnTo>
                <a:lnTo>
                  <a:pt x="1771131" y="333828"/>
                </a:lnTo>
                <a:cubicBezTo>
                  <a:pt x="1771131" y="293497"/>
                  <a:pt x="1763979" y="254837"/>
                  <a:pt x="1750875" y="219046"/>
                </a:cubicBezTo>
                <a:lnTo>
                  <a:pt x="1750870" y="219038"/>
                </a:lnTo>
                <a:lnTo>
                  <a:pt x="1711850" y="143866"/>
                </a:lnTo>
                <a:lnTo>
                  <a:pt x="1700475" y="131198"/>
                </a:lnTo>
                <a:lnTo>
                  <a:pt x="1694901" y="121482"/>
                </a:lnTo>
                <a:cubicBezTo>
                  <a:pt x="1671090" y="92629"/>
                  <a:pt x="1642525" y="67845"/>
                  <a:pt x="1610405" y="48328"/>
                </a:cubicBezTo>
                <a:lnTo>
                  <a:pt x="1593599" y="39983"/>
                </a:lnTo>
                <a:lnTo>
                  <a:pt x="1585667" y="34698"/>
                </a:lnTo>
                <a:lnTo>
                  <a:pt x="1576830" y="31656"/>
                </a:lnTo>
                <a:lnTo>
                  <a:pt x="1559709" y="23154"/>
                </a:lnTo>
                <a:cubicBezTo>
                  <a:pt x="1542022" y="16180"/>
                  <a:pt x="1523595" y="10672"/>
                  <a:pt x="1504580" y="6781"/>
                </a:cubicBezTo>
                <a:close/>
              </a:path>
            </a:pathLst>
          </a:cu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91580"/>
            <a:ext cx="2843655" cy="1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4721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5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9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5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250" tmFilter="0, 0; .2, .5; .8, .5; 1, 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25" autoRev="1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" grpId="0"/>
      <p:bldP spid="13" grpId="0" uiExpand="1" build="p" animBg="1">
        <p:tmplLst>
          <p:tmpl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2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2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2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56000" fill="hold" nodeType="withEffect">
                  <p:stCondLst>
                    <p:cond delay="0"/>
                  </p:stCondLst>
                  <p:iterate type="wd">
                    <p:tmPct val="4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2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4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9529053" y="3118853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9587592" y="1222709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B40E2-B567-4C21-B261-6C9DE517C3BB}"/>
              </a:ext>
            </a:extLst>
          </p:cNvPr>
          <p:cNvSpPr/>
          <p:nvPr userDrawn="1"/>
        </p:nvSpPr>
        <p:spPr>
          <a:xfrm>
            <a:off x="6388703" y="1592205"/>
            <a:ext cx="3758113" cy="4776716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5324" y="1454957"/>
            <a:ext cx="3758113" cy="4776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32314" y="3240034"/>
            <a:ext cx="3633617" cy="61556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</a:t>
            </a:r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CAA46728-DEEE-4F3B-9A14-C811954883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32314" y="3897107"/>
            <a:ext cx="3633617" cy="493196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00 – 00 - 0000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B3041-01E1-4D3B-BF33-00DEB135A5C2}"/>
              </a:ext>
            </a:extLst>
          </p:cNvPr>
          <p:cNvCxnSpPr>
            <a:cxnSpLocks/>
          </p:cNvCxnSpPr>
          <p:nvPr userDrawn="1"/>
        </p:nvCxnSpPr>
        <p:spPr>
          <a:xfrm>
            <a:off x="3766820" y="3897107"/>
            <a:ext cx="2329180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32313" y="4415703"/>
            <a:ext cx="3633617" cy="2130642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ID" dirty="0"/>
          </a:p>
        </p:txBody>
      </p:sp>
      <p:pic>
        <p:nvPicPr>
          <p:cNvPr id="2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6690924" y="6440720"/>
            <a:ext cx="524116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6078340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5" y="4556118"/>
            <a:ext cx="1873602" cy="13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decel="64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4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6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16870C-97D5-41DB-B5EF-9A82987FD999}"/>
              </a:ext>
            </a:extLst>
          </p:cNvPr>
          <p:cNvSpPr/>
          <p:nvPr userDrawn="1"/>
        </p:nvSpPr>
        <p:spPr>
          <a:xfrm>
            <a:off x="1554315" y="2794601"/>
            <a:ext cx="1393672" cy="1393672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9101158" y="3563962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9229064" y="1400133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B40E2-B567-4C21-B261-6C9DE517C3BB}"/>
              </a:ext>
            </a:extLst>
          </p:cNvPr>
          <p:cNvSpPr/>
          <p:nvPr userDrawn="1"/>
        </p:nvSpPr>
        <p:spPr>
          <a:xfrm>
            <a:off x="2570674" y="1723358"/>
            <a:ext cx="7081920" cy="2736984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52243" y="1632382"/>
            <a:ext cx="7315872" cy="26098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9991" y="4583300"/>
            <a:ext cx="3633617" cy="50668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</a:t>
            </a:r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CAA46728-DEEE-4F3B-9A14-C811954883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91" y="5131487"/>
            <a:ext cx="3633617" cy="44555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00 – 00 - 0000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B3041-01E1-4D3B-BF33-00DEB135A5C2}"/>
              </a:ext>
            </a:extLst>
          </p:cNvPr>
          <p:cNvCxnSpPr>
            <a:cxnSpLocks/>
          </p:cNvCxnSpPr>
          <p:nvPr userDrawn="1"/>
        </p:nvCxnSpPr>
        <p:spPr>
          <a:xfrm>
            <a:off x="4932209" y="5131487"/>
            <a:ext cx="2329180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49586" y="5618551"/>
            <a:ext cx="6294428" cy="69372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25A55D-0E5A-4F3E-ADDF-5FA8B41784C7}"/>
              </a:ext>
            </a:extLst>
          </p:cNvPr>
          <p:cNvSpPr/>
          <p:nvPr userDrawn="1"/>
        </p:nvSpPr>
        <p:spPr>
          <a:xfrm>
            <a:off x="623118" y="1503273"/>
            <a:ext cx="1588577" cy="1588577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64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7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8" grpId="0" animBg="1"/>
      <p:bldP spid="6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BB59CF5-491B-42C4-AED1-83870084A70C}"/>
              </a:ext>
            </a:extLst>
          </p:cNvPr>
          <p:cNvSpPr/>
          <p:nvPr userDrawn="1"/>
        </p:nvSpPr>
        <p:spPr>
          <a:xfrm>
            <a:off x="8982532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6776DA9-9CCB-4F0C-95BD-1147FEE62D45}"/>
              </a:ext>
            </a:extLst>
          </p:cNvPr>
          <p:cNvSpPr/>
          <p:nvPr userDrawn="1"/>
        </p:nvSpPr>
        <p:spPr>
          <a:xfrm>
            <a:off x="1845129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0AE15D-CD2F-4BCE-86C5-6E9E6133CBAD}"/>
              </a:ext>
            </a:extLst>
          </p:cNvPr>
          <p:cNvSpPr/>
          <p:nvPr userDrawn="1"/>
        </p:nvSpPr>
        <p:spPr>
          <a:xfrm>
            <a:off x="2409373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5C4A6-0C0F-4FC6-9976-F3BA131798C2}"/>
              </a:ext>
            </a:extLst>
          </p:cNvPr>
          <p:cNvCxnSpPr/>
          <p:nvPr userDrawn="1"/>
        </p:nvCxnSpPr>
        <p:spPr>
          <a:xfrm>
            <a:off x="2527298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239CC360-5F63-4BCA-BEA4-2A6EB01262E9}"/>
              </a:ext>
            </a:extLst>
          </p:cNvPr>
          <p:cNvSpPr/>
          <p:nvPr userDrawn="1"/>
        </p:nvSpPr>
        <p:spPr>
          <a:xfrm>
            <a:off x="1737857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411171A-9DB0-4858-960B-FCAA6F70F5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0" cy="1596571"/>
          </a:xfrm>
          <a:custGeom>
            <a:avLst/>
            <a:gdLst>
              <a:gd name="connsiteX0" fmla="*/ 0 w 12192000"/>
              <a:gd name="connsiteY0" fmla="*/ 0 h 1596571"/>
              <a:gd name="connsiteX1" fmla="*/ 12192000 w 12192000"/>
              <a:gd name="connsiteY1" fmla="*/ 0 h 1596571"/>
              <a:gd name="connsiteX2" fmla="*/ 12192000 w 12192000"/>
              <a:gd name="connsiteY2" fmla="*/ 1596571 h 1596571"/>
              <a:gd name="connsiteX3" fmla="*/ 10441216 w 12192000"/>
              <a:gd name="connsiteY3" fmla="*/ 1596571 h 1596571"/>
              <a:gd name="connsiteX4" fmla="*/ 9664701 w 12192000"/>
              <a:gd name="connsiteY4" fmla="*/ 820056 h 1596571"/>
              <a:gd name="connsiteX5" fmla="*/ 8888186 w 12192000"/>
              <a:gd name="connsiteY5" fmla="*/ 1596571 h 1596571"/>
              <a:gd name="connsiteX6" fmla="*/ 6872516 w 12192000"/>
              <a:gd name="connsiteY6" fmla="*/ 1596571 h 1596571"/>
              <a:gd name="connsiteX7" fmla="*/ 6096001 w 12192000"/>
              <a:gd name="connsiteY7" fmla="*/ 820056 h 1596571"/>
              <a:gd name="connsiteX8" fmla="*/ 5319486 w 12192000"/>
              <a:gd name="connsiteY8" fmla="*/ 1596571 h 1596571"/>
              <a:gd name="connsiteX9" fmla="*/ 3303816 w 12192000"/>
              <a:gd name="connsiteY9" fmla="*/ 1596571 h 1596571"/>
              <a:gd name="connsiteX10" fmla="*/ 2527301 w 12192000"/>
              <a:gd name="connsiteY10" fmla="*/ 820056 h 1596571"/>
              <a:gd name="connsiteX11" fmla="*/ 1750786 w 12192000"/>
              <a:gd name="connsiteY11" fmla="*/ 1596571 h 1596571"/>
              <a:gd name="connsiteX12" fmla="*/ 0 w 12192000"/>
              <a:gd name="connsiteY12" fmla="*/ 1596571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6571">
                <a:moveTo>
                  <a:pt x="0" y="0"/>
                </a:moveTo>
                <a:lnTo>
                  <a:pt x="12192000" y="0"/>
                </a:lnTo>
                <a:lnTo>
                  <a:pt x="12192000" y="1596571"/>
                </a:lnTo>
                <a:lnTo>
                  <a:pt x="10441216" y="1596571"/>
                </a:lnTo>
                <a:cubicBezTo>
                  <a:pt x="10441216" y="1167714"/>
                  <a:pt x="10093558" y="820056"/>
                  <a:pt x="9664701" y="820056"/>
                </a:cubicBezTo>
                <a:cubicBezTo>
                  <a:pt x="9235844" y="820056"/>
                  <a:pt x="8888186" y="1167714"/>
                  <a:pt x="8888186" y="1596571"/>
                </a:cubicBezTo>
                <a:lnTo>
                  <a:pt x="6872516" y="1596571"/>
                </a:lnTo>
                <a:cubicBezTo>
                  <a:pt x="6872516" y="1167714"/>
                  <a:pt x="6524858" y="820056"/>
                  <a:pt x="6096001" y="820056"/>
                </a:cubicBezTo>
                <a:cubicBezTo>
                  <a:pt x="5667144" y="820056"/>
                  <a:pt x="5319486" y="1167714"/>
                  <a:pt x="5319486" y="1596571"/>
                </a:cubicBezTo>
                <a:lnTo>
                  <a:pt x="3303816" y="1596571"/>
                </a:lnTo>
                <a:cubicBezTo>
                  <a:pt x="3303816" y="1167714"/>
                  <a:pt x="2956158" y="820056"/>
                  <a:pt x="2527301" y="820056"/>
                </a:cubicBezTo>
                <a:cubicBezTo>
                  <a:pt x="2098444" y="820056"/>
                  <a:pt x="1750786" y="1167714"/>
                  <a:pt x="1750786" y="1596571"/>
                </a:cubicBezTo>
                <a:lnTo>
                  <a:pt x="0" y="15965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4F24BEA-B778-454A-984B-8F1523B605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"/>
            <a:ext cx="12192000" cy="1596571"/>
          </a:xfrm>
          <a:custGeom>
            <a:avLst/>
            <a:gdLst>
              <a:gd name="connsiteX0" fmla="*/ 0 w 12192000"/>
              <a:gd name="connsiteY0" fmla="*/ 0 h 1596571"/>
              <a:gd name="connsiteX1" fmla="*/ 12192000 w 12192000"/>
              <a:gd name="connsiteY1" fmla="*/ 0 h 1596571"/>
              <a:gd name="connsiteX2" fmla="*/ 12192000 w 12192000"/>
              <a:gd name="connsiteY2" fmla="*/ 1596571 h 1596571"/>
              <a:gd name="connsiteX3" fmla="*/ 10441216 w 12192000"/>
              <a:gd name="connsiteY3" fmla="*/ 1596571 h 1596571"/>
              <a:gd name="connsiteX4" fmla="*/ 9664701 w 12192000"/>
              <a:gd name="connsiteY4" fmla="*/ 820056 h 1596571"/>
              <a:gd name="connsiteX5" fmla="*/ 8888186 w 12192000"/>
              <a:gd name="connsiteY5" fmla="*/ 1596571 h 1596571"/>
              <a:gd name="connsiteX6" fmla="*/ 6872516 w 12192000"/>
              <a:gd name="connsiteY6" fmla="*/ 1596571 h 1596571"/>
              <a:gd name="connsiteX7" fmla="*/ 6096001 w 12192000"/>
              <a:gd name="connsiteY7" fmla="*/ 820056 h 1596571"/>
              <a:gd name="connsiteX8" fmla="*/ 5319486 w 12192000"/>
              <a:gd name="connsiteY8" fmla="*/ 1596571 h 1596571"/>
              <a:gd name="connsiteX9" fmla="*/ 3303816 w 12192000"/>
              <a:gd name="connsiteY9" fmla="*/ 1596571 h 1596571"/>
              <a:gd name="connsiteX10" fmla="*/ 2527301 w 12192000"/>
              <a:gd name="connsiteY10" fmla="*/ 820056 h 1596571"/>
              <a:gd name="connsiteX11" fmla="*/ 1750786 w 12192000"/>
              <a:gd name="connsiteY11" fmla="*/ 1596571 h 1596571"/>
              <a:gd name="connsiteX12" fmla="*/ 0 w 12192000"/>
              <a:gd name="connsiteY12" fmla="*/ 1596571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6571">
                <a:moveTo>
                  <a:pt x="0" y="0"/>
                </a:moveTo>
                <a:lnTo>
                  <a:pt x="12192000" y="0"/>
                </a:lnTo>
                <a:lnTo>
                  <a:pt x="12192000" y="1596571"/>
                </a:lnTo>
                <a:lnTo>
                  <a:pt x="10441216" y="1596571"/>
                </a:lnTo>
                <a:cubicBezTo>
                  <a:pt x="10441216" y="1167714"/>
                  <a:pt x="10093558" y="820056"/>
                  <a:pt x="9664701" y="820056"/>
                </a:cubicBezTo>
                <a:cubicBezTo>
                  <a:pt x="9235844" y="820056"/>
                  <a:pt x="8888186" y="1167714"/>
                  <a:pt x="8888186" y="1596571"/>
                </a:cubicBezTo>
                <a:lnTo>
                  <a:pt x="6872516" y="1596571"/>
                </a:lnTo>
                <a:cubicBezTo>
                  <a:pt x="6872516" y="1167714"/>
                  <a:pt x="6524858" y="820056"/>
                  <a:pt x="6096001" y="820056"/>
                </a:cubicBezTo>
                <a:cubicBezTo>
                  <a:pt x="5667144" y="820056"/>
                  <a:pt x="5319486" y="1167714"/>
                  <a:pt x="5319486" y="1596571"/>
                </a:cubicBezTo>
                <a:lnTo>
                  <a:pt x="3303816" y="1596571"/>
                </a:lnTo>
                <a:cubicBezTo>
                  <a:pt x="3303816" y="1167714"/>
                  <a:pt x="2956158" y="820056"/>
                  <a:pt x="2527301" y="820056"/>
                </a:cubicBezTo>
                <a:cubicBezTo>
                  <a:pt x="2098444" y="820056"/>
                  <a:pt x="1750786" y="1167714"/>
                  <a:pt x="1750786" y="1596571"/>
                </a:cubicBezTo>
                <a:lnTo>
                  <a:pt x="0" y="1596571"/>
                </a:lnTo>
                <a:close/>
              </a:path>
            </a:pathLst>
          </a:custGeom>
          <a:gradFill>
            <a:gsLst>
              <a:gs pos="100000">
                <a:schemeClr val="tx2">
                  <a:alpha val="86000"/>
                </a:schemeClr>
              </a:gs>
              <a:gs pos="0">
                <a:schemeClr val="tx2">
                  <a:lumMod val="50000"/>
                  <a:alpha val="90000"/>
                </a:scheme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8079FC65-9DCD-456C-95C0-90048C40E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1690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1</a:t>
            </a:r>
            <a:endParaRPr lang="en-ID" dirty="0"/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8A88588D-1E97-47F2-8E04-0B8B0C77CC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6496" y="4944146"/>
            <a:ext cx="2641604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62" name="Text Placeholder 33">
            <a:extLst>
              <a:ext uri="{FF2B5EF4-FFF2-40B4-BE49-F238E27FC236}">
                <a16:creationId xmlns:a16="http://schemas.microsoft.com/office/drawing/2014/main" id="{79E64DFC-26F5-49EC-934C-8D2B3640FB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44696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50440BB-FB28-4408-ACA1-3162A540C723}"/>
              </a:ext>
            </a:extLst>
          </p:cNvPr>
          <p:cNvSpPr/>
          <p:nvPr userDrawn="1"/>
        </p:nvSpPr>
        <p:spPr>
          <a:xfrm>
            <a:off x="5413831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DC813FF-624F-4816-8AFD-2C00F9BF9767}"/>
              </a:ext>
            </a:extLst>
          </p:cNvPr>
          <p:cNvSpPr/>
          <p:nvPr userDrawn="1"/>
        </p:nvSpPr>
        <p:spPr>
          <a:xfrm>
            <a:off x="5978075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05E6C6-1AA7-4FC9-BA49-8A90B52961C4}"/>
              </a:ext>
            </a:extLst>
          </p:cNvPr>
          <p:cNvCxnSpPr/>
          <p:nvPr userDrawn="1"/>
        </p:nvCxnSpPr>
        <p:spPr>
          <a:xfrm>
            <a:off x="6096000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988F8E46-085E-4B18-A0D9-FCB9375D8524}"/>
              </a:ext>
            </a:extLst>
          </p:cNvPr>
          <p:cNvSpPr/>
          <p:nvPr userDrawn="1"/>
        </p:nvSpPr>
        <p:spPr>
          <a:xfrm>
            <a:off x="5306559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Text Placeholder 33">
            <a:extLst>
              <a:ext uri="{FF2B5EF4-FFF2-40B4-BE49-F238E27FC236}">
                <a16:creationId xmlns:a16="http://schemas.microsoft.com/office/drawing/2014/main" id="{565114AE-9CC5-4DFC-8E18-3A0F956B2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0392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2</a:t>
            </a:r>
            <a:endParaRPr lang="en-ID" dirty="0"/>
          </a:p>
        </p:txBody>
      </p:sp>
      <p:sp>
        <p:nvSpPr>
          <p:cNvPr id="82" name="Text Placeholder 33">
            <a:extLst>
              <a:ext uri="{FF2B5EF4-FFF2-40B4-BE49-F238E27FC236}">
                <a16:creationId xmlns:a16="http://schemas.microsoft.com/office/drawing/2014/main" id="{48E95A35-572A-4329-B2F6-C1715289FF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198" y="4944146"/>
            <a:ext cx="2641604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83" name="Text Placeholder 33">
            <a:extLst>
              <a:ext uri="{FF2B5EF4-FFF2-40B4-BE49-F238E27FC236}">
                <a16:creationId xmlns:a16="http://schemas.microsoft.com/office/drawing/2014/main" id="{0B97A369-ECAF-4710-AFBD-BEA73DF658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3398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00AF6CB-2677-412D-AAAB-26F8EA2568CD}"/>
              </a:ext>
            </a:extLst>
          </p:cNvPr>
          <p:cNvSpPr/>
          <p:nvPr userDrawn="1"/>
        </p:nvSpPr>
        <p:spPr>
          <a:xfrm>
            <a:off x="9546776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F55184-0FD0-4531-AEC9-0DBDEE542D25}"/>
              </a:ext>
            </a:extLst>
          </p:cNvPr>
          <p:cNvCxnSpPr/>
          <p:nvPr userDrawn="1"/>
        </p:nvCxnSpPr>
        <p:spPr>
          <a:xfrm>
            <a:off x="9664701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7C71B3C1-EB83-4EE0-A8D0-06B2E0F86C9C}"/>
              </a:ext>
            </a:extLst>
          </p:cNvPr>
          <p:cNvSpPr/>
          <p:nvPr userDrawn="1"/>
        </p:nvSpPr>
        <p:spPr>
          <a:xfrm>
            <a:off x="8875260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Text Placeholder 33">
            <a:extLst>
              <a:ext uri="{FF2B5EF4-FFF2-40B4-BE49-F238E27FC236}">
                <a16:creationId xmlns:a16="http://schemas.microsoft.com/office/drawing/2014/main" id="{5AAFEC95-40E4-4E48-A8F2-B23F784CEA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59093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3</a:t>
            </a:r>
            <a:endParaRPr lang="en-ID" dirty="0"/>
          </a:p>
        </p:txBody>
      </p:sp>
      <p:sp>
        <p:nvSpPr>
          <p:cNvPr id="89" name="Text Placeholder 33">
            <a:extLst>
              <a:ext uri="{FF2B5EF4-FFF2-40B4-BE49-F238E27FC236}">
                <a16:creationId xmlns:a16="http://schemas.microsoft.com/office/drawing/2014/main" id="{E4D1C6D6-C05C-4EA4-99CF-243648CB9C1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43899" y="4944146"/>
            <a:ext cx="2641604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90" name="Text Placeholder 33">
            <a:extLst>
              <a:ext uri="{FF2B5EF4-FFF2-40B4-BE49-F238E27FC236}">
                <a16:creationId xmlns:a16="http://schemas.microsoft.com/office/drawing/2014/main" id="{79BC0231-1EBB-4121-BBB1-115848144E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82099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811" y="135816"/>
            <a:ext cx="1281262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6" y="162659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71" y="135816"/>
            <a:ext cx="1333624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61" grpId="0" animBg="1"/>
      <p:bldP spid="36" grpId="0" animBg="1"/>
      <p:bldP spid="36" grpId="1" animBg="1"/>
      <p:bldP spid="32" grpId="0" animBg="1"/>
      <p:bldP spid="28" grpId="0"/>
      <p:bldP spid="31" grpId="0" build="p" animBg="1">
        <p:tmplLst>
          <p:tmpl>
            <p:tnLst>
              <p:par>
                <p:cTn presetID="2" presetClass="entr" presetSubtype="1" decel="62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62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animBg="1"/>
      <p:bldP spid="78" grpId="1" animBg="1"/>
      <p:bldP spid="80" grpId="0" animBg="1"/>
      <p:bldP spid="8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5" grpId="1" animBg="1"/>
      <p:bldP spid="87" grpId="0" animBg="1"/>
      <p:bldP spid="8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4C17737-46C3-4582-92F7-5CB0ED75BB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8" cy="1584204"/>
          </a:xfrm>
          <a:custGeom>
            <a:avLst/>
            <a:gdLst>
              <a:gd name="connsiteX0" fmla="*/ 0 w 12191998"/>
              <a:gd name="connsiteY0" fmla="*/ 0 h 1584204"/>
              <a:gd name="connsiteX1" fmla="*/ 12191998 w 12191998"/>
              <a:gd name="connsiteY1" fmla="*/ 0 h 1584204"/>
              <a:gd name="connsiteX2" fmla="*/ 12191998 w 12191998"/>
              <a:gd name="connsiteY2" fmla="*/ 1584204 h 1584204"/>
              <a:gd name="connsiteX3" fmla="*/ 11462399 w 12191998"/>
              <a:gd name="connsiteY3" fmla="*/ 1584204 h 1584204"/>
              <a:gd name="connsiteX4" fmla="*/ 11462667 w 12191998"/>
              <a:gd name="connsiteY4" fmla="*/ 1581544 h 1584204"/>
              <a:gd name="connsiteX5" fmla="*/ 10673225 w 12191998"/>
              <a:gd name="connsiteY5" fmla="*/ 792102 h 1584204"/>
              <a:gd name="connsiteX6" fmla="*/ 9883783 w 12191998"/>
              <a:gd name="connsiteY6" fmla="*/ 1581544 h 1584204"/>
              <a:gd name="connsiteX7" fmla="*/ 9884051 w 12191998"/>
              <a:gd name="connsiteY7" fmla="*/ 1584204 h 1584204"/>
              <a:gd name="connsiteX8" fmla="*/ 9173786 w 12191998"/>
              <a:gd name="connsiteY8" fmla="*/ 1584204 h 1584204"/>
              <a:gd name="connsiteX9" fmla="*/ 9174054 w 12191998"/>
              <a:gd name="connsiteY9" fmla="*/ 1581544 h 1584204"/>
              <a:gd name="connsiteX10" fmla="*/ 8384612 w 12191998"/>
              <a:gd name="connsiteY10" fmla="*/ 792102 h 1584204"/>
              <a:gd name="connsiteX11" fmla="*/ 7595170 w 12191998"/>
              <a:gd name="connsiteY11" fmla="*/ 1581544 h 1584204"/>
              <a:gd name="connsiteX12" fmla="*/ 7595438 w 12191998"/>
              <a:gd name="connsiteY12" fmla="*/ 1584204 h 1584204"/>
              <a:gd name="connsiteX13" fmla="*/ 6885172 w 12191998"/>
              <a:gd name="connsiteY13" fmla="*/ 1584204 h 1584204"/>
              <a:gd name="connsiteX14" fmla="*/ 6885440 w 12191998"/>
              <a:gd name="connsiteY14" fmla="*/ 1581544 h 1584204"/>
              <a:gd name="connsiteX15" fmla="*/ 6095998 w 12191998"/>
              <a:gd name="connsiteY15" fmla="*/ 792102 h 1584204"/>
              <a:gd name="connsiteX16" fmla="*/ 5306556 w 12191998"/>
              <a:gd name="connsiteY16" fmla="*/ 1581544 h 1584204"/>
              <a:gd name="connsiteX17" fmla="*/ 5306825 w 12191998"/>
              <a:gd name="connsiteY17" fmla="*/ 1584204 h 1584204"/>
              <a:gd name="connsiteX18" fmla="*/ 4596559 w 12191998"/>
              <a:gd name="connsiteY18" fmla="*/ 1584204 h 1584204"/>
              <a:gd name="connsiteX19" fmla="*/ 4596827 w 12191998"/>
              <a:gd name="connsiteY19" fmla="*/ 1581544 h 1584204"/>
              <a:gd name="connsiteX20" fmla="*/ 3807385 w 12191998"/>
              <a:gd name="connsiteY20" fmla="*/ 792102 h 1584204"/>
              <a:gd name="connsiteX21" fmla="*/ 3017943 w 12191998"/>
              <a:gd name="connsiteY21" fmla="*/ 1581544 h 1584204"/>
              <a:gd name="connsiteX22" fmla="*/ 3018211 w 12191998"/>
              <a:gd name="connsiteY22" fmla="*/ 1584204 h 1584204"/>
              <a:gd name="connsiteX23" fmla="*/ 2307945 w 12191998"/>
              <a:gd name="connsiteY23" fmla="*/ 1584204 h 1584204"/>
              <a:gd name="connsiteX24" fmla="*/ 2308213 w 12191998"/>
              <a:gd name="connsiteY24" fmla="*/ 1581544 h 1584204"/>
              <a:gd name="connsiteX25" fmla="*/ 1518771 w 12191998"/>
              <a:gd name="connsiteY25" fmla="*/ 792102 h 1584204"/>
              <a:gd name="connsiteX26" fmla="*/ 729329 w 12191998"/>
              <a:gd name="connsiteY26" fmla="*/ 1581544 h 1584204"/>
              <a:gd name="connsiteX27" fmla="*/ 729597 w 12191998"/>
              <a:gd name="connsiteY27" fmla="*/ 1584204 h 1584204"/>
              <a:gd name="connsiteX28" fmla="*/ 0 w 12191998"/>
              <a:gd name="connsiteY28" fmla="*/ 1584204 h 158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1584204">
                <a:moveTo>
                  <a:pt x="0" y="0"/>
                </a:moveTo>
                <a:lnTo>
                  <a:pt x="12191998" y="0"/>
                </a:lnTo>
                <a:lnTo>
                  <a:pt x="12191998" y="1584204"/>
                </a:lnTo>
                <a:lnTo>
                  <a:pt x="11462399" y="1584204"/>
                </a:lnTo>
                <a:lnTo>
                  <a:pt x="11462667" y="1581544"/>
                </a:lnTo>
                <a:cubicBezTo>
                  <a:pt x="11462667" y="1145547"/>
                  <a:pt x="11109222" y="792102"/>
                  <a:pt x="10673225" y="792102"/>
                </a:cubicBezTo>
                <a:cubicBezTo>
                  <a:pt x="10237228" y="792102"/>
                  <a:pt x="9883783" y="1145547"/>
                  <a:pt x="9883783" y="1581544"/>
                </a:cubicBezTo>
                <a:lnTo>
                  <a:pt x="9884051" y="1584204"/>
                </a:lnTo>
                <a:lnTo>
                  <a:pt x="9173786" y="1584204"/>
                </a:lnTo>
                <a:lnTo>
                  <a:pt x="9174054" y="1581544"/>
                </a:lnTo>
                <a:cubicBezTo>
                  <a:pt x="9174054" y="1145547"/>
                  <a:pt x="8820609" y="792102"/>
                  <a:pt x="8384612" y="792102"/>
                </a:cubicBezTo>
                <a:cubicBezTo>
                  <a:pt x="7948615" y="792102"/>
                  <a:pt x="7595170" y="1145547"/>
                  <a:pt x="7595170" y="1581544"/>
                </a:cubicBezTo>
                <a:lnTo>
                  <a:pt x="7595438" y="1584204"/>
                </a:lnTo>
                <a:lnTo>
                  <a:pt x="6885172" y="1584204"/>
                </a:lnTo>
                <a:lnTo>
                  <a:pt x="6885440" y="1581544"/>
                </a:lnTo>
                <a:cubicBezTo>
                  <a:pt x="6885440" y="1145547"/>
                  <a:pt x="6531995" y="792102"/>
                  <a:pt x="6095998" y="792102"/>
                </a:cubicBezTo>
                <a:cubicBezTo>
                  <a:pt x="5660003" y="792102"/>
                  <a:pt x="5306556" y="1145547"/>
                  <a:pt x="5306556" y="1581544"/>
                </a:cubicBezTo>
                <a:lnTo>
                  <a:pt x="5306825" y="1584204"/>
                </a:lnTo>
                <a:lnTo>
                  <a:pt x="4596559" y="1584204"/>
                </a:lnTo>
                <a:lnTo>
                  <a:pt x="4596827" y="1581544"/>
                </a:lnTo>
                <a:cubicBezTo>
                  <a:pt x="4596827" y="1145547"/>
                  <a:pt x="4243382" y="792102"/>
                  <a:pt x="3807385" y="792102"/>
                </a:cubicBezTo>
                <a:cubicBezTo>
                  <a:pt x="3371388" y="792102"/>
                  <a:pt x="3017943" y="1145547"/>
                  <a:pt x="3017943" y="1581544"/>
                </a:cubicBezTo>
                <a:lnTo>
                  <a:pt x="3018211" y="1584204"/>
                </a:lnTo>
                <a:lnTo>
                  <a:pt x="2307945" y="1584204"/>
                </a:lnTo>
                <a:lnTo>
                  <a:pt x="2308213" y="1581544"/>
                </a:lnTo>
                <a:cubicBezTo>
                  <a:pt x="2308213" y="1145547"/>
                  <a:pt x="1954768" y="792102"/>
                  <a:pt x="1518771" y="792102"/>
                </a:cubicBezTo>
                <a:cubicBezTo>
                  <a:pt x="1082774" y="792102"/>
                  <a:pt x="729329" y="1145547"/>
                  <a:pt x="729329" y="1581544"/>
                </a:cubicBezTo>
                <a:lnTo>
                  <a:pt x="729597" y="1584204"/>
                </a:lnTo>
                <a:lnTo>
                  <a:pt x="0" y="15842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12905F5-CCAC-4992-A871-8E721C13A5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0"/>
            <a:ext cx="12191998" cy="1584204"/>
          </a:xfrm>
          <a:custGeom>
            <a:avLst/>
            <a:gdLst>
              <a:gd name="connsiteX0" fmla="*/ 0 w 12191998"/>
              <a:gd name="connsiteY0" fmla="*/ 0 h 1584204"/>
              <a:gd name="connsiteX1" fmla="*/ 12191998 w 12191998"/>
              <a:gd name="connsiteY1" fmla="*/ 0 h 1584204"/>
              <a:gd name="connsiteX2" fmla="*/ 12191998 w 12191998"/>
              <a:gd name="connsiteY2" fmla="*/ 1584204 h 1584204"/>
              <a:gd name="connsiteX3" fmla="*/ 11462399 w 12191998"/>
              <a:gd name="connsiteY3" fmla="*/ 1584204 h 1584204"/>
              <a:gd name="connsiteX4" fmla="*/ 11462667 w 12191998"/>
              <a:gd name="connsiteY4" fmla="*/ 1581544 h 1584204"/>
              <a:gd name="connsiteX5" fmla="*/ 10673225 w 12191998"/>
              <a:gd name="connsiteY5" fmla="*/ 792102 h 1584204"/>
              <a:gd name="connsiteX6" fmla="*/ 9883783 w 12191998"/>
              <a:gd name="connsiteY6" fmla="*/ 1581544 h 1584204"/>
              <a:gd name="connsiteX7" fmla="*/ 9884051 w 12191998"/>
              <a:gd name="connsiteY7" fmla="*/ 1584204 h 1584204"/>
              <a:gd name="connsiteX8" fmla="*/ 9173786 w 12191998"/>
              <a:gd name="connsiteY8" fmla="*/ 1584204 h 1584204"/>
              <a:gd name="connsiteX9" fmla="*/ 9174054 w 12191998"/>
              <a:gd name="connsiteY9" fmla="*/ 1581544 h 1584204"/>
              <a:gd name="connsiteX10" fmla="*/ 8384612 w 12191998"/>
              <a:gd name="connsiteY10" fmla="*/ 792102 h 1584204"/>
              <a:gd name="connsiteX11" fmla="*/ 7595170 w 12191998"/>
              <a:gd name="connsiteY11" fmla="*/ 1581544 h 1584204"/>
              <a:gd name="connsiteX12" fmla="*/ 7595438 w 12191998"/>
              <a:gd name="connsiteY12" fmla="*/ 1584204 h 1584204"/>
              <a:gd name="connsiteX13" fmla="*/ 6885172 w 12191998"/>
              <a:gd name="connsiteY13" fmla="*/ 1584204 h 1584204"/>
              <a:gd name="connsiteX14" fmla="*/ 6885440 w 12191998"/>
              <a:gd name="connsiteY14" fmla="*/ 1581544 h 1584204"/>
              <a:gd name="connsiteX15" fmla="*/ 6095998 w 12191998"/>
              <a:gd name="connsiteY15" fmla="*/ 792102 h 1584204"/>
              <a:gd name="connsiteX16" fmla="*/ 5306556 w 12191998"/>
              <a:gd name="connsiteY16" fmla="*/ 1581544 h 1584204"/>
              <a:gd name="connsiteX17" fmla="*/ 5306825 w 12191998"/>
              <a:gd name="connsiteY17" fmla="*/ 1584204 h 1584204"/>
              <a:gd name="connsiteX18" fmla="*/ 4596559 w 12191998"/>
              <a:gd name="connsiteY18" fmla="*/ 1584204 h 1584204"/>
              <a:gd name="connsiteX19" fmla="*/ 4596827 w 12191998"/>
              <a:gd name="connsiteY19" fmla="*/ 1581544 h 1584204"/>
              <a:gd name="connsiteX20" fmla="*/ 3807385 w 12191998"/>
              <a:gd name="connsiteY20" fmla="*/ 792102 h 1584204"/>
              <a:gd name="connsiteX21" fmla="*/ 3017943 w 12191998"/>
              <a:gd name="connsiteY21" fmla="*/ 1581544 h 1584204"/>
              <a:gd name="connsiteX22" fmla="*/ 3018211 w 12191998"/>
              <a:gd name="connsiteY22" fmla="*/ 1584204 h 1584204"/>
              <a:gd name="connsiteX23" fmla="*/ 2307945 w 12191998"/>
              <a:gd name="connsiteY23" fmla="*/ 1584204 h 1584204"/>
              <a:gd name="connsiteX24" fmla="*/ 2308213 w 12191998"/>
              <a:gd name="connsiteY24" fmla="*/ 1581544 h 1584204"/>
              <a:gd name="connsiteX25" fmla="*/ 1518771 w 12191998"/>
              <a:gd name="connsiteY25" fmla="*/ 792102 h 1584204"/>
              <a:gd name="connsiteX26" fmla="*/ 729329 w 12191998"/>
              <a:gd name="connsiteY26" fmla="*/ 1581544 h 1584204"/>
              <a:gd name="connsiteX27" fmla="*/ 729597 w 12191998"/>
              <a:gd name="connsiteY27" fmla="*/ 1584204 h 1584204"/>
              <a:gd name="connsiteX28" fmla="*/ 0 w 12191998"/>
              <a:gd name="connsiteY28" fmla="*/ 1584204 h 158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1584204">
                <a:moveTo>
                  <a:pt x="0" y="0"/>
                </a:moveTo>
                <a:lnTo>
                  <a:pt x="12191998" y="0"/>
                </a:lnTo>
                <a:lnTo>
                  <a:pt x="12191998" y="1584204"/>
                </a:lnTo>
                <a:lnTo>
                  <a:pt x="11462399" y="1584204"/>
                </a:lnTo>
                <a:lnTo>
                  <a:pt x="11462667" y="1581544"/>
                </a:lnTo>
                <a:cubicBezTo>
                  <a:pt x="11462667" y="1145547"/>
                  <a:pt x="11109222" y="792102"/>
                  <a:pt x="10673225" y="792102"/>
                </a:cubicBezTo>
                <a:cubicBezTo>
                  <a:pt x="10237228" y="792102"/>
                  <a:pt x="9883783" y="1145547"/>
                  <a:pt x="9883783" y="1581544"/>
                </a:cubicBezTo>
                <a:lnTo>
                  <a:pt x="9884051" y="1584204"/>
                </a:lnTo>
                <a:lnTo>
                  <a:pt x="9173786" y="1584204"/>
                </a:lnTo>
                <a:lnTo>
                  <a:pt x="9174054" y="1581544"/>
                </a:lnTo>
                <a:cubicBezTo>
                  <a:pt x="9174054" y="1145547"/>
                  <a:pt x="8820609" y="792102"/>
                  <a:pt x="8384612" y="792102"/>
                </a:cubicBezTo>
                <a:cubicBezTo>
                  <a:pt x="7948615" y="792102"/>
                  <a:pt x="7595170" y="1145547"/>
                  <a:pt x="7595170" y="1581544"/>
                </a:cubicBezTo>
                <a:lnTo>
                  <a:pt x="7595438" y="1584204"/>
                </a:lnTo>
                <a:lnTo>
                  <a:pt x="6885172" y="1584204"/>
                </a:lnTo>
                <a:lnTo>
                  <a:pt x="6885440" y="1581544"/>
                </a:lnTo>
                <a:cubicBezTo>
                  <a:pt x="6885440" y="1145547"/>
                  <a:pt x="6531995" y="792102"/>
                  <a:pt x="6095998" y="792102"/>
                </a:cubicBezTo>
                <a:cubicBezTo>
                  <a:pt x="5660002" y="792102"/>
                  <a:pt x="5306556" y="1145547"/>
                  <a:pt x="5306556" y="1581544"/>
                </a:cubicBezTo>
                <a:lnTo>
                  <a:pt x="5306825" y="1584204"/>
                </a:lnTo>
                <a:lnTo>
                  <a:pt x="4596559" y="1584204"/>
                </a:lnTo>
                <a:lnTo>
                  <a:pt x="4596827" y="1581544"/>
                </a:lnTo>
                <a:cubicBezTo>
                  <a:pt x="4596827" y="1145547"/>
                  <a:pt x="4243381" y="792102"/>
                  <a:pt x="3807385" y="792102"/>
                </a:cubicBezTo>
                <a:cubicBezTo>
                  <a:pt x="3371388" y="792102"/>
                  <a:pt x="3017943" y="1145547"/>
                  <a:pt x="3017943" y="1581544"/>
                </a:cubicBezTo>
                <a:lnTo>
                  <a:pt x="3018211" y="1584204"/>
                </a:lnTo>
                <a:lnTo>
                  <a:pt x="2307945" y="1584204"/>
                </a:lnTo>
                <a:lnTo>
                  <a:pt x="2308213" y="1581544"/>
                </a:lnTo>
                <a:cubicBezTo>
                  <a:pt x="2308213" y="1145547"/>
                  <a:pt x="1954768" y="792102"/>
                  <a:pt x="1518771" y="792102"/>
                </a:cubicBezTo>
                <a:cubicBezTo>
                  <a:pt x="1082774" y="792102"/>
                  <a:pt x="729329" y="1145547"/>
                  <a:pt x="729329" y="1581544"/>
                </a:cubicBezTo>
                <a:lnTo>
                  <a:pt x="729597" y="1584204"/>
                </a:lnTo>
                <a:lnTo>
                  <a:pt x="0" y="1584204"/>
                </a:lnTo>
                <a:close/>
              </a:path>
            </a:pathLst>
          </a:custGeom>
          <a:gradFill flip="none" rotWithShape="1">
            <a:gsLst>
              <a:gs pos="100000">
                <a:schemeClr val="tx2">
                  <a:lumMod val="50000"/>
                  <a:alpha val="88000"/>
                </a:schemeClr>
              </a:gs>
              <a:gs pos="0">
                <a:schemeClr val="tx2">
                  <a:alpha val="88000"/>
                </a:schemeClr>
              </a:gs>
            </a:gsLst>
            <a:lin ang="162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9854B0-9D51-44E1-BF22-280F25063FB6}"/>
              </a:ext>
            </a:extLst>
          </p:cNvPr>
          <p:cNvSpPr/>
          <p:nvPr userDrawn="1"/>
        </p:nvSpPr>
        <p:spPr>
          <a:xfrm>
            <a:off x="845004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DB2CAB-B2A2-474C-96C0-C86D8A4D168C}"/>
              </a:ext>
            </a:extLst>
          </p:cNvPr>
          <p:cNvSpPr/>
          <p:nvPr userDrawn="1"/>
        </p:nvSpPr>
        <p:spPr>
          <a:xfrm>
            <a:off x="1409248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1989DE-BC78-4900-AB64-30F8B186FF07}"/>
              </a:ext>
            </a:extLst>
          </p:cNvPr>
          <p:cNvCxnSpPr/>
          <p:nvPr userDrawn="1"/>
        </p:nvCxnSpPr>
        <p:spPr>
          <a:xfrm>
            <a:off x="1527173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98A2924-C294-49A6-BF21-B3FC80631205}"/>
              </a:ext>
            </a:extLst>
          </p:cNvPr>
          <p:cNvSpPr/>
          <p:nvPr userDrawn="1"/>
        </p:nvSpPr>
        <p:spPr>
          <a:xfrm>
            <a:off x="737732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09B9FAB6-DFB1-45EF-A937-C9738F711C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1565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1</a:t>
            </a:r>
            <a:endParaRPr lang="en-ID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EECFEED5-A516-4567-8073-EF56AF02CE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565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08A2234-8D9A-4E3C-BF9A-9C9523F2C2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4571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2A9888-80E9-425A-8C30-0AB54B9C8488}"/>
              </a:ext>
            </a:extLst>
          </p:cNvPr>
          <p:cNvSpPr/>
          <p:nvPr userDrawn="1"/>
        </p:nvSpPr>
        <p:spPr>
          <a:xfrm>
            <a:off x="3131457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929F20-5185-4009-ABCF-DF9D1769833F}"/>
              </a:ext>
            </a:extLst>
          </p:cNvPr>
          <p:cNvSpPr/>
          <p:nvPr userDrawn="1"/>
        </p:nvSpPr>
        <p:spPr>
          <a:xfrm>
            <a:off x="3695701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87F56-338F-41FD-BF11-68AE23C69CA7}"/>
              </a:ext>
            </a:extLst>
          </p:cNvPr>
          <p:cNvCxnSpPr/>
          <p:nvPr userDrawn="1"/>
        </p:nvCxnSpPr>
        <p:spPr>
          <a:xfrm>
            <a:off x="3813626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8B877611-0B88-48DB-81A5-86BBE412198E}"/>
              </a:ext>
            </a:extLst>
          </p:cNvPr>
          <p:cNvSpPr/>
          <p:nvPr userDrawn="1"/>
        </p:nvSpPr>
        <p:spPr>
          <a:xfrm>
            <a:off x="3024185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C9F2D463-F9DD-4C87-A52A-B1628952CE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08018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2</a:t>
            </a:r>
            <a:endParaRPr lang="en-ID" dirty="0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D7913C4E-54AC-4401-BD6A-3C324870E6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8018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60F3663-66CD-4AA2-8BAD-1A9F5389CE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31024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CF72BC-264B-47D6-9F54-C8D7CCB84F1D}"/>
              </a:ext>
            </a:extLst>
          </p:cNvPr>
          <p:cNvSpPr/>
          <p:nvPr userDrawn="1"/>
        </p:nvSpPr>
        <p:spPr>
          <a:xfrm>
            <a:off x="5417914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A2F4B4-6F58-4279-B608-DA51BFB87EC7}"/>
              </a:ext>
            </a:extLst>
          </p:cNvPr>
          <p:cNvSpPr/>
          <p:nvPr userDrawn="1"/>
        </p:nvSpPr>
        <p:spPr>
          <a:xfrm>
            <a:off x="5982158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7370D7-484D-4158-B7CA-8FAD91095BB8}"/>
              </a:ext>
            </a:extLst>
          </p:cNvPr>
          <p:cNvCxnSpPr/>
          <p:nvPr userDrawn="1"/>
        </p:nvCxnSpPr>
        <p:spPr>
          <a:xfrm>
            <a:off x="6100083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27A7920-E8D2-499D-89EE-4DFF47241DAF}"/>
              </a:ext>
            </a:extLst>
          </p:cNvPr>
          <p:cNvSpPr/>
          <p:nvPr userDrawn="1"/>
        </p:nvSpPr>
        <p:spPr>
          <a:xfrm>
            <a:off x="5310642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CEFBC7E2-5526-4997-9DE4-80ED10388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94475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3</a:t>
            </a:r>
            <a:endParaRPr lang="en-ID" dirty="0"/>
          </a:p>
        </p:txBody>
      </p:sp>
      <p:sp>
        <p:nvSpPr>
          <p:cNvPr id="40" name="Text Placeholder 33">
            <a:extLst>
              <a:ext uri="{FF2B5EF4-FFF2-40B4-BE49-F238E27FC236}">
                <a16:creationId xmlns:a16="http://schemas.microsoft.com/office/drawing/2014/main" id="{736F3225-9F4F-4B05-8E57-3509E98D5B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94475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42C8455A-CDB0-4830-A65E-F9ECC59A1C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17481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D7B8B34-4CB0-4D4F-82F6-A8933E5E1BC4}"/>
              </a:ext>
            </a:extLst>
          </p:cNvPr>
          <p:cNvSpPr/>
          <p:nvPr userDrawn="1"/>
        </p:nvSpPr>
        <p:spPr>
          <a:xfrm>
            <a:off x="7705730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5596A3-F32F-406B-96B3-4AFBEA1733EF}"/>
              </a:ext>
            </a:extLst>
          </p:cNvPr>
          <p:cNvSpPr/>
          <p:nvPr userDrawn="1"/>
        </p:nvSpPr>
        <p:spPr>
          <a:xfrm>
            <a:off x="8269974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D19EC0-73C8-41E9-AEF4-C3B64E0D7130}"/>
              </a:ext>
            </a:extLst>
          </p:cNvPr>
          <p:cNvCxnSpPr/>
          <p:nvPr userDrawn="1"/>
        </p:nvCxnSpPr>
        <p:spPr>
          <a:xfrm>
            <a:off x="8387899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1F8EED91-247F-413B-A4E4-CC1C8696A2B2}"/>
              </a:ext>
            </a:extLst>
          </p:cNvPr>
          <p:cNvSpPr/>
          <p:nvPr userDrawn="1"/>
        </p:nvSpPr>
        <p:spPr>
          <a:xfrm>
            <a:off x="7598458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6411E28F-DA6C-4D7F-B358-8C16A23A0B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82291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4</a:t>
            </a:r>
            <a:endParaRPr lang="en-ID" dirty="0"/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F553CF4C-2DFC-4465-894B-6313A8440F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82291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C0197564-0899-4290-9F9B-CE1D2A99F3B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05297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A4AB1EC-E1CC-4FA3-8452-629AA8C2B051}"/>
              </a:ext>
            </a:extLst>
          </p:cNvPr>
          <p:cNvSpPr/>
          <p:nvPr userDrawn="1"/>
        </p:nvSpPr>
        <p:spPr>
          <a:xfrm>
            <a:off x="10000567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F39F732-399C-4514-AA3D-614A8F3DFBB8}"/>
              </a:ext>
            </a:extLst>
          </p:cNvPr>
          <p:cNvSpPr/>
          <p:nvPr userDrawn="1"/>
        </p:nvSpPr>
        <p:spPr>
          <a:xfrm>
            <a:off x="10564811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F29BB-A6EB-4385-9109-E6B9B8B6C5BB}"/>
              </a:ext>
            </a:extLst>
          </p:cNvPr>
          <p:cNvCxnSpPr/>
          <p:nvPr userDrawn="1"/>
        </p:nvCxnSpPr>
        <p:spPr>
          <a:xfrm>
            <a:off x="10682736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6C9D4935-163A-4937-8753-CC081058C183}"/>
              </a:ext>
            </a:extLst>
          </p:cNvPr>
          <p:cNvSpPr/>
          <p:nvPr userDrawn="1"/>
        </p:nvSpPr>
        <p:spPr>
          <a:xfrm>
            <a:off x="9893295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B5460776-BF87-4753-81AB-E5CA49912A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7128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5</a:t>
            </a:r>
            <a:endParaRPr lang="en-ID" dirty="0"/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C35C8594-DFAC-40B8-9652-991C3E91D3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77128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55" name="Text Placeholder 33">
            <a:extLst>
              <a:ext uri="{FF2B5EF4-FFF2-40B4-BE49-F238E27FC236}">
                <a16:creationId xmlns:a16="http://schemas.microsoft.com/office/drawing/2014/main" id="{12399745-F102-467C-8CEF-FA0725F28F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00134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pic>
        <p:nvPicPr>
          <p:cNvPr id="5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86" y="88316"/>
            <a:ext cx="135663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2" y="6273846"/>
            <a:ext cx="1498099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681" y="5958375"/>
            <a:ext cx="1185444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24" grpId="0" animBg="1"/>
      <p:bldP spid="2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animBg="1"/>
      <p:bldP spid="29" grpId="1" animBg="1"/>
      <p:bldP spid="31" grpId="0" animBg="1"/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6" grpId="1" animBg="1"/>
      <p:bldP spid="38" grpId="0" animBg="1"/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animBg="1"/>
      <p:bldP spid="43" grpId="1" animBg="1"/>
      <p:bldP spid="45" grpId="0" animBg="1"/>
      <p:bldP spid="4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animBg="1"/>
      <p:bldP spid="5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COMPARISON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D1AB4-CCAD-4E02-AAAD-80B0C605294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86261"/>
            <a:ext cx="0" cy="4452279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1EF8598A-905D-4890-82CE-667989F5CB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0224" y="2035188"/>
            <a:ext cx="4147293" cy="64081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B97BAD5C-99B1-4910-AD93-4D9F3E2650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04483" y="2035188"/>
            <a:ext cx="4147293" cy="64081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89A8CF55-438E-4319-94C5-5BA97A2396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40223" y="5067301"/>
            <a:ext cx="4147283" cy="127634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BCBE2456-88F3-4104-86C8-1E801811D7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4483" y="5067301"/>
            <a:ext cx="4147283" cy="127634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1D0950EB-7EE1-4998-B365-E4242689AE0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40206" y="2712016"/>
            <a:ext cx="4147294" cy="2297001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EEBEA6-CCBC-45B5-9F63-F94FDDC063D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904482" y="2712016"/>
            <a:ext cx="4147275" cy="2297001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pic>
        <p:nvPicPr>
          <p:cNvPr id="1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4450" y="2932492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2" name="Picture Placeholder 15">
            <a:extLst>
              <a:ext uri="{FF2B5EF4-FFF2-40B4-BE49-F238E27FC236}">
                <a16:creationId xmlns:a16="http://schemas.microsoft.com/office/drawing/2014/main" id="{96E833B8-BB14-49A6-BFC5-353E833440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15077" y="2932492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3" name="Picture Placeholder 15">
            <a:extLst>
              <a:ext uri="{FF2B5EF4-FFF2-40B4-BE49-F238E27FC236}">
                <a16:creationId xmlns:a16="http://schemas.microsoft.com/office/drawing/2014/main" id="{F49FFE50-5B95-4944-9321-85CC51BA6D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15704" y="2932492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pic>
        <p:nvPicPr>
          <p:cNvPr id="1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52" grpId="0"/>
      <p:bldP spid="53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47987" y="2464895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2" name="Picture Placeholder 15">
            <a:extLst>
              <a:ext uri="{FF2B5EF4-FFF2-40B4-BE49-F238E27FC236}">
                <a16:creationId xmlns:a16="http://schemas.microsoft.com/office/drawing/2014/main" id="{96E833B8-BB14-49A6-BFC5-353E833440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8614" y="2464895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22DD7887-73C2-4B8D-9525-F8332B0C45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47987" y="4471116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5059E88-77E3-4D2B-BD23-AFAC6E0AAC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48614" y="4471116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pic>
        <p:nvPicPr>
          <p:cNvPr id="1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52" grpId="0"/>
      <p:bldP spid="15" grpId="0"/>
      <p:bldP spid="17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47987" y="1971960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52" name="Picture Placeholder 15">
            <a:extLst>
              <a:ext uri="{FF2B5EF4-FFF2-40B4-BE49-F238E27FC236}">
                <a16:creationId xmlns:a16="http://schemas.microsoft.com/office/drawing/2014/main" id="{96E833B8-BB14-49A6-BFC5-353E833440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8614" y="1971960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22DD7887-73C2-4B8D-9525-F8332B0C45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7064" y="4336196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5059E88-77E3-4D2B-BD23-AFAC6E0AAC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15077" y="4336196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1A4240B6-55A1-4CFF-B9A3-9EB4BCCF59A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12010" y="4336196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pic>
        <p:nvPicPr>
          <p:cNvPr id="1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52" grpId="0"/>
      <p:bldP spid="15" grpId="0"/>
      <p:bldP spid="17" grpId="0"/>
      <p:bldP spid="1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22DD7887-73C2-4B8D-9525-F8332B0C45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6209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5059E88-77E3-4D2B-BD23-AFAC6E0AAC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1507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1A4240B6-55A1-4CFF-B9A3-9EB4BCCF59A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6805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F8D37F07-25E3-43C6-80A9-7108AEF943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62097" y="4410534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0AE87F5-29FD-4CC2-8D5D-2AEAB71B5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5077" y="4410534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A7848F70-FDB5-4A8E-9083-4BF2C74D6A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68057" y="4410534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pic>
        <p:nvPicPr>
          <p:cNvPr id="1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7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7" grpId="0"/>
      <p:bldP spid="18" grpId="0"/>
      <p:bldP spid="19" grpId="0"/>
      <p:bldP spid="20" grpId="0"/>
      <p:bldP spid="21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22DD7887-73C2-4B8D-9525-F8332B0C45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6209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5059E88-77E3-4D2B-BD23-AFAC6E0AAC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1507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1A4240B6-55A1-4CFF-B9A3-9EB4BCCF59A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6805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F8D37F07-25E3-43C6-80A9-7108AEF943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6367" y="44105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0AE87F5-29FD-4CC2-8D5D-2AEAB71B5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51606" y="44105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A7848F70-FDB5-4A8E-9083-4BF2C74D6A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76845" y="44105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DA480E-E7DB-4032-B2C8-7234C366C4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02084" y="44105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7" grpId="0"/>
      <p:bldP spid="18" grpId="0"/>
      <p:bldP spid="19" grpId="0"/>
      <p:bldP spid="20" grpId="0"/>
      <p:bldP spid="21" grpId="0"/>
      <p:bldP spid="16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Big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AF78A7F-02AC-4626-A285-4B16112196F6}"/>
              </a:ext>
            </a:extLst>
          </p:cNvPr>
          <p:cNvSpPr/>
          <p:nvPr userDrawn="1"/>
        </p:nvSpPr>
        <p:spPr>
          <a:xfrm rot="7064731">
            <a:off x="-1926313" y="-256264"/>
            <a:ext cx="6802564" cy="4457700"/>
          </a:xfrm>
          <a:custGeom>
            <a:avLst/>
            <a:gdLst>
              <a:gd name="connsiteX0" fmla="*/ 0 w 6802564"/>
              <a:gd name="connsiteY0" fmla="*/ 0 h 4457700"/>
              <a:gd name="connsiteX1" fmla="*/ 6116702 w 6802564"/>
              <a:gd name="connsiteY1" fmla="*/ 0 h 4457700"/>
              <a:gd name="connsiteX2" fmla="*/ 6802564 w 6802564"/>
              <a:gd name="connsiteY2" fmla="*/ 685862 h 4457700"/>
              <a:gd name="connsiteX3" fmla="*/ 6802564 w 6802564"/>
              <a:gd name="connsiteY3" fmla="*/ 2112836 h 4457700"/>
              <a:gd name="connsiteX4" fmla="*/ 2344864 w 6802564"/>
              <a:gd name="connsiteY4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564" h="4457700">
                <a:moveTo>
                  <a:pt x="0" y="0"/>
                </a:moveTo>
                <a:lnTo>
                  <a:pt x="6116702" y="0"/>
                </a:lnTo>
                <a:cubicBezTo>
                  <a:pt x="6495493" y="0"/>
                  <a:pt x="6802564" y="307071"/>
                  <a:pt x="6802564" y="685862"/>
                </a:cubicBezTo>
                <a:lnTo>
                  <a:pt x="6802564" y="2112836"/>
                </a:lnTo>
                <a:lnTo>
                  <a:pt x="2344864" y="4457700"/>
                </a:lnTo>
                <a:close/>
              </a:path>
            </a:pathLst>
          </a:custGeom>
          <a:solidFill>
            <a:schemeClr val="tx2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07AC896-9DD8-4684-8375-EBBAB86A5215}"/>
              </a:ext>
            </a:extLst>
          </p:cNvPr>
          <p:cNvSpPr/>
          <p:nvPr userDrawn="1"/>
        </p:nvSpPr>
        <p:spPr>
          <a:xfrm rot="1664731">
            <a:off x="-1428696" y="3148375"/>
            <a:ext cx="6802564" cy="4457700"/>
          </a:xfrm>
          <a:custGeom>
            <a:avLst/>
            <a:gdLst>
              <a:gd name="connsiteX0" fmla="*/ 0 w 6802564"/>
              <a:gd name="connsiteY0" fmla="*/ 0 h 4457700"/>
              <a:gd name="connsiteX1" fmla="*/ 6116702 w 6802564"/>
              <a:gd name="connsiteY1" fmla="*/ 0 h 4457700"/>
              <a:gd name="connsiteX2" fmla="*/ 6802564 w 6802564"/>
              <a:gd name="connsiteY2" fmla="*/ 685862 h 4457700"/>
              <a:gd name="connsiteX3" fmla="*/ 6802564 w 6802564"/>
              <a:gd name="connsiteY3" fmla="*/ 2112836 h 4457700"/>
              <a:gd name="connsiteX4" fmla="*/ 2344864 w 6802564"/>
              <a:gd name="connsiteY4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564" h="4457700">
                <a:moveTo>
                  <a:pt x="0" y="0"/>
                </a:moveTo>
                <a:lnTo>
                  <a:pt x="6116702" y="0"/>
                </a:lnTo>
                <a:cubicBezTo>
                  <a:pt x="6495493" y="0"/>
                  <a:pt x="6802564" y="307071"/>
                  <a:pt x="6802564" y="685862"/>
                </a:cubicBezTo>
                <a:lnTo>
                  <a:pt x="6802564" y="2112836"/>
                </a:lnTo>
                <a:lnTo>
                  <a:pt x="2344864" y="4457700"/>
                </a:ln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112DADF-4CC7-48A5-A667-C4EEB24AA0ED}"/>
              </a:ext>
            </a:extLst>
          </p:cNvPr>
          <p:cNvSpPr/>
          <p:nvPr userDrawn="1"/>
        </p:nvSpPr>
        <p:spPr>
          <a:xfrm>
            <a:off x="1160236" y="569686"/>
            <a:ext cx="5718628" cy="57186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204532-68D9-4664-B118-751FB9B5ED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1902" y="911352"/>
            <a:ext cx="5035296" cy="5035296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F3568D-2569-42C7-B2C5-068306B02EBE}"/>
              </a:ext>
            </a:extLst>
          </p:cNvPr>
          <p:cNvGrpSpPr/>
          <p:nvPr userDrawn="1"/>
        </p:nvGrpSpPr>
        <p:grpSpPr>
          <a:xfrm>
            <a:off x="1154430" y="563880"/>
            <a:ext cx="5730240" cy="5730240"/>
            <a:chOff x="3230880" y="563880"/>
            <a:chExt cx="5730240" cy="5730240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CD920B6-1B68-4907-80BA-F16E26B4AC03}"/>
                </a:ext>
              </a:extLst>
            </p:cNvPr>
            <p:cNvSpPr/>
            <p:nvPr userDrawn="1"/>
          </p:nvSpPr>
          <p:spPr>
            <a:xfrm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6A37E2F-D847-4482-BDE7-301EC0026B41}"/>
                </a:ext>
              </a:extLst>
            </p:cNvPr>
            <p:cNvSpPr/>
            <p:nvPr userDrawn="1"/>
          </p:nvSpPr>
          <p:spPr>
            <a:xfrm rot="10800000"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5AB051-36BD-41B3-BB84-2765BCC4F702}"/>
              </a:ext>
            </a:extLst>
          </p:cNvPr>
          <p:cNvGrpSpPr/>
          <p:nvPr userDrawn="1"/>
        </p:nvGrpSpPr>
        <p:grpSpPr>
          <a:xfrm>
            <a:off x="1154430" y="563881"/>
            <a:ext cx="5730240" cy="5730240"/>
            <a:chOff x="3230880" y="563881"/>
            <a:chExt cx="5730240" cy="573024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5BD42E4-902B-49F5-903D-4AEA45B94A64}"/>
                </a:ext>
              </a:extLst>
            </p:cNvPr>
            <p:cNvSpPr/>
            <p:nvPr userDrawn="1"/>
          </p:nvSpPr>
          <p:spPr>
            <a:xfrm rot="54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7FD22A2-2872-40AE-8765-BE856E9A8713}"/>
                </a:ext>
              </a:extLst>
            </p:cNvPr>
            <p:cNvSpPr/>
            <p:nvPr userDrawn="1"/>
          </p:nvSpPr>
          <p:spPr>
            <a:xfrm rot="162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BABCE-CE0D-4E54-B1E9-1F5C0E6E4E8F}"/>
              </a:ext>
            </a:extLst>
          </p:cNvPr>
          <p:cNvGrpSpPr/>
          <p:nvPr userDrawn="1"/>
        </p:nvGrpSpPr>
        <p:grpSpPr>
          <a:xfrm>
            <a:off x="1695513" y="1514475"/>
            <a:ext cx="4648074" cy="3790950"/>
            <a:chOff x="3743451" y="1514475"/>
            <a:chExt cx="4648074" cy="3790950"/>
          </a:xfrm>
          <a:solidFill>
            <a:schemeClr val="tx2">
              <a:lumMod val="50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C8B217-FA0D-4A59-967F-903C444D6637}"/>
                </a:ext>
              </a:extLst>
            </p:cNvPr>
            <p:cNvSpPr/>
            <p:nvPr userDrawn="1"/>
          </p:nvSpPr>
          <p:spPr>
            <a:xfrm>
              <a:off x="8201025" y="151447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10B694-CDBC-42E8-910F-D59E0C0DE315}"/>
                </a:ext>
              </a:extLst>
            </p:cNvPr>
            <p:cNvSpPr/>
            <p:nvPr userDrawn="1"/>
          </p:nvSpPr>
          <p:spPr>
            <a:xfrm>
              <a:off x="3743451" y="511492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DF70520-223D-4F21-AA15-FC0BC59A4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296" y="2331392"/>
            <a:ext cx="3930019" cy="1097607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4400" b="1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  <a:endParaRPr lang="en-ID" dirty="0"/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DFC33ED7-7398-4097-ABA0-3B974C64D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9810" y="3429000"/>
            <a:ext cx="4118991" cy="722086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2000" spc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FB93D8-B546-4B26-8AFC-B9D6C00A1DC0}"/>
              </a:ext>
            </a:extLst>
          </p:cNvPr>
          <p:cNvSpPr/>
          <p:nvPr userDrawn="1"/>
        </p:nvSpPr>
        <p:spPr>
          <a:xfrm>
            <a:off x="40633650" y="27083843"/>
            <a:ext cx="6515100" cy="2108056"/>
          </a:xfrm>
          <a:prstGeom prst="roundRect">
            <a:avLst>
              <a:gd name="adj" fmla="val 7630"/>
            </a:avLst>
          </a:pr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367C6B-00DB-480F-A158-2EFFB2AC1DFE}"/>
              </a:ext>
            </a:extLst>
          </p:cNvPr>
          <p:cNvSpPr/>
          <p:nvPr userDrawn="1"/>
        </p:nvSpPr>
        <p:spPr>
          <a:xfrm>
            <a:off x="48122347" y="25313555"/>
            <a:ext cx="6391313" cy="3878344"/>
          </a:xfrm>
          <a:custGeom>
            <a:avLst/>
            <a:gdLst>
              <a:gd name="connsiteX0" fmla="*/ 1437312 w 6391313"/>
              <a:gd name="connsiteY0" fmla="*/ 0 h 3878344"/>
              <a:gd name="connsiteX1" fmla="*/ 6057474 w 6391313"/>
              <a:gd name="connsiteY1" fmla="*/ 0 h 3878344"/>
              <a:gd name="connsiteX2" fmla="*/ 5990206 w 6391313"/>
              <a:gd name="connsiteY2" fmla="*/ 6781 h 3878344"/>
              <a:gd name="connsiteX3" fmla="*/ 5723655 w 6391313"/>
              <a:gd name="connsiteY3" fmla="*/ 333828 h 3878344"/>
              <a:gd name="connsiteX4" fmla="*/ 5723655 w 6391313"/>
              <a:gd name="connsiteY4" fmla="*/ 333829 h 3878344"/>
              <a:gd name="connsiteX5" fmla="*/ 5743912 w 6391313"/>
              <a:gd name="connsiteY5" fmla="*/ 219047 h 3878344"/>
              <a:gd name="connsiteX6" fmla="*/ 5990206 w 6391313"/>
              <a:gd name="connsiteY6" fmla="*/ 6782 h 3878344"/>
              <a:gd name="connsiteX7" fmla="*/ 6057474 w 6391313"/>
              <a:gd name="connsiteY7" fmla="*/ 1 h 3878344"/>
              <a:gd name="connsiteX8" fmla="*/ 6057494 w 6391313"/>
              <a:gd name="connsiteY8" fmla="*/ 1 h 3878344"/>
              <a:gd name="connsiteX9" fmla="*/ 6124762 w 6391313"/>
              <a:gd name="connsiteY9" fmla="*/ 6782 h 3878344"/>
              <a:gd name="connsiteX10" fmla="*/ 6391313 w 6391313"/>
              <a:gd name="connsiteY10" fmla="*/ 333829 h 3878344"/>
              <a:gd name="connsiteX11" fmla="*/ 6384531 w 6391313"/>
              <a:gd name="connsiteY11" fmla="*/ 401107 h 3878344"/>
              <a:gd name="connsiteX12" fmla="*/ 6381486 w 6391313"/>
              <a:gd name="connsiteY12" fmla="*/ 410917 h 3878344"/>
              <a:gd name="connsiteX13" fmla="*/ 6360390 w 6391313"/>
              <a:gd name="connsiteY13" fmla="*/ 472408 h 3878344"/>
              <a:gd name="connsiteX14" fmla="*/ 6360389 w 6391313"/>
              <a:gd name="connsiteY14" fmla="*/ 472410 h 3878344"/>
              <a:gd name="connsiteX15" fmla="*/ 5279955 w 6391313"/>
              <a:gd name="connsiteY15" fmla="*/ 3621783 h 3878344"/>
              <a:gd name="connsiteX16" fmla="*/ 5257384 w 6391313"/>
              <a:gd name="connsiteY16" fmla="*/ 3687577 h 3878344"/>
              <a:gd name="connsiteX17" fmla="*/ 5231621 w 6391313"/>
              <a:gd name="connsiteY17" fmla="*/ 3735040 h 3878344"/>
              <a:gd name="connsiteX18" fmla="*/ 5022083 w 6391313"/>
              <a:gd name="connsiteY18" fmla="*/ 3875440 h 3878344"/>
              <a:gd name="connsiteX19" fmla="*/ 4993275 w 6391313"/>
              <a:gd name="connsiteY19" fmla="*/ 3878344 h 3878344"/>
              <a:gd name="connsiteX20" fmla="*/ 4916335 w 6391313"/>
              <a:gd name="connsiteY20" fmla="*/ 3878344 h 3878344"/>
              <a:gd name="connsiteX21" fmla="*/ 372299 w 6391313"/>
              <a:gd name="connsiteY21" fmla="*/ 3878344 h 3878344"/>
              <a:gd name="connsiteX22" fmla="*/ 295359 w 6391313"/>
              <a:gd name="connsiteY22" fmla="*/ 3878344 h 3878344"/>
              <a:gd name="connsiteX23" fmla="*/ 266551 w 6391313"/>
              <a:gd name="connsiteY23" fmla="*/ 3875440 h 3878344"/>
              <a:gd name="connsiteX24" fmla="*/ 0 w 6391313"/>
              <a:gd name="connsiteY24" fmla="*/ 3548393 h 3878344"/>
              <a:gd name="connsiteX25" fmla="*/ 6782 w 6391313"/>
              <a:gd name="connsiteY25" fmla="*/ 3481115 h 3878344"/>
              <a:gd name="connsiteX26" fmla="*/ 12908 w 6391313"/>
              <a:gd name="connsiteY26" fmla="*/ 3461381 h 3878344"/>
              <a:gd name="connsiteX27" fmla="*/ 30043 w 6391313"/>
              <a:gd name="connsiteY27" fmla="*/ 3411436 h 3878344"/>
              <a:gd name="connsiteX28" fmla="*/ 1122776 w 6391313"/>
              <a:gd name="connsiteY28" fmla="*/ 226214 h 3878344"/>
              <a:gd name="connsiteX29" fmla="*/ 1110255 w 6391313"/>
              <a:gd name="connsiteY29" fmla="*/ 266550 h 3878344"/>
              <a:gd name="connsiteX30" fmla="*/ 1103473 w 6391313"/>
              <a:gd name="connsiteY30" fmla="*/ 333828 h 3878344"/>
              <a:gd name="connsiteX31" fmla="*/ 1103473 w 6391313"/>
              <a:gd name="connsiteY31" fmla="*/ 333829 h 3878344"/>
              <a:gd name="connsiteX32" fmla="*/ 1110255 w 6391313"/>
              <a:gd name="connsiteY32" fmla="*/ 266551 h 3878344"/>
              <a:gd name="connsiteX33" fmla="*/ 1122776 w 6391313"/>
              <a:gd name="connsiteY33" fmla="*/ 226215 h 3878344"/>
              <a:gd name="connsiteX34" fmla="*/ 1131688 w 6391313"/>
              <a:gd name="connsiteY34" fmla="*/ 200239 h 3878344"/>
              <a:gd name="connsiteX35" fmla="*/ 1160486 w 6391313"/>
              <a:gd name="connsiteY35" fmla="*/ 147182 h 3878344"/>
              <a:gd name="connsiteX36" fmla="*/ 1370024 w 6391313"/>
              <a:gd name="connsiteY36" fmla="*/ 6782 h 3878344"/>
              <a:gd name="connsiteX37" fmla="*/ 1437292 w 6391313"/>
              <a:gd name="connsiteY37" fmla="*/ 1 h 3878344"/>
              <a:gd name="connsiteX38" fmla="*/ 1437312 w 6391313"/>
              <a:gd name="connsiteY38" fmla="*/ 1 h 3878344"/>
              <a:gd name="connsiteX39" fmla="*/ 1504580 w 6391313"/>
              <a:gd name="connsiteY39" fmla="*/ 6782 h 3878344"/>
              <a:gd name="connsiteX40" fmla="*/ 1576830 w 6391313"/>
              <a:gd name="connsiteY40" fmla="*/ 31656 h 3878344"/>
              <a:gd name="connsiteX41" fmla="*/ 1593599 w 6391313"/>
              <a:gd name="connsiteY41" fmla="*/ 39983 h 3878344"/>
              <a:gd name="connsiteX42" fmla="*/ 1655769 w 6391313"/>
              <a:gd name="connsiteY42" fmla="*/ 81405 h 3878344"/>
              <a:gd name="connsiteX43" fmla="*/ 1700475 w 6391313"/>
              <a:gd name="connsiteY43" fmla="*/ 131198 h 3878344"/>
              <a:gd name="connsiteX44" fmla="*/ 1750870 w 6391313"/>
              <a:gd name="connsiteY44" fmla="*/ 219038 h 3878344"/>
              <a:gd name="connsiteX45" fmla="*/ 1750875 w 6391313"/>
              <a:gd name="connsiteY45" fmla="*/ 219047 h 3878344"/>
              <a:gd name="connsiteX46" fmla="*/ 1771131 w 6391313"/>
              <a:gd name="connsiteY46" fmla="*/ 333829 h 3878344"/>
              <a:gd name="connsiteX47" fmla="*/ 1771131 w 6391313"/>
              <a:gd name="connsiteY47" fmla="*/ 333828 h 3878344"/>
              <a:gd name="connsiteX48" fmla="*/ 1750875 w 6391313"/>
              <a:gd name="connsiteY48" fmla="*/ 219046 h 3878344"/>
              <a:gd name="connsiteX49" fmla="*/ 1750870 w 6391313"/>
              <a:gd name="connsiteY49" fmla="*/ 219038 h 3878344"/>
              <a:gd name="connsiteX50" fmla="*/ 1711850 w 6391313"/>
              <a:gd name="connsiteY50" fmla="*/ 143866 h 3878344"/>
              <a:gd name="connsiteX51" fmla="*/ 1700475 w 6391313"/>
              <a:gd name="connsiteY51" fmla="*/ 131198 h 3878344"/>
              <a:gd name="connsiteX52" fmla="*/ 1694901 w 6391313"/>
              <a:gd name="connsiteY52" fmla="*/ 121482 h 3878344"/>
              <a:gd name="connsiteX53" fmla="*/ 1610405 w 6391313"/>
              <a:gd name="connsiteY53" fmla="*/ 48328 h 3878344"/>
              <a:gd name="connsiteX54" fmla="*/ 1593599 w 6391313"/>
              <a:gd name="connsiteY54" fmla="*/ 39983 h 3878344"/>
              <a:gd name="connsiteX55" fmla="*/ 1585667 w 6391313"/>
              <a:gd name="connsiteY55" fmla="*/ 34698 h 3878344"/>
              <a:gd name="connsiteX56" fmla="*/ 1576830 w 6391313"/>
              <a:gd name="connsiteY56" fmla="*/ 31656 h 3878344"/>
              <a:gd name="connsiteX57" fmla="*/ 1559709 w 6391313"/>
              <a:gd name="connsiteY57" fmla="*/ 23154 h 3878344"/>
              <a:gd name="connsiteX58" fmla="*/ 1504580 w 6391313"/>
              <a:gd name="connsiteY58" fmla="*/ 6781 h 38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391313" h="3878344">
                <a:moveTo>
                  <a:pt x="1437312" y="0"/>
                </a:moveTo>
                <a:lnTo>
                  <a:pt x="6057474" y="0"/>
                </a:lnTo>
                <a:lnTo>
                  <a:pt x="5990206" y="6781"/>
                </a:lnTo>
                <a:cubicBezTo>
                  <a:pt x="5838085" y="37909"/>
                  <a:pt x="5723655" y="172505"/>
                  <a:pt x="5723655" y="333828"/>
                </a:cubicBezTo>
                <a:lnTo>
                  <a:pt x="5723655" y="333829"/>
                </a:lnTo>
                <a:lnTo>
                  <a:pt x="5743912" y="219047"/>
                </a:lnTo>
                <a:cubicBezTo>
                  <a:pt x="5783226" y="111675"/>
                  <a:pt x="5876115" y="30128"/>
                  <a:pt x="5990206" y="6782"/>
                </a:cubicBezTo>
                <a:lnTo>
                  <a:pt x="6057474" y="1"/>
                </a:lnTo>
                <a:lnTo>
                  <a:pt x="6057494" y="1"/>
                </a:lnTo>
                <a:lnTo>
                  <a:pt x="6124762" y="6782"/>
                </a:lnTo>
                <a:cubicBezTo>
                  <a:pt x="6276883" y="37910"/>
                  <a:pt x="6391313" y="172506"/>
                  <a:pt x="6391313" y="333829"/>
                </a:cubicBezTo>
                <a:cubicBezTo>
                  <a:pt x="6391313" y="356875"/>
                  <a:pt x="6388978" y="379376"/>
                  <a:pt x="6384531" y="401107"/>
                </a:cubicBezTo>
                <a:lnTo>
                  <a:pt x="6381486" y="410917"/>
                </a:lnTo>
                <a:lnTo>
                  <a:pt x="6360390" y="472408"/>
                </a:lnTo>
                <a:lnTo>
                  <a:pt x="6360389" y="472410"/>
                </a:lnTo>
                <a:lnTo>
                  <a:pt x="5279955" y="3621783"/>
                </a:lnTo>
                <a:lnTo>
                  <a:pt x="5257384" y="3687577"/>
                </a:lnTo>
                <a:lnTo>
                  <a:pt x="5231621" y="3735040"/>
                </a:lnTo>
                <a:cubicBezTo>
                  <a:pt x="5183628" y="3806080"/>
                  <a:pt x="5109009" y="3857652"/>
                  <a:pt x="5022083" y="3875440"/>
                </a:cubicBezTo>
                <a:lnTo>
                  <a:pt x="4993275" y="3878344"/>
                </a:lnTo>
                <a:lnTo>
                  <a:pt x="4916335" y="3878344"/>
                </a:lnTo>
                <a:lnTo>
                  <a:pt x="372299" y="3878344"/>
                </a:lnTo>
                <a:lnTo>
                  <a:pt x="295359" y="3878344"/>
                </a:lnTo>
                <a:lnTo>
                  <a:pt x="266551" y="3875440"/>
                </a:lnTo>
                <a:cubicBezTo>
                  <a:pt x="114431" y="3844312"/>
                  <a:pt x="0" y="3709716"/>
                  <a:pt x="0" y="3548393"/>
                </a:cubicBezTo>
                <a:cubicBezTo>
                  <a:pt x="0" y="3525347"/>
                  <a:pt x="2335" y="3502846"/>
                  <a:pt x="6782" y="3481115"/>
                </a:cubicBezTo>
                <a:lnTo>
                  <a:pt x="12908" y="3461381"/>
                </a:lnTo>
                <a:lnTo>
                  <a:pt x="30043" y="3411436"/>
                </a:lnTo>
                <a:lnTo>
                  <a:pt x="1122776" y="226214"/>
                </a:lnTo>
                <a:lnTo>
                  <a:pt x="1110255" y="266550"/>
                </a:lnTo>
                <a:cubicBezTo>
                  <a:pt x="1105808" y="288281"/>
                  <a:pt x="1103473" y="310782"/>
                  <a:pt x="1103473" y="333828"/>
                </a:cubicBezTo>
                <a:lnTo>
                  <a:pt x="1103473" y="333829"/>
                </a:lnTo>
                <a:lnTo>
                  <a:pt x="1110255" y="266551"/>
                </a:lnTo>
                <a:lnTo>
                  <a:pt x="1122776" y="226215"/>
                </a:lnTo>
                <a:lnTo>
                  <a:pt x="1131688" y="200239"/>
                </a:lnTo>
                <a:lnTo>
                  <a:pt x="1160486" y="147182"/>
                </a:lnTo>
                <a:cubicBezTo>
                  <a:pt x="1208479" y="76143"/>
                  <a:pt x="1283098" y="24570"/>
                  <a:pt x="1370024" y="6782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6782"/>
                </a:lnTo>
                <a:lnTo>
                  <a:pt x="1576830" y="31656"/>
                </a:lnTo>
                <a:lnTo>
                  <a:pt x="1593599" y="39983"/>
                </a:lnTo>
                <a:lnTo>
                  <a:pt x="1655769" y="81405"/>
                </a:lnTo>
                <a:lnTo>
                  <a:pt x="1700475" y="131198"/>
                </a:lnTo>
                <a:lnTo>
                  <a:pt x="1750870" y="219038"/>
                </a:lnTo>
                <a:lnTo>
                  <a:pt x="1750875" y="219047"/>
                </a:lnTo>
                <a:lnTo>
                  <a:pt x="1771131" y="333829"/>
                </a:lnTo>
                <a:lnTo>
                  <a:pt x="1771131" y="333828"/>
                </a:lnTo>
                <a:cubicBezTo>
                  <a:pt x="1771131" y="293497"/>
                  <a:pt x="1763979" y="254837"/>
                  <a:pt x="1750875" y="219046"/>
                </a:cubicBezTo>
                <a:lnTo>
                  <a:pt x="1750870" y="219038"/>
                </a:lnTo>
                <a:lnTo>
                  <a:pt x="1711850" y="143866"/>
                </a:lnTo>
                <a:lnTo>
                  <a:pt x="1700475" y="131198"/>
                </a:lnTo>
                <a:lnTo>
                  <a:pt x="1694901" y="121482"/>
                </a:lnTo>
                <a:cubicBezTo>
                  <a:pt x="1671090" y="92629"/>
                  <a:pt x="1642525" y="67845"/>
                  <a:pt x="1610405" y="48328"/>
                </a:cubicBezTo>
                <a:lnTo>
                  <a:pt x="1593599" y="39983"/>
                </a:lnTo>
                <a:lnTo>
                  <a:pt x="1585667" y="34698"/>
                </a:lnTo>
                <a:lnTo>
                  <a:pt x="1576830" y="31656"/>
                </a:lnTo>
                <a:lnTo>
                  <a:pt x="1559709" y="23154"/>
                </a:lnTo>
                <a:cubicBezTo>
                  <a:pt x="1542022" y="16180"/>
                  <a:pt x="1523595" y="10672"/>
                  <a:pt x="1504580" y="6781"/>
                </a:cubicBezTo>
                <a:close/>
              </a:path>
            </a:pathLst>
          </a:cu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896" y="91580"/>
            <a:ext cx="2843655" cy="1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" y="148386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6148564" y="6438522"/>
            <a:ext cx="589630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284" y="5900827"/>
            <a:ext cx="1361498" cy="4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212" y="5540284"/>
            <a:ext cx="1123134" cy="8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25" grpId="0" animBg="1"/>
      <p:bldP spid="12" grpId="0" animBg="1"/>
      <p:bldP spid="32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2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2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2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F8D37F07-25E3-43C6-80A9-7108AEF943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6367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0AE87F5-29FD-4CC2-8D5D-2AEAB71B5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51606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A7848F70-FDB5-4A8E-9083-4BF2C74D6A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76845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DA480E-E7DB-4032-B2C8-7234C366C4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02084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6367" y="43089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51606" y="43089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76845" y="43089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102084" y="43089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1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/>
      <p:bldP spid="21" grpId="0"/>
      <p:bldP spid="16" grpId="0"/>
      <p:bldP spid="26" grpId="0"/>
      <p:bldP spid="27" grpId="0"/>
      <p:bldP spid="28" grpId="0"/>
      <p:bldP spid="29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F8D37F07-25E3-43C6-80A9-7108AEF943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6367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0AE87F5-29FD-4CC2-8D5D-2AEAB71B5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51606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A7848F70-FDB5-4A8E-9083-4BF2C74D6A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76845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DA480E-E7DB-4032-B2C8-7234C366C4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02084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6368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53030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79692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06354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9D7E0041-D6D8-423A-AFC5-88DC85D3159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33016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6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/>
      <p:bldP spid="21" grpId="0"/>
      <p:bldP spid="16" grpId="0"/>
      <p:bldP spid="26" grpId="0"/>
      <p:bldP spid="27" grpId="0"/>
      <p:bldP spid="28" grpId="0"/>
      <p:bldP spid="29" grpId="0"/>
      <p:bldP spid="1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6368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53030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79692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06354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9D7E0041-D6D8-423A-AFC5-88DC85D3159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33016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04614471-729C-47E8-9C2D-438DA1F494A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6368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57442359-411D-4911-9163-5E2D40BAEA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53030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65DBB768-C5CB-42CD-99D6-000A558FD12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9692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C252E80F-EAA9-4AE4-9D2A-9EA674DA8BA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306354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37C2DFC7-75C5-46EA-9E70-04496354E4C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433016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18" grpId="0"/>
      <p:bldP spid="22" grpId="0"/>
      <p:bldP spid="23" grpId="0"/>
      <p:bldP spid="24" grpId="0"/>
      <p:bldP spid="25" grpId="0"/>
      <p:bldP spid="30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99357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12024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690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7356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1B1A5D46-3A14-43F9-8E3B-2F184D9C49B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99357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10C598CC-8F4C-4446-A46E-D82B6A4A514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12024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E971D42D-C704-44E3-8121-8C96A4881E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4690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E17212DA-975E-406B-881E-08417439BA9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7356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40F9ECA2-68A2-4CC2-9131-1E6AA693B3F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062537" y="508357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AE27D09E-37B4-4714-A0BD-3BD1C4B01B7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89199" y="508357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D5054EA7-BEBC-40B3-9B16-854DCEEDC73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315861" y="508357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20" grpId="0"/>
      <p:bldP spid="21" grpId="0"/>
      <p:bldP spid="31" grpId="0"/>
      <p:bldP spid="32" grpId="0"/>
      <p:bldP spid="33" grpId="0"/>
      <p:bldP spid="34" grpId="0"/>
      <p:bldP spid="35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99357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12024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690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7356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1B1A5D46-3A14-43F9-8E3B-2F184D9C49B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99357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10C598CC-8F4C-4446-A46E-D82B6A4A514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12024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E971D42D-C704-44E3-8121-8C96A4881E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4690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E17212DA-975E-406B-881E-08417439BA9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7356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CBC18C5-77ED-4486-9451-C4D61F858E8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993579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85CCCA13-73C3-4EAF-8359-B72CF2AAA50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120241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70BCD2E-423F-47FA-B9E6-571B8C3EF1E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46903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924598D3-48F4-46A6-82D0-B38BD7C69EB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373565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3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20" grpId="0"/>
      <p:bldP spid="21" grpId="0"/>
      <p:bldP spid="31" grpId="0"/>
      <p:bldP spid="32" grpId="0"/>
      <p:bldP spid="22" grpId="0"/>
      <p:bldP spid="23" grpId="0"/>
      <p:bldP spid="24" grpId="0"/>
      <p:bldP spid="25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587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62537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8919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1586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605C5933-312F-4EDF-B859-33345A26537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4252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5F959D4D-F4B8-4381-A12E-7E47A01CC4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587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A6697EB4-9BFB-445F-A4DA-8EC222DB67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62537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7229F5D4-F9B8-42B1-BEBF-07231CB7C1C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8919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90C3E021-C522-42B9-BB67-3443783EDEC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31586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483E37C1-29C0-4DF6-8C9D-ACD4375A60C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44252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679CB3BD-0359-4E1E-9C63-50685C360F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2537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40" name="Picture Placeholder 15">
            <a:extLst>
              <a:ext uri="{FF2B5EF4-FFF2-40B4-BE49-F238E27FC236}">
                <a16:creationId xmlns:a16="http://schemas.microsoft.com/office/drawing/2014/main" id="{D4B949A1-1972-4871-8A6E-45E28B21F3A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189199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F59473B3-A8E4-46E8-ABE1-E7E2D56629B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315861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3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5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587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62537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8919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1586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605C5933-312F-4EDF-B859-33345A26537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4252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5F959D4D-F4B8-4381-A12E-7E47A01CC4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587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A6697EB4-9BFB-445F-A4DA-8EC222DB67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62537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7229F5D4-F9B8-42B1-BEBF-07231CB7C1C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8919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90C3E021-C522-42B9-BB67-3443783EDEC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31586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483E37C1-29C0-4DF6-8C9D-ACD4375A60C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44252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679CB3BD-0359-4E1E-9C63-50685C360F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988812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40" name="Picture Placeholder 15">
            <a:extLst>
              <a:ext uri="{FF2B5EF4-FFF2-40B4-BE49-F238E27FC236}">
                <a16:creationId xmlns:a16="http://schemas.microsoft.com/office/drawing/2014/main" id="{D4B949A1-1972-4871-8A6E-45E28B21F3A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115474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F59473B3-A8E4-46E8-ABE1-E7E2D56629B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242136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50BD68F5-2885-4493-A27B-05B31EA1E6B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368798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23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587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62537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8919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1586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605C5933-312F-4EDF-B859-33345A26537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4252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5F959D4D-F4B8-4381-A12E-7E47A01CC4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587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A6697EB4-9BFB-445F-A4DA-8EC222DB67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62537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7229F5D4-F9B8-42B1-BEBF-07231CB7C1C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8919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90C3E021-C522-42B9-BB67-3443783EDEC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31586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483E37C1-29C0-4DF6-8C9D-ACD4375A60C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44252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3CFD01B2-D2AD-4A0E-A8A8-ACE60AA21E8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35875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68FF5509-0DBA-412D-846C-F0646E86925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2537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6E29E7A-1FBA-4EEB-9602-BC969DD465B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189199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D902BE47-A850-4AE7-81B4-0E9F5F36271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315861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EDCA96CC-461F-4109-9148-B77002E0740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442523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3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24" grpId="0"/>
      <p:bldP spid="25" grpId="0"/>
      <p:bldP spid="31" grpId="0"/>
      <p:bldP spid="32" grpId="0"/>
      <p:bldP spid="3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153329" y="1879492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79991" y="1879492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06653" y="1879492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533315" y="1879492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20C7C94B-BCBB-4C24-A3F0-82CFB4C7C3E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53329" y="307929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40" name="Picture Placeholder 15">
            <a:extLst>
              <a:ext uri="{FF2B5EF4-FFF2-40B4-BE49-F238E27FC236}">
                <a16:creationId xmlns:a16="http://schemas.microsoft.com/office/drawing/2014/main" id="{57C714F1-F7DD-4F5A-9E05-516531A18F9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79991" y="307929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15DE6C42-AFFF-448D-BC73-D763D565E9C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06653" y="307929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2" name="Picture Placeholder 15">
            <a:extLst>
              <a:ext uri="{FF2B5EF4-FFF2-40B4-BE49-F238E27FC236}">
                <a16:creationId xmlns:a16="http://schemas.microsoft.com/office/drawing/2014/main" id="{B556A863-F48B-438B-83D4-B2242EADF96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33315" y="307929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3" name="Picture Placeholder 15">
            <a:extLst>
              <a:ext uri="{FF2B5EF4-FFF2-40B4-BE49-F238E27FC236}">
                <a16:creationId xmlns:a16="http://schemas.microsoft.com/office/drawing/2014/main" id="{CD1E1DC4-2BBF-4489-B76B-9FDB9F9C08F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53329" y="4279096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44" name="Picture Placeholder 15">
            <a:extLst>
              <a:ext uri="{FF2B5EF4-FFF2-40B4-BE49-F238E27FC236}">
                <a16:creationId xmlns:a16="http://schemas.microsoft.com/office/drawing/2014/main" id="{55FC4F86-0AC9-4F91-B582-0F059152AC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79991" y="4279096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5" name="Picture Placeholder 15">
            <a:extLst>
              <a:ext uri="{FF2B5EF4-FFF2-40B4-BE49-F238E27FC236}">
                <a16:creationId xmlns:a16="http://schemas.microsoft.com/office/drawing/2014/main" id="{348F8CFD-740B-4958-93D3-0C7276B2A8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6653" y="4279096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6" name="Picture Placeholder 15">
            <a:extLst>
              <a:ext uri="{FF2B5EF4-FFF2-40B4-BE49-F238E27FC236}">
                <a16:creationId xmlns:a16="http://schemas.microsoft.com/office/drawing/2014/main" id="{17C91250-613D-45B8-9521-ECA7DD39D73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533315" y="4279096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7" name="Picture Placeholder 15">
            <a:extLst>
              <a:ext uri="{FF2B5EF4-FFF2-40B4-BE49-F238E27FC236}">
                <a16:creationId xmlns:a16="http://schemas.microsoft.com/office/drawing/2014/main" id="{6CEF6E0F-3A4F-40E5-904E-66555BFC99E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153329" y="547889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48" name="Picture Placeholder 15">
            <a:extLst>
              <a:ext uri="{FF2B5EF4-FFF2-40B4-BE49-F238E27FC236}">
                <a16:creationId xmlns:a16="http://schemas.microsoft.com/office/drawing/2014/main" id="{3567DFE7-3B6A-42A0-AD2B-CB93AEEF07C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279991" y="547889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9" name="Picture Placeholder 15">
            <a:extLst>
              <a:ext uri="{FF2B5EF4-FFF2-40B4-BE49-F238E27FC236}">
                <a16:creationId xmlns:a16="http://schemas.microsoft.com/office/drawing/2014/main" id="{EDF84E5E-CE8A-43B5-921F-91C5D3CDD827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406653" y="547889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0" name="Picture Placeholder 15">
            <a:extLst>
              <a:ext uri="{FF2B5EF4-FFF2-40B4-BE49-F238E27FC236}">
                <a16:creationId xmlns:a16="http://schemas.microsoft.com/office/drawing/2014/main" id="{D0FBD33F-D3D1-4FE7-BA0A-06BFD4609BF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533315" y="547889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93785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0447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47109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73771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7031AA8F-6889-405B-BC65-57FE172007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433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205B43B4-2E3D-4B38-AA77-5A92B035BA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93785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3492ED7C-DB2F-4F6A-B669-7E743D05FF4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220447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817DF398-F355-4E7A-8384-F3550AA9638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47109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CA2C99F-F277-45F8-90CE-FFBE3877C01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73771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50229931-F84B-448E-8D51-193178FCB3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00433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C1F5EC1-53E5-4172-A35E-9EDCE76AEAF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93785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9D17AE8D-153E-4CB1-8D43-790CDACDC1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220447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7" name="Picture Placeholder 15">
            <a:extLst>
              <a:ext uri="{FF2B5EF4-FFF2-40B4-BE49-F238E27FC236}">
                <a16:creationId xmlns:a16="http://schemas.microsoft.com/office/drawing/2014/main" id="{61FBF7BC-3CE3-4861-938F-9434575E5B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347109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8" name="Picture Placeholder 15">
            <a:extLst>
              <a:ext uri="{FF2B5EF4-FFF2-40B4-BE49-F238E27FC236}">
                <a16:creationId xmlns:a16="http://schemas.microsoft.com/office/drawing/2014/main" id="{597CE939-D903-413D-A5AF-26DB9361E2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73771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6972EB7E-1C46-49DF-9543-00B7B4012C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600433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BF5684E6-4A7B-4CAC-B776-1A9BBEFCC5C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279991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3912CEE9-3A1B-4CC2-9643-6D7F49F608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06653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5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Small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>
            <a:extLst>
              <a:ext uri="{FF2B5EF4-FFF2-40B4-BE49-F238E27FC236}">
                <a16:creationId xmlns:a16="http://schemas.microsoft.com/office/drawing/2014/main" id="{0112DADF-4CC7-48A5-A667-C4EEB24AA0ED}"/>
              </a:ext>
            </a:extLst>
          </p:cNvPr>
          <p:cNvSpPr/>
          <p:nvPr userDrawn="1"/>
        </p:nvSpPr>
        <p:spPr>
          <a:xfrm>
            <a:off x="4544850" y="851692"/>
            <a:ext cx="3075150" cy="307515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204532-68D9-4664-B118-751FB9B5ED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2642" y="949484"/>
            <a:ext cx="2879566" cy="2879566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F3568D-2569-42C7-B2C5-068306B02EBE}"/>
              </a:ext>
            </a:extLst>
          </p:cNvPr>
          <p:cNvGrpSpPr/>
          <p:nvPr userDrawn="1"/>
        </p:nvGrpSpPr>
        <p:grpSpPr>
          <a:xfrm>
            <a:off x="4320607" y="627449"/>
            <a:ext cx="3523636" cy="3523636"/>
            <a:chOff x="3230880" y="563880"/>
            <a:chExt cx="5730240" cy="5730240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CD920B6-1B68-4907-80BA-F16E26B4AC03}"/>
                </a:ext>
              </a:extLst>
            </p:cNvPr>
            <p:cNvSpPr/>
            <p:nvPr userDrawn="1"/>
          </p:nvSpPr>
          <p:spPr>
            <a:xfrm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6A37E2F-D847-4482-BDE7-301EC0026B41}"/>
                </a:ext>
              </a:extLst>
            </p:cNvPr>
            <p:cNvSpPr/>
            <p:nvPr userDrawn="1"/>
          </p:nvSpPr>
          <p:spPr>
            <a:xfrm rot="10800000"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5AB051-36BD-41B3-BB84-2765BCC4F702}"/>
              </a:ext>
            </a:extLst>
          </p:cNvPr>
          <p:cNvGrpSpPr/>
          <p:nvPr userDrawn="1"/>
        </p:nvGrpSpPr>
        <p:grpSpPr>
          <a:xfrm>
            <a:off x="4320607" y="627450"/>
            <a:ext cx="3523636" cy="3523636"/>
            <a:chOff x="3230880" y="563881"/>
            <a:chExt cx="5730240" cy="573024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5BD42E4-902B-49F5-903D-4AEA45B94A64}"/>
                </a:ext>
              </a:extLst>
            </p:cNvPr>
            <p:cNvSpPr/>
            <p:nvPr userDrawn="1"/>
          </p:nvSpPr>
          <p:spPr>
            <a:xfrm rot="54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7FD22A2-2872-40AE-8765-BE856E9A8713}"/>
                </a:ext>
              </a:extLst>
            </p:cNvPr>
            <p:cNvSpPr/>
            <p:nvPr userDrawn="1"/>
          </p:nvSpPr>
          <p:spPr>
            <a:xfrm rot="162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BABCE-CE0D-4E54-B1E9-1F5C0E6E4E8F}"/>
              </a:ext>
            </a:extLst>
          </p:cNvPr>
          <p:cNvGrpSpPr/>
          <p:nvPr userDrawn="1"/>
        </p:nvGrpSpPr>
        <p:grpSpPr>
          <a:xfrm>
            <a:off x="4653329" y="1204652"/>
            <a:ext cx="2858192" cy="2331130"/>
            <a:chOff x="3743451" y="1514475"/>
            <a:chExt cx="4648074" cy="3790950"/>
          </a:xfrm>
          <a:solidFill>
            <a:schemeClr val="tx2">
              <a:lumMod val="50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C8B217-FA0D-4A59-967F-903C444D6637}"/>
                </a:ext>
              </a:extLst>
            </p:cNvPr>
            <p:cNvSpPr/>
            <p:nvPr userDrawn="1"/>
          </p:nvSpPr>
          <p:spPr>
            <a:xfrm>
              <a:off x="8201025" y="151447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10B694-CDBC-42E8-910F-D59E0C0DE315}"/>
                </a:ext>
              </a:extLst>
            </p:cNvPr>
            <p:cNvSpPr/>
            <p:nvPr userDrawn="1"/>
          </p:nvSpPr>
          <p:spPr>
            <a:xfrm>
              <a:off x="3743451" y="511492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DF70520-223D-4F21-AA15-FC0BC59A4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0990" y="4398373"/>
            <a:ext cx="3930019" cy="1097607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4400" b="1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  <a:endParaRPr lang="en-ID" dirty="0"/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DFC33ED7-7398-4097-ABA0-3B974C64D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6504" y="5555356"/>
            <a:ext cx="4118991" cy="722086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2000" spc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FB93D8-B546-4B26-8AFC-B9D6C00A1DC0}"/>
              </a:ext>
            </a:extLst>
          </p:cNvPr>
          <p:cNvSpPr/>
          <p:nvPr userDrawn="1"/>
        </p:nvSpPr>
        <p:spPr>
          <a:xfrm>
            <a:off x="40633650" y="27083843"/>
            <a:ext cx="6515100" cy="2108056"/>
          </a:xfrm>
          <a:prstGeom prst="roundRect">
            <a:avLst>
              <a:gd name="adj" fmla="val 7630"/>
            </a:avLst>
          </a:pr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367C6B-00DB-480F-A158-2EFFB2AC1DFE}"/>
              </a:ext>
            </a:extLst>
          </p:cNvPr>
          <p:cNvSpPr/>
          <p:nvPr userDrawn="1"/>
        </p:nvSpPr>
        <p:spPr>
          <a:xfrm>
            <a:off x="48122347" y="25313555"/>
            <a:ext cx="6391313" cy="3878344"/>
          </a:xfrm>
          <a:custGeom>
            <a:avLst/>
            <a:gdLst>
              <a:gd name="connsiteX0" fmla="*/ 1437312 w 6391313"/>
              <a:gd name="connsiteY0" fmla="*/ 0 h 3878344"/>
              <a:gd name="connsiteX1" fmla="*/ 6057474 w 6391313"/>
              <a:gd name="connsiteY1" fmla="*/ 0 h 3878344"/>
              <a:gd name="connsiteX2" fmla="*/ 5990206 w 6391313"/>
              <a:gd name="connsiteY2" fmla="*/ 6781 h 3878344"/>
              <a:gd name="connsiteX3" fmla="*/ 5723655 w 6391313"/>
              <a:gd name="connsiteY3" fmla="*/ 333828 h 3878344"/>
              <a:gd name="connsiteX4" fmla="*/ 5723655 w 6391313"/>
              <a:gd name="connsiteY4" fmla="*/ 333829 h 3878344"/>
              <a:gd name="connsiteX5" fmla="*/ 5743912 w 6391313"/>
              <a:gd name="connsiteY5" fmla="*/ 219047 h 3878344"/>
              <a:gd name="connsiteX6" fmla="*/ 5990206 w 6391313"/>
              <a:gd name="connsiteY6" fmla="*/ 6782 h 3878344"/>
              <a:gd name="connsiteX7" fmla="*/ 6057474 w 6391313"/>
              <a:gd name="connsiteY7" fmla="*/ 1 h 3878344"/>
              <a:gd name="connsiteX8" fmla="*/ 6057494 w 6391313"/>
              <a:gd name="connsiteY8" fmla="*/ 1 h 3878344"/>
              <a:gd name="connsiteX9" fmla="*/ 6124762 w 6391313"/>
              <a:gd name="connsiteY9" fmla="*/ 6782 h 3878344"/>
              <a:gd name="connsiteX10" fmla="*/ 6391313 w 6391313"/>
              <a:gd name="connsiteY10" fmla="*/ 333829 h 3878344"/>
              <a:gd name="connsiteX11" fmla="*/ 6384531 w 6391313"/>
              <a:gd name="connsiteY11" fmla="*/ 401107 h 3878344"/>
              <a:gd name="connsiteX12" fmla="*/ 6381486 w 6391313"/>
              <a:gd name="connsiteY12" fmla="*/ 410917 h 3878344"/>
              <a:gd name="connsiteX13" fmla="*/ 6360390 w 6391313"/>
              <a:gd name="connsiteY13" fmla="*/ 472408 h 3878344"/>
              <a:gd name="connsiteX14" fmla="*/ 6360389 w 6391313"/>
              <a:gd name="connsiteY14" fmla="*/ 472410 h 3878344"/>
              <a:gd name="connsiteX15" fmla="*/ 5279955 w 6391313"/>
              <a:gd name="connsiteY15" fmla="*/ 3621783 h 3878344"/>
              <a:gd name="connsiteX16" fmla="*/ 5257384 w 6391313"/>
              <a:gd name="connsiteY16" fmla="*/ 3687577 h 3878344"/>
              <a:gd name="connsiteX17" fmla="*/ 5231621 w 6391313"/>
              <a:gd name="connsiteY17" fmla="*/ 3735040 h 3878344"/>
              <a:gd name="connsiteX18" fmla="*/ 5022083 w 6391313"/>
              <a:gd name="connsiteY18" fmla="*/ 3875440 h 3878344"/>
              <a:gd name="connsiteX19" fmla="*/ 4993275 w 6391313"/>
              <a:gd name="connsiteY19" fmla="*/ 3878344 h 3878344"/>
              <a:gd name="connsiteX20" fmla="*/ 4916335 w 6391313"/>
              <a:gd name="connsiteY20" fmla="*/ 3878344 h 3878344"/>
              <a:gd name="connsiteX21" fmla="*/ 372299 w 6391313"/>
              <a:gd name="connsiteY21" fmla="*/ 3878344 h 3878344"/>
              <a:gd name="connsiteX22" fmla="*/ 295359 w 6391313"/>
              <a:gd name="connsiteY22" fmla="*/ 3878344 h 3878344"/>
              <a:gd name="connsiteX23" fmla="*/ 266551 w 6391313"/>
              <a:gd name="connsiteY23" fmla="*/ 3875440 h 3878344"/>
              <a:gd name="connsiteX24" fmla="*/ 0 w 6391313"/>
              <a:gd name="connsiteY24" fmla="*/ 3548393 h 3878344"/>
              <a:gd name="connsiteX25" fmla="*/ 6782 w 6391313"/>
              <a:gd name="connsiteY25" fmla="*/ 3481115 h 3878344"/>
              <a:gd name="connsiteX26" fmla="*/ 12908 w 6391313"/>
              <a:gd name="connsiteY26" fmla="*/ 3461381 h 3878344"/>
              <a:gd name="connsiteX27" fmla="*/ 30043 w 6391313"/>
              <a:gd name="connsiteY27" fmla="*/ 3411436 h 3878344"/>
              <a:gd name="connsiteX28" fmla="*/ 1122776 w 6391313"/>
              <a:gd name="connsiteY28" fmla="*/ 226214 h 3878344"/>
              <a:gd name="connsiteX29" fmla="*/ 1110255 w 6391313"/>
              <a:gd name="connsiteY29" fmla="*/ 266550 h 3878344"/>
              <a:gd name="connsiteX30" fmla="*/ 1103473 w 6391313"/>
              <a:gd name="connsiteY30" fmla="*/ 333828 h 3878344"/>
              <a:gd name="connsiteX31" fmla="*/ 1103473 w 6391313"/>
              <a:gd name="connsiteY31" fmla="*/ 333829 h 3878344"/>
              <a:gd name="connsiteX32" fmla="*/ 1110255 w 6391313"/>
              <a:gd name="connsiteY32" fmla="*/ 266551 h 3878344"/>
              <a:gd name="connsiteX33" fmla="*/ 1122776 w 6391313"/>
              <a:gd name="connsiteY33" fmla="*/ 226215 h 3878344"/>
              <a:gd name="connsiteX34" fmla="*/ 1131688 w 6391313"/>
              <a:gd name="connsiteY34" fmla="*/ 200239 h 3878344"/>
              <a:gd name="connsiteX35" fmla="*/ 1160486 w 6391313"/>
              <a:gd name="connsiteY35" fmla="*/ 147182 h 3878344"/>
              <a:gd name="connsiteX36" fmla="*/ 1370024 w 6391313"/>
              <a:gd name="connsiteY36" fmla="*/ 6782 h 3878344"/>
              <a:gd name="connsiteX37" fmla="*/ 1437292 w 6391313"/>
              <a:gd name="connsiteY37" fmla="*/ 1 h 3878344"/>
              <a:gd name="connsiteX38" fmla="*/ 1437312 w 6391313"/>
              <a:gd name="connsiteY38" fmla="*/ 1 h 3878344"/>
              <a:gd name="connsiteX39" fmla="*/ 1504580 w 6391313"/>
              <a:gd name="connsiteY39" fmla="*/ 6782 h 3878344"/>
              <a:gd name="connsiteX40" fmla="*/ 1576830 w 6391313"/>
              <a:gd name="connsiteY40" fmla="*/ 31656 h 3878344"/>
              <a:gd name="connsiteX41" fmla="*/ 1593599 w 6391313"/>
              <a:gd name="connsiteY41" fmla="*/ 39983 h 3878344"/>
              <a:gd name="connsiteX42" fmla="*/ 1655769 w 6391313"/>
              <a:gd name="connsiteY42" fmla="*/ 81405 h 3878344"/>
              <a:gd name="connsiteX43" fmla="*/ 1700475 w 6391313"/>
              <a:gd name="connsiteY43" fmla="*/ 131198 h 3878344"/>
              <a:gd name="connsiteX44" fmla="*/ 1750870 w 6391313"/>
              <a:gd name="connsiteY44" fmla="*/ 219038 h 3878344"/>
              <a:gd name="connsiteX45" fmla="*/ 1750875 w 6391313"/>
              <a:gd name="connsiteY45" fmla="*/ 219047 h 3878344"/>
              <a:gd name="connsiteX46" fmla="*/ 1771131 w 6391313"/>
              <a:gd name="connsiteY46" fmla="*/ 333829 h 3878344"/>
              <a:gd name="connsiteX47" fmla="*/ 1771131 w 6391313"/>
              <a:gd name="connsiteY47" fmla="*/ 333828 h 3878344"/>
              <a:gd name="connsiteX48" fmla="*/ 1750875 w 6391313"/>
              <a:gd name="connsiteY48" fmla="*/ 219046 h 3878344"/>
              <a:gd name="connsiteX49" fmla="*/ 1750870 w 6391313"/>
              <a:gd name="connsiteY49" fmla="*/ 219038 h 3878344"/>
              <a:gd name="connsiteX50" fmla="*/ 1711850 w 6391313"/>
              <a:gd name="connsiteY50" fmla="*/ 143866 h 3878344"/>
              <a:gd name="connsiteX51" fmla="*/ 1700475 w 6391313"/>
              <a:gd name="connsiteY51" fmla="*/ 131198 h 3878344"/>
              <a:gd name="connsiteX52" fmla="*/ 1694901 w 6391313"/>
              <a:gd name="connsiteY52" fmla="*/ 121482 h 3878344"/>
              <a:gd name="connsiteX53" fmla="*/ 1610405 w 6391313"/>
              <a:gd name="connsiteY53" fmla="*/ 48328 h 3878344"/>
              <a:gd name="connsiteX54" fmla="*/ 1593599 w 6391313"/>
              <a:gd name="connsiteY54" fmla="*/ 39983 h 3878344"/>
              <a:gd name="connsiteX55" fmla="*/ 1585667 w 6391313"/>
              <a:gd name="connsiteY55" fmla="*/ 34698 h 3878344"/>
              <a:gd name="connsiteX56" fmla="*/ 1576830 w 6391313"/>
              <a:gd name="connsiteY56" fmla="*/ 31656 h 3878344"/>
              <a:gd name="connsiteX57" fmla="*/ 1559709 w 6391313"/>
              <a:gd name="connsiteY57" fmla="*/ 23154 h 3878344"/>
              <a:gd name="connsiteX58" fmla="*/ 1504580 w 6391313"/>
              <a:gd name="connsiteY58" fmla="*/ 6781 h 38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391313" h="3878344">
                <a:moveTo>
                  <a:pt x="1437312" y="0"/>
                </a:moveTo>
                <a:lnTo>
                  <a:pt x="6057474" y="0"/>
                </a:lnTo>
                <a:lnTo>
                  <a:pt x="5990206" y="6781"/>
                </a:lnTo>
                <a:cubicBezTo>
                  <a:pt x="5838085" y="37909"/>
                  <a:pt x="5723655" y="172505"/>
                  <a:pt x="5723655" y="333828"/>
                </a:cubicBezTo>
                <a:lnTo>
                  <a:pt x="5723655" y="333829"/>
                </a:lnTo>
                <a:lnTo>
                  <a:pt x="5743912" y="219047"/>
                </a:lnTo>
                <a:cubicBezTo>
                  <a:pt x="5783226" y="111675"/>
                  <a:pt x="5876115" y="30128"/>
                  <a:pt x="5990206" y="6782"/>
                </a:cubicBezTo>
                <a:lnTo>
                  <a:pt x="6057474" y="1"/>
                </a:lnTo>
                <a:lnTo>
                  <a:pt x="6057494" y="1"/>
                </a:lnTo>
                <a:lnTo>
                  <a:pt x="6124762" y="6782"/>
                </a:lnTo>
                <a:cubicBezTo>
                  <a:pt x="6276883" y="37910"/>
                  <a:pt x="6391313" y="172506"/>
                  <a:pt x="6391313" y="333829"/>
                </a:cubicBezTo>
                <a:cubicBezTo>
                  <a:pt x="6391313" y="356875"/>
                  <a:pt x="6388978" y="379376"/>
                  <a:pt x="6384531" y="401107"/>
                </a:cubicBezTo>
                <a:lnTo>
                  <a:pt x="6381486" y="410917"/>
                </a:lnTo>
                <a:lnTo>
                  <a:pt x="6360390" y="472408"/>
                </a:lnTo>
                <a:lnTo>
                  <a:pt x="6360389" y="472410"/>
                </a:lnTo>
                <a:lnTo>
                  <a:pt x="5279955" y="3621783"/>
                </a:lnTo>
                <a:lnTo>
                  <a:pt x="5257384" y="3687577"/>
                </a:lnTo>
                <a:lnTo>
                  <a:pt x="5231621" y="3735040"/>
                </a:lnTo>
                <a:cubicBezTo>
                  <a:pt x="5183628" y="3806080"/>
                  <a:pt x="5109009" y="3857652"/>
                  <a:pt x="5022083" y="3875440"/>
                </a:cubicBezTo>
                <a:lnTo>
                  <a:pt x="4993275" y="3878344"/>
                </a:lnTo>
                <a:lnTo>
                  <a:pt x="4916335" y="3878344"/>
                </a:lnTo>
                <a:lnTo>
                  <a:pt x="372299" y="3878344"/>
                </a:lnTo>
                <a:lnTo>
                  <a:pt x="295359" y="3878344"/>
                </a:lnTo>
                <a:lnTo>
                  <a:pt x="266551" y="3875440"/>
                </a:lnTo>
                <a:cubicBezTo>
                  <a:pt x="114431" y="3844312"/>
                  <a:pt x="0" y="3709716"/>
                  <a:pt x="0" y="3548393"/>
                </a:cubicBezTo>
                <a:cubicBezTo>
                  <a:pt x="0" y="3525347"/>
                  <a:pt x="2335" y="3502846"/>
                  <a:pt x="6782" y="3481115"/>
                </a:cubicBezTo>
                <a:lnTo>
                  <a:pt x="12908" y="3461381"/>
                </a:lnTo>
                <a:lnTo>
                  <a:pt x="30043" y="3411436"/>
                </a:lnTo>
                <a:lnTo>
                  <a:pt x="1122776" y="226214"/>
                </a:lnTo>
                <a:lnTo>
                  <a:pt x="1110255" y="266550"/>
                </a:lnTo>
                <a:cubicBezTo>
                  <a:pt x="1105808" y="288281"/>
                  <a:pt x="1103473" y="310782"/>
                  <a:pt x="1103473" y="333828"/>
                </a:cubicBezTo>
                <a:lnTo>
                  <a:pt x="1103473" y="333829"/>
                </a:lnTo>
                <a:lnTo>
                  <a:pt x="1110255" y="266551"/>
                </a:lnTo>
                <a:lnTo>
                  <a:pt x="1122776" y="226215"/>
                </a:lnTo>
                <a:lnTo>
                  <a:pt x="1131688" y="200239"/>
                </a:lnTo>
                <a:lnTo>
                  <a:pt x="1160486" y="147182"/>
                </a:lnTo>
                <a:cubicBezTo>
                  <a:pt x="1208479" y="76143"/>
                  <a:pt x="1283098" y="24570"/>
                  <a:pt x="1370024" y="6782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6782"/>
                </a:lnTo>
                <a:lnTo>
                  <a:pt x="1576830" y="31656"/>
                </a:lnTo>
                <a:lnTo>
                  <a:pt x="1593599" y="39983"/>
                </a:lnTo>
                <a:lnTo>
                  <a:pt x="1655769" y="81405"/>
                </a:lnTo>
                <a:lnTo>
                  <a:pt x="1700475" y="131198"/>
                </a:lnTo>
                <a:lnTo>
                  <a:pt x="1750870" y="219038"/>
                </a:lnTo>
                <a:lnTo>
                  <a:pt x="1750875" y="219047"/>
                </a:lnTo>
                <a:lnTo>
                  <a:pt x="1771131" y="333829"/>
                </a:lnTo>
                <a:lnTo>
                  <a:pt x="1771131" y="333828"/>
                </a:lnTo>
                <a:cubicBezTo>
                  <a:pt x="1771131" y="293497"/>
                  <a:pt x="1763979" y="254837"/>
                  <a:pt x="1750875" y="219046"/>
                </a:cubicBezTo>
                <a:lnTo>
                  <a:pt x="1750870" y="219038"/>
                </a:lnTo>
                <a:lnTo>
                  <a:pt x="1711850" y="143866"/>
                </a:lnTo>
                <a:lnTo>
                  <a:pt x="1700475" y="131198"/>
                </a:lnTo>
                <a:lnTo>
                  <a:pt x="1694901" y="121482"/>
                </a:lnTo>
                <a:cubicBezTo>
                  <a:pt x="1671090" y="92629"/>
                  <a:pt x="1642525" y="67845"/>
                  <a:pt x="1610405" y="48328"/>
                </a:cubicBezTo>
                <a:lnTo>
                  <a:pt x="1593599" y="39983"/>
                </a:lnTo>
                <a:lnTo>
                  <a:pt x="1585667" y="34698"/>
                </a:lnTo>
                <a:lnTo>
                  <a:pt x="1576830" y="31656"/>
                </a:lnTo>
                <a:lnTo>
                  <a:pt x="1559709" y="23154"/>
                </a:lnTo>
                <a:cubicBezTo>
                  <a:pt x="1542022" y="16180"/>
                  <a:pt x="1523595" y="10672"/>
                  <a:pt x="1504580" y="6781"/>
                </a:cubicBezTo>
                <a:close/>
              </a:path>
            </a:pathLst>
          </a:cu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91580"/>
            <a:ext cx="2843655" cy="1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4721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9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" grpId="0" animBg="1"/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93785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0447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47109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73771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7031AA8F-6889-405B-BC65-57FE172007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433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205B43B4-2E3D-4B38-AA77-5A92B035BA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93785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3492ED7C-DB2F-4F6A-B669-7E743D05FF4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220447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817DF398-F355-4E7A-8384-F3550AA9638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47109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CA2C99F-F277-45F8-90CE-FFBE3877C01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73771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50229931-F84B-448E-8D51-193178FCB3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00433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C1F5EC1-53E5-4172-A35E-9EDCE76AEAF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93785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9D17AE8D-153E-4CB1-8D43-790CDACDC1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220447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7" name="Picture Placeholder 15">
            <a:extLst>
              <a:ext uri="{FF2B5EF4-FFF2-40B4-BE49-F238E27FC236}">
                <a16:creationId xmlns:a16="http://schemas.microsoft.com/office/drawing/2014/main" id="{61FBF7BC-3CE3-4861-938F-9434575E5B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347109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8" name="Picture Placeholder 15">
            <a:extLst>
              <a:ext uri="{FF2B5EF4-FFF2-40B4-BE49-F238E27FC236}">
                <a16:creationId xmlns:a16="http://schemas.microsoft.com/office/drawing/2014/main" id="{597CE939-D903-413D-A5AF-26DB9361E2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73771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6972EB7E-1C46-49DF-9543-00B7B4012C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600433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BF5684E6-4A7B-4CAC-B776-1A9BBEFCC5C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211785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3912CEE9-3A1B-4CC2-9643-6D7F49F608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38447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C7EA9091-3F4E-4CE3-8A32-910077C3C27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3771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5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50"/>
                            </p:stCondLst>
                            <p:childTnLst>
                              <p:par>
                                <p:cTn id="9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150"/>
                            </p:stCondLst>
                            <p:childTnLst>
                              <p:par>
                                <p:cTn id="9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39" grpId="0"/>
    </p:bldLst>
  </p:timing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93785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0447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47109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73771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7031AA8F-6889-405B-BC65-57FE172007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433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205B43B4-2E3D-4B38-AA77-5A92B035BA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93785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3492ED7C-DB2F-4F6A-B669-7E743D05FF4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220447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817DF398-F355-4E7A-8384-F3550AA9638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47109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CA2C99F-F277-45F8-90CE-FFBE3877C01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73771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50229931-F84B-448E-8D51-193178FCB3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00433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C1F5EC1-53E5-4172-A35E-9EDCE76AEAF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93785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9D17AE8D-153E-4CB1-8D43-790CDACDC1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220447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7" name="Picture Placeholder 15">
            <a:extLst>
              <a:ext uri="{FF2B5EF4-FFF2-40B4-BE49-F238E27FC236}">
                <a16:creationId xmlns:a16="http://schemas.microsoft.com/office/drawing/2014/main" id="{61FBF7BC-3CE3-4861-938F-9434575E5B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347109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8" name="Picture Placeholder 15">
            <a:extLst>
              <a:ext uri="{FF2B5EF4-FFF2-40B4-BE49-F238E27FC236}">
                <a16:creationId xmlns:a16="http://schemas.microsoft.com/office/drawing/2014/main" id="{597CE939-D903-413D-A5AF-26DB9361E2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73771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6972EB7E-1C46-49DF-9543-00B7B4012C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600433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BF5684E6-4A7B-4CAC-B776-1A9BBEFCC5C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118554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3912CEE9-3A1B-4CC2-9643-6D7F49F608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253878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C7EA9091-3F4E-4CE3-8A32-910077C3C27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89202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0" name="Picture Placeholder 15">
            <a:extLst>
              <a:ext uri="{FF2B5EF4-FFF2-40B4-BE49-F238E27FC236}">
                <a16:creationId xmlns:a16="http://schemas.microsoft.com/office/drawing/2014/main" id="{D711A59A-286B-437E-B586-07E4DF2CB8F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524526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3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50"/>
                            </p:stCondLst>
                            <p:childTnLst>
                              <p:par>
                                <p:cTn id="9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150"/>
                            </p:stCondLst>
                            <p:childTnLst>
                              <p:par>
                                <p:cTn id="9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45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39" grpId="0"/>
      <p:bldP spid="40" grpId="0"/>
    </p:bldLst>
  </p:timing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93785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0447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47109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73771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7031AA8F-6889-405B-BC65-57FE172007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433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205B43B4-2E3D-4B38-AA77-5A92B035BA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93785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3492ED7C-DB2F-4F6A-B669-7E743D05FF4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220447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817DF398-F355-4E7A-8384-F3550AA9638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47109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CA2C99F-F277-45F8-90CE-FFBE3877C01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73771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50229931-F84B-448E-8D51-193178FCB3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00433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C1F5EC1-53E5-4172-A35E-9EDCE76AEAF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93785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9D17AE8D-153E-4CB1-8D43-790CDACDC1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220447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7" name="Picture Placeholder 15">
            <a:extLst>
              <a:ext uri="{FF2B5EF4-FFF2-40B4-BE49-F238E27FC236}">
                <a16:creationId xmlns:a16="http://schemas.microsoft.com/office/drawing/2014/main" id="{61FBF7BC-3CE3-4861-938F-9434575E5B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347109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8" name="Picture Placeholder 15">
            <a:extLst>
              <a:ext uri="{FF2B5EF4-FFF2-40B4-BE49-F238E27FC236}">
                <a16:creationId xmlns:a16="http://schemas.microsoft.com/office/drawing/2014/main" id="{597CE939-D903-413D-A5AF-26DB9361E2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73771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6972EB7E-1C46-49DF-9543-00B7B4012C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600433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B57A171A-716A-4803-BED9-28373FA2B3C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93785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A37D1F02-0E0E-47DB-A390-599C1D7667B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220447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88B9CC1C-0E09-477A-9A6C-B377DBC0A7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347109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6EC31FAF-26D2-4354-B5A8-167B2B6C70D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473771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2" name="Picture Placeholder 15">
            <a:extLst>
              <a:ext uri="{FF2B5EF4-FFF2-40B4-BE49-F238E27FC236}">
                <a16:creationId xmlns:a16="http://schemas.microsoft.com/office/drawing/2014/main" id="{5ECC4100-190A-48E2-8AC7-3A48D3A44B2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00433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4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50"/>
                            </p:stCondLst>
                            <p:childTnLst>
                              <p:par>
                                <p:cTn id="9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150"/>
                            </p:stCondLst>
                            <p:childTnLst>
                              <p:par>
                                <p:cTn id="9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450"/>
                            </p:stCondLst>
                            <p:childTnLst>
                              <p:par>
                                <p:cTn id="9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750"/>
                            </p:stCondLst>
                            <p:childTnLst>
                              <p:par>
                                <p:cTn id="10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5" grpId="0"/>
      <p:bldP spid="56" grpId="0"/>
      <p:bldP spid="57" grpId="0"/>
      <p:bldP spid="58" grpId="0"/>
      <p:bldP spid="59" grpId="0"/>
      <p:bldP spid="36" grpId="0"/>
      <p:bldP spid="37" grpId="0"/>
      <p:bldP spid="38" grpId="0"/>
      <p:bldP spid="41" grpId="0"/>
      <p:bldP spid="42" grpId="0"/>
    </p:bldLst>
  </p:timing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CF25CAF-5FCF-4ADE-B5E9-F03BE19DF37E}"/>
              </a:ext>
            </a:extLst>
          </p:cNvPr>
          <p:cNvSpPr/>
          <p:nvPr userDrawn="1"/>
        </p:nvSpPr>
        <p:spPr>
          <a:xfrm>
            <a:off x="4667608" y="1689816"/>
            <a:ext cx="2856784" cy="28567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TESTIMONIALS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144F64-8A52-4736-A7C9-7A20CEFB3F88}"/>
              </a:ext>
            </a:extLst>
          </p:cNvPr>
          <p:cNvSpPr/>
          <p:nvPr userDrawn="1"/>
        </p:nvSpPr>
        <p:spPr>
          <a:xfrm>
            <a:off x="1283407" y="2397981"/>
            <a:ext cx="9626038" cy="4482210"/>
          </a:xfrm>
          <a:custGeom>
            <a:avLst/>
            <a:gdLst>
              <a:gd name="connsiteX0" fmla="*/ 1034908 w 9626038"/>
              <a:gd name="connsiteY0" fmla="*/ 0 h 4482210"/>
              <a:gd name="connsiteX1" fmla="*/ 8591130 w 9626038"/>
              <a:gd name="connsiteY1" fmla="*/ 0 h 4482210"/>
              <a:gd name="connsiteX2" fmla="*/ 9626038 w 9626038"/>
              <a:gd name="connsiteY2" fmla="*/ 1034908 h 4482210"/>
              <a:gd name="connsiteX3" fmla="*/ 9626038 w 9626038"/>
              <a:gd name="connsiteY3" fmla="*/ 2689406 h 4482210"/>
              <a:gd name="connsiteX4" fmla="*/ 9626038 w 9626038"/>
              <a:gd name="connsiteY4" fmla="*/ 2828562 h 4482210"/>
              <a:gd name="connsiteX5" fmla="*/ 9626038 w 9626038"/>
              <a:gd name="connsiteY5" fmla="*/ 4482210 h 4482210"/>
              <a:gd name="connsiteX6" fmla="*/ 0 w 9626038"/>
              <a:gd name="connsiteY6" fmla="*/ 4482210 h 4482210"/>
              <a:gd name="connsiteX7" fmla="*/ 0 w 9626038"/>
              <a:gd name="connsiteY7" fmla="*/ 2828562 h 4482210"/>
              <a:gd name="connsiteX8" fmla="*/ 0 w 9626038"/>
              <a:gd name="connsiteY8" fmla="*/ 2689406 h 4482210"/>
              <a:gd name="connsiteX9" fmla="*/ 0 w 9626038"/>
              <a:gd name="connsiteY9" fmla="*/ 1034908 h 4482210"/>
              <a:gd name="connsiteX10" fmla="*/ 1034908 w 9626038"/>
              <a:gd name="connsiteY10" fmla="*/ 0 h 44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6038" h="4482210">
                <a:moveTo>
                  <a:pt x="1034908" y="0"/>
                </a:moveTo>
                <a:lnTo>
                  <a:pt x="8591130" y="0"/>
                </a:lnTo>
                <a:cubicBezTo>
                  <a:pt x="9162694" y="0"/>
                  <a:pt x="9626038" y="463344"/>
                  <a:pt x="9626038" y="1034908"/>
                </a:cubicBezTo>
                <a:lnTo>
                  <a:pt x="9626038" y="2689406"/>
                </a:lnTo>
                <a:lnTo>
                  <a:pt x="9626038" y="2828562"/>
                </a:lnTo>
                <a:lnTo>
                  <a:pt x="9626038" y="4482210"/>
                </a:lnTo>
                <a:lnTo>
                  <a:pt x="0" y="4482210"/>
                </a:lnTo>
                <a:lnTo>
                  <a:pt x="0" y="2828562"/>
                </a:lnTo>
                <a:lnTo>
                  <a:pt x="0" y="2689406"/>
                </a:lnTo>
                <a:lnTo>
                  <a:pt x="0" y="1034908"/>
                </a:lnTo>
                <a:cubicBezTo>
                  <a:pt x="0" y="463344"/>
                  <a:pt x="463344" y="0"/>
                  <a:pt x="1034908" y="0"/>
                </a:cubicBezTo>
                <a:close/>
              </a:path>
            </a:pathLst>
          </a:custGeom>
          <a:gradFill flip="none" rotWithShape="1">
            <a:gsLst>
              <a:gs pos="89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1143" y="4465181"/>
            <a:ext cx="4789714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347886-8C73-4711-984A-38128DD420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0601" y="1806580"/>
            <a:ext cx="2590800" cy="2590800"/>
          </a:xfrm>
          <a:custGeom>
            <a:avLst/>
            <a:gdLst>
              <a:gd name="connsiteX0" fmla="*/ 1524000 w 3048000"/>
              <a:gd name="connsiteY0" fmla="*/ 0 h 3048000"/>
              <a:gd name="connsiteX1" fmla="*/ 3048000 w 3048000"/>
              <a:gd name="connsiteY1" fmla="*/ 1524000 h 3048000"/>
              <a:gd name="connsiteX2" fmla="*/ 1524000 w 3048000"/>
              <a:gd name="connsiteY2" fmla="*/ 3048000 h 3048000"/>
              <a:gd name="connsiteX3" fmla="*/ 0 w 3048000"/>
              <a:gd name="connsiteY3" fmla="*/ 1524000 h 3048000"/>
              <a:gd name="connsiteX4" fmla="*/ 1524000 w 30480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3048000">
                <a:moveTo>
                  <a:pt x="1524000" y="0"/>
                </a:moveTo>
                <a:cubicBezTo>
                  <a:pt x="2365682" y="0"/>
                  <a:pt x="3048000" y="682318"/>
                  <a:pt x="3048000" y="1524000"/>
                </a:cubicBezTo>
                <a:cubicBezTo>
                  <a:pt x="3048000" y="2365682"/>
                  <a:pt x="2365682" y="3048000"/>
                  <a:pt x="1524000" y="3048000"/>
                </a:cubicBezTo>
                <a:cubicBezTo>
                  <a:pt x="682318" y="3048000"/>
                  <a:pt x="0" y="2365682"/>
                  <a:pt x="0" y="1524000"/>
                </a:cubicBezTo>
                <a:cubicBezTo>
                  <a:pt x="0" y="682318"/>
                  <a:pt x="682318" y="0"/>
                  <a:pt x="1524000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noAutofit/>
          </a:bodyPr>
          <a:lstStyle>
            <a:lvl1pPr algn="l">
              <a:defRPr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90053" y="5157264"/>
            <a:ext cx="5811894" cy="80944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9723" y="6059011"/>
            <a:ext cx="2935348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3F26A5F-3505-4E79-8B6D-7B98E31B7C62}"/>
              </a:ext>
            </a:extLst>
          </p:cNvPr>
          <p:cNvSpPr/>
          <p:nvPr userDrawn="1"/>
        </p:nvSpPr>
        <p:spPr>
          <a:xfrm>
            <a:off x="4606931" y="1612910"/>
            <a:ext cx="2978140" cy="2978140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F282C5-E0F6-42FA-A928-080D837A40C4}"/>
              </a:ext>
            </a:extLst>
          </p:cNvPr>
          <p:cNvGrpSpPr/>
          <p:nvPr userDrawn="1"/>
        </p:nvGrpSpPr>
        <p:grpSpPr>
          <a:xfrm>
            <a:off x="4055837" y="2752564"/>
            <a:ext cx="4097719" cy="1446550"/>
            <a:chOff x="4127034" y="2752564"/>
            <a:chExt cx="4097719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D760C-B328-427D-8BC5-957C4B2374C2}"/>
                </a:ext>
              </a:extLst>
            </p:cNvPr>
            <p:cNvSpPr txBox="1"/>
            <p:nvPr userDrawn="1"/>
          </p:nvSpPr>
          <p:spPr>
            <a:xfrm>
              <a:off x="4127034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90000"/>
                    </a:schemeClr>
                  </a:solidFill>
                </a:rPr>
                <a:t>“</a:t>
              </a:r>
              <a:endParaRPr lang="en-ID" sz="8800" dirty="0">
                <a:solidFill>
                  <a:schemeClr val="bg1">
                    <a:lumMod val="9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6F78F3-3843-41B6-BD0C-4AAD9F31C75A}"/>
                </a:ext>
              </a:extLst>
            </p:cNvPr>
            <p:cNvSpPr txBox="1"/>
            <p:nvPr userDrawn="1"/>
          </p:nvSpPr>
          <p:spPr>
            <a:xfrm>
              <a:off x="7645748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90000"/>
                    </a:schemeClr>
                  </a:solidFill>
                </a:rPr>
                <a:t>”</a:t>
              </a:r>
              <a:endParaRPr lang="en-ID" sz="8800" dirty="0">
                <a:solidFill>
                  <a:schemeClr val="bg1">
                    <a:lumMod val="90000"/>
                  </a:schemeClr>
                </a:solidFill>
              </a:endParaRPr>
            </a:p>
          </p:txBody>
        </p:sp>
      </p:grpSp>
      <p:pic>
        <p:nvPicPr>
          <p:cNvPr id="2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999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9681">
            <a:off x="10411141" y="867544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7" y="466992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1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6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7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025754-66D1-4F83-AD68-A003A819FAEA}"/>
              </a:ext>
            </a:extLst>
          </p:cNvPr>
          <p:cNvSpPr/>
          <p:nvPr userDrawn="1"/>
        </p:nvSpPr>
        <p:spPr>
          <a:xfrm>
            <a:off x="2231998" y="2228125"/>
            <a:ext cx="1892227" cy="147813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TESTIMONIALS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543" y="4101487"/>
            <a:ext cx="3347357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3033" y="4617120"/>
            <a:ext cx="3498377" cy="61154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4547" y="5500987"/>
            <a:ext cx="2935348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299E903-1FB3-4ECB-8350-9F1E8B687C2E}"/>
              </a:ext>
            </a:extLst>
          </p:cNvPr>
          <p:cNvSpPr/>
          <p:nvPr userDrawn="1"/>
        </p:nvSpPr>
        <p:spPr>
          <a:xfrm>
            <a:off x="1863580" y="1879779"/>
            <a:ext cx="1231644" cy="1231644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5773EC9-AAB7-4EE5-B219-1BAA7E4CAD0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85189" y="2075768"/>
            <a:ext cx="1892226" cy="143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D9847F-C43D-4764-A373-F63A6C0858BD}"/>
              </a:ext>
            </a:extLst>
          </p:cNvPr>
          <p:cNvSpPr/>
          <p:nvPr userDrawn="1"/>
        </p:nvSpPr>
        <p:spPr>
          <a:xfrm>
            <a:off x="8135067" y="2228125"/>
            <a:ext cx="1892227" cy="147813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EA45BBDF-3B3E-4517-9AB4-30EF2497A3C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11612" y="4101487"/>
            <a:ext cx="3347357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7902C761-FE91-419D-8430-E60D4BCEAC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36102" y="4617120"/>
            <a:ext cx="3498377" cy="61154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46B79CD4-12B0-4C48-9D24-9AD4EC938C9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17616" y="5500987"/>
            <a:ext cx="2935348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0AA78E-60F7-45AA-BAB0-62C9EF7F157D}"/>
              </a:ext>
            </a:extLst>
          </p:cNvPr>
          <p:cNvSpPr/>
          <p:nvPr userDrawn="1"/>
        </p:nvSpPr>
        <p:spPr>
          <a:xfrm>
            <a:off x="7766649" y="1879779"/>
            <a:ext cx="1231644" cy="1231644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BADD6386-EFD0-46C1-837E-6B8906C48C2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988258" y="2075768"/>
            <a:ext cx="1892226" cy="143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620"/>
                            </p:stCondLst>
                            <p:childTnLst>
                              <p:par>
                                <p:cTn id="7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5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19" grpId="0" animBg="1"/>
      <p:bldP spid="2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2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025754-66D1-4F83-AD68-A003A819FAEA}"/>
              </a:ext>
            </a:extLst>
          </p:cNvPr>
          <p:cNvSpPr/>
          <p:nvPr userDrawn="1"/>
        </p:nvSpPr>
        <p:spPr>
          <a:xfrm>
            <a:off x="2987964" y="2228125"/>
            <a:ext cx="1892227" cy="147813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TESTIMONIALS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5957" y="2075768"/>
            <a:ext cx="3347357" cy="47354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4210" y="2655684"/>
            <a:ext cx="3498377" cy="61154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14210" y="3394465"/>
            <a:ext cx="2935348" cy="31179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F282C5-E0F6-42FA-A928-080D837A40C4}"/>
              </a:ext>
            </a:extLst>
          </p:cNvPr>
          <p:cNvGrpSpPr/>
          <p:nvPr userDrawn="1"/>
        </p:nvGrpSpPr>
        <p:grpSpPr>
          <a:xfrm>
            <a:off x="7263761" y="7151994"/>
            <a:ext cx="4097719" cy="1446550"/>
            <a:chOff x="4127034" y="2752564"/>
            <a:chExt cx="4097719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D760C-B328-427D-8BC5-957C4B2374C2}"/>
                </a:ext>
              </a:extLst>
            </p:cNvPr>
            <p:cNvSpPr txBox="1"/>
            <p:nvPr userDrawn="1"/>
          </p:nvSpPr>
          <p:spPr>
            <a:xfrm>
              <a:off x="4127034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90000"/>
                    </a:schemeClr>
                  </a:solidFill>
                </a:rPr>
                <a:t>“</a:t>
              </a:r>
              <a:endParaRPr lang="en-ID" sz="8800" dirty="0">
                <a:solidFill>
                  <a:schemeClr val="bg1">
                    <a:lumMod val="9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6F78F3-3843-41B6-BD0C-4AAD9F31C75A}"/>
                </a:ext>
              </a:extLst>
            </p:cNvPr>
            <p:cNvSpPr txBox="1"/>
            <p:nvPr userDrawn="1"/>
          </p:nvSpPr>
          <p:spPr>
            <a:xfrm>
              <a:off x="7645748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90000"/>
                    </a:schemeClr>
                  </a:solidFill>
                </a:rPr>
                <a:t>”</a:t>
              </a:r>
              <a:endParaRPr lang="en-ID" sz="8800" dirty="0">
                <a:solidFill>
                  <a:schemeClr val="bg1">
                    <a:lumMod val="90000"/>
                  </a:schemeClr>
                </a:solidFill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299E903-1FB3-4ECB-8350-9F1E8B687C2E}"/>
              </a:ext>
            </a:extLst>
          </p:cNvPr>
          <p:cNvSpPr/>
          <p:nvPr userDrawn="1"/>
        </p:nvSpPr>
        <p:spPr>
          <a:xfrm>
            <a:off x="2619546" y="1879779"/>
            <a:ext cx="1231644" cy="1231644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5773EC9-AAB7-4EE5-B219-1BAA7E4CAD0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841155" y="2075768"/>
            <a:ext cx="1892226" cy="143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31CFDA-4CE6-497B-A3DD-1BDE5D995BB3}"/>
              </a:ext>
            </a:extLst>
          </p:cNvPr>
          <p:cNvSpPr/>
          <p:nvPr userDrawn="1"/>
        </p:nvSpPr>
        <p:spPr>
          <a:xfrm>
            <a:off x="2987964" y="4493100"/>
            <a:ext cx="1892227" cy="147813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58ABFB8C-61F9-4992-9EF1-343B2834D9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35957" y="4340743"/>
            <a:ext cx="3347357" cy="47354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798B893F-495E-45ED-89A5-918F6A565BF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4210" y="4920659"/>
            <a:ext cx="3498377" cy="61154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B045A8DB-8417-44F1-AC7B-F3B334D053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4210" y="5659440"/>
            <a:ext cx="2935348" cy="31179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DE0F48C-6C66-42A4-A2D4-372DBCDE1132}"/>
              </a:ext>
            </a:extLst>
          </p:cNvPr>
          <p:cNvSpPr/>
          <p:nvPr userDrawn="1"/>
        </p:nvSpPr>
        <p:spPr>
          <a:xfrm>
            <a:off x="2619546" y="4144754"/>
            <a:ext cx="1231644" cy="1231644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7D436617-5D0D-4F39-B046-9A34A2DAD48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841155" y="4340743"/>
            <a:ext cx="1892226" cy="143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7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20"/>
                            </p:stCondLst>
                            <p:childTnLst>
                              <p:par>
                                <p:cTn id="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40"/>
                            </p:stCondLst>
                            <p:childTnLst>
                              <p:par>
                                <p:cTn id="6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4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30" grpId="0" animBg="1"/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JOURNEY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5D8B48C1-B052-4F7E-8A08-1982B9F9FAD9}"/>
              </a:ext>
            </a:extLst>
          </p:cNvPr>
          <p:cNvSpPr/>
          <p:nvPr userDrawn="1"/>
        </p:nvSpPr>
        <p:spPr>
          <a:xfrm>
            <a:off x="0" y="5390760"/>
            <a:ext cx="12192000" cy="1485897"/>
          </a:xfrm>
          <a:custGeom>
            <a:avLst/>
            <a:gdLst>
              <a:gd name="connsiteX0" fmla="*/ 0 w 12192000"/>
              <a:gd name="connsiteY0" fmla="*/ 0 h 2572601"/>
              <a:gd name="connsiteX1" fmla="*/ 12192000 w 12192000"/>
              <a:gd name="connsiteY1" fmla="*/ 0 h 2572601"/>
              <a:gd name="connsiteX2" fmla="*/ 12192000 w 12192000"/>
              <a:gd name="connsiteY2" fmla="*/ 2572601 h 2572601"/>
              <a:gd name="connsiteX3" fmla="*/ 0 w 12192000"/>
              <a:gd name="connsiteY3" fmla="*/ 2572601 h 2572601"/>
              <a:gd name="connsiteX4" fmla="*/ 0 w 12192000"/>
              <a:gd name="connsiteY4" fmla="*/ 0 h 2572601"/>
              <a:gd name="connsiteX0" fmla="*/ 0 w 12192000"/>
              <a:gd name="connsiteY0" fmla="*/ 0 h 2572601"/>
              <a:gd name="connsiteX1" fmla="*/ 6100549 w 12192000"/>
              <a:gd name="connsiteY1" fmla="*/ 1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  <a:gd name="connsiteX0" fmla="*/ 0 w 12192000"/>
              <a:gd name="connsiteY0" fmla="*/ 914399 h 3487000"/>
              <a:gd name="connsiteX1" fmla="*/ 6059605 w 12192000"/>
              <a:gd name="connsiteY1" fmla="*/ 0 h 3487000"/>
              <a:gd name="connsiteX2" fmla="*/ 12192000 w 12192000"/>
              <a:gd name="connsiteY2" fmla="*/ 914399 h 3487000"/>
              <a:gd name="connsiteX3" fmla="*/ 12192000 w 12192000"/>
              <a:gd name="connsiteY3" fmla="*/ 3487000 h 3487000"/>
              <a:gd name="connsiteX4" fmla="*/ 0 w 12192000"/>
              <a:gd name="connsiteY4" fmla="*/ 3487000 h 3487000"/>
              <a:gd name="connsiteX5" fmla="*/ 0 w 12192000"/>
              <a:gd name="connsiteY5" fmla="*/ 914399 h 348700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467950">
                <a:moveTo>
                  <a:pt x="0" y="895349"/>
                </a:moveTo>
                <a:cubicBezTo>
                  <a:pt x="1264993" y="622157"/>
                  <a:pt x="4072055" y="0"/>
                  <a:pt x="6104055" y="0"/>
                </a:cubicBezTo>
                <a:cubicBezTo>
                  <a:pt x="8136055" y="0"/>
                  <a:pt x="10891593" y="565007"/>
                  <a:pt x="12192000" y="895349"/>
                </a:cubicBezTo>
                <a:lnTo>
                  <a:pt x="12192000" y="3467950"/>
                </a:lnTo>
                <a:lnTo>
                  <a:pt x="0" y="3467950"/>
                </a:lnTo>
                <a:lnTo>
                  <a:pt x="0" y="89534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39449C8-27AE-46E6-8FFC-430E75970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706" y="4983570"/>
            <a:ext cx="777057" cy="777057"/>
          </a:xfrm>
          <a:prstGeom prst="rect">
            <a:avLst/>
          </a:prstGeom>
        </p:spPr>
      </p:pic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2A9F771-4647-40F7-9FBE-316AF73B2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6574" y="4391346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77D2F60-BFB6-4F7F-B524-3E5C3EA633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3955" y="3109899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10D5D-FE42-44A6-A9E9-17743FF16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03" y="4789306"/>
            <a:ext cx="777057" cy="777057"/>
          </a:xfrm>
          <a:prstGeom prst="rect">
            <a:avLst/>
          </a:prstGeom>
        </p:spPr>
      </p:pic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79BA0618-44CC-41C2-A047-79C0C13EBE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2271" y="419708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22775750-DF25-46D1-8017-3D274BBD82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9652" y="291563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C5B0D9-D993-4BB8-AD2F-EDDF1CE48F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624" y="4983570"/>
            <a:ext cx="777057" cy="777057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0BC235-3574-47CA-BD48-70D94D2A6D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2492" y="4391346"/>
            <a:ext cx="2557320" cy="47354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ID" dirty="0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D406E65-B0AA-467E-AB85-EDDB0DD830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9873" y="3109899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1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6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7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 nodePh="1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1 (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JOURNEY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5D8B48C1-B052-4F7E-8A08-1982B9F9FAD9}"/>
              </a:ext>
            </a:extLst>
          </p:cNvPr>
          <p:cNvSpPr/>
          <p:nvPr userDrawn="1"/>
        </p:nvSpPr>
        <p:spPr>
          <a:xfrm>
            <a:off x="0" y="5390760"/>
            <a:ext cx="12192000" cy="1485897"/>
          </a:xfrm>
          <a:custGeom>
            <a:avLst/>
            <a:gdLst>
              <a:gd name="connsiteX0" fmla="*/ 0 w 12192000"/>
              <a:gd name="connsiteY0" fmla="*/ 0 h 2572601"/>
              <a:gd name="connsiteX1" fmla="*/ 12192000 w 12192000"/>
              <a:gd name="connsiteY1" fmla="*/ 0 h 2572601"/>
              <a:gd name="connsiteX2" fmla="*/ 12192000 w 12192000"/>
              <a:gd name="connsiteY2" fmla="*/ 2572601 h 2572601"/>
              <a:gd name="connsiteX3" fmla="*/ 0 w 12192000"/>
              <a:gd name="connsiteY3" fmla="*/ 2572601 h 2572601"/>
              <a:gd name="connsiteX4" fmla="*/ 0 w 12192000"/>
              <a:gd name="connsiteY4" fmla="*/ 0 h 2572601"/>
              <a:gd name="connsiteX0" fmla="*/ 0 w 12192000"/>
              <a:gd name="connsiteY0" fmla="*/ 0 h 2572601"/>
              <a:gd name="connsiteX1" fmla="*/ 6100549 w 12192000"/>
              <a:gd name="connsiteY1" fmla="*/ 1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  <a:gd name="connsiteX0" fmla="*/ 0 w 12192000"/>
              <a:gd name="connsiteY0" fmla="*/ 914399 h 3487000"/>
              <a:gd name="connsiteX1" fmla="*/ 6059605 w 12192000"/>
              <a:gd name="connsiteY1" fmla="*/ 0 h 3487000"/>
              <a:gd name="connsiteX2" fmla="*/ 12192000 w 12192000"/>
              <a:gd name="connsiteY2" fmla="*/ 914399 h 3487000"/>
              <a:gd name="connsiteX3" fmla="*/ 12192000 w 12192000"/>
              <a:gd name="connsiteY3" fmla="*/ 3487000 h 3487000"/>
              <a:gd name="connsiteX4" fmla="*/ 0 w 12192000"/>
              <a:gd name="connsiteY4" fmla="*/ 3487000 h 3487000"/>
              <a:gd name="connsiteX5" fmla="*/ 0 w 12192000"/>
              <a:gd name="connsiteY5" fmla="*/ 914399 h 348700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467950">
                <a:moveTo>
                  <a:pt x="0" y="895349"/>
                </a:moveTo>
                <a:cubicBezTo>
                  <a:pt x="1264993" y="622157"/>
                  <a:pt x="4072055" y="0"/>
                  <a:pt x="6104055" y="0"/>
                </a:cubicBezTo>
                <a:cubicBezTo>
                  <a:pt x="8136055" y="0"/>
                  <a:pt x="10891593" y="565007"/>
                  <a:pt x="12192000" y="895349"/>
                </a:cubicBezTo>
                <a:lnTo>
                  <a:pt x="12192000" y="3467950"/>
                </a:lnTo>
                <a:lnTo>
                  <a:pt x="0" y="3467950"/>
                </a:lnTo>
                <a:lnTo>
                  <a:pt x="0" y="89534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39449C8-27AE-46E6-8FFC-430E75970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706" y="4983570"/>
            <a:ext cx="777057" cy="777057"/>
          </a:xfrm>
          <a:prstGeom prst="rect">
            <a:avLst/>
          </a:prstGeom>
        </p:spPr>
      </p:pic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2A9F771-4647-40F7-9FBE-316AF73B2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6574" y="4391346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77D2F60-BFB6-4F7F-B524-3E5C3EA633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3955" y="3428999"/>
            <a:ext cx="2672696" cy="928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10D5D-FE42-44A6-A9E9-17743FF16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03" y="4789306"/>
            <a:ext cx="777057" cy="777057"/>
          </a:xfrm>
          <a:prstGeom prst="rect">
            <a:avLst/>
          </a:prstGeom>
        </p:spPr>
      </p:pic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79BA0618-44CC-41C2-A047-79C0C13EBE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2271" y="419708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22775750-DF25-46D1-8017-3D274BBD82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9652" y="3234735"/>
            <a:ext cx="2672696" cy="928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C5B0D9-D993-4BB8-AD2F-EDDF1CE48F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624" y="4983570"/>
            <a:ext cx="777057" cy="777057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0BC235-3574-47CA-BD48-70D94D2A6D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2492" y="4391346"/>
            <a:ext cx="2557320" cy="47354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ID" dirty="0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D406E65-B0AA-467E-AB85-EDDB0DD830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9873" y="3428999"/>
            <a:ext cx="2672696" cy="928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A5CC2831-1176-4B92-822A-8587C9C2E3B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9738" y="1821984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2DB7071F-FAEC-45DD-B533-D300B4E0A18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73633" y="1652980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0B5FC25-40A4-425A-A9C8-CA7D2E32BAF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543854" y="1821984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A0393F-8E41-407B-8CD0-07338E4F4251}"/>
              </a:ext>
            </a:extLst>
          </p:cNvPr>
          <p:cNvSpPr/>
          <p:nvPr userDrawn="1"/>
        </p:nvSpPr>
        <p:spPr>
          <a:xfrm>
            <a:off x="3199290" y="2433221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674429-E9F1-4FCF-9B75-C962CA9BB5D0}"/>
              </a:ext>
            </a:extLst>
          </p:cNvPr>
          <p:cNvSpPr/>
          <p:nvPr userDrawn="1"/>
        </p:nvSpPr>
        <p:spPr>
          <a:xfrm>
            <a:off x="822589" y="1634978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90FB2C-52A0-41AB-84B5-9978C6F10FEC}"/>
              </a:ext>
            </a:extLst>
          </p:cNvPr>
          <p:cNvSpPr/>
          <p:nvPr userDrawn="1"/>
        </p:nvSpPr>
        <p:spPr>
          <a:xfrm>
            <a:off x="7008910" y="2299914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54C396-BBDE-4FB1-89E4-C6129CF0C708}"/>
              </a:ext>
            </a:extLst>
          </p:cNvPr>
          <p:cNvSpPr/>
          <p:nvPr userDrawn="1"/>
        </p:nvSpPr>
        <p:spPr>
          <a:xfrm>
            <a:off x="4632209" y="1501671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429E783-BA3C-4DA6-A348-B1E93255B9F7}"/>
              </a:ext>
            </a:extLst>
          </p:cNvPr>
          <p:cNvSpPr/>
          <p:nvPr userDrawn="1"/>
        </p:nvSpPr>
        <p:spPr>
          <a:xfrm>
            <a:off x="10767355" y="2464031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1458AB5-595C-472F-91B5-FDD50895926C}"/>
              </a:ext>
            </a:extLst>
          </p:cNvPr>
          <p:cNvSpPr/>
          <p:nvPr userDrawn="1"/>
        </p:nvSpPr>
        <p:spPr>
          <a:xfrm>
            <a:off x="8390654" y="1665788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70"/>
                            </p:stCondLst>
                            <p:childTnLst>
                              <p:par>
                                <p:cTn id="1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 nodePh="1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3" grpId="0"/>
      <p:bldP spid="24" grpId="0" animBg="1"/>
      <p:bldP spid="25" grpId="0" animBg="1"/>
      <p:bldP spid="28" grpId="0" animBg="1"/>
      <p:bldP spid="29" grpId="0" animBg="1"/>
      <p:bldP spid="36" grpId="0" animBg="1"/>
      <p:bldP spid="37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JOURNEY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36851C3C-822B-4F5D-B667-BB0858E00049}"/>
              </a:ext>
            </a:extLst>
          </p:cNvPr>
          <p:cNvSpPr/>
          <p:nvPr userDrawn="1"/>
        </p:nvSpPr>
        <p:spPr>
          <a:xfrm>
            <a:off x="0" y="5774386"/>
            <a:ext cx="12192000" cy="1102271"/>
          </a:xfrm>
          <a:custGeom>
            <a:avLst/>
            <a:gdLst>
              <a:gd name="connsiteX0" fmla="*/ 0 w 12192000"/>
              <a:gd name="connsiteY0" fmla="*/ 0 h 2572601"/>
              <a:gd name="connsiteX1" fmla="*/ 12192000 w 12192000"/>
              <a:gd name="connsiteY1" fmla="*/ 0 h 2572601"/>
              <a:gd name="connsiteX2" fmla="*/ 12192000 w 12192000"/>
              <a:gd name="connsiteY2" fmla="*/ 2572601 h 2572601"/>
              <a:gd name="connsiteX3" fmla="*/ 0 w 12192000"/>
              <a:gd name="connsiteY3" fmla="*/ 2572601 h 2572601"/>
              <a:gd name="connsiteX4" fmla="*/ 0 w 12192000"/>
              <a:gd name="connsiteY4" fmla="*/ 0 h 2572601"/>
              <a:gd name="connsiteX0" fmla="*/ 0 w 12192000"/>
              <a:gd name="connsiteY0" fmla="*/ 0 h 2572601"/>
              <a:gd name="connsiteX1" fmla="*/ 6100549 w 12192000"/>
              <a:gd name="connsiteY1" fmla="*/ 1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  <a:gd name="connsiteX0" fmla="*/ 0 w 12192000"/>
              <a:gd name="connsiteY0" fmla="*/ 914399 h 3487000"/>
              <a:gd name="connsiteX1" fmla="*/ 6059605 w 12192000"/>
              <a:gd name="connsiteY1" fmla="*/ 0 h 3487000"/>
              <a:gd name="connsiteX2" fmla="*/ 12192000 w 12192000"/>
              <a:gd name="connsiteY2" fmla="*/ 914399 h 3487000"/>
              <a:gd name="connsiteX3" fmla="*/ 12192000 w 12192000"/>
              <a:gd name="connsiteY3" fmla="*/ 3487000 h 3487000"/>
              <a:gd name="connsiteX4" fmla="*/ 0 w 12192000"/>
              <a:gd name="connsiteY4" fmla="*/ 3487000 h 3487000"/>
              <a:gd name="connsiteX5" fmla="*/ 0 w 12192000"/>
              <a:gd name="connsiteY5" fmla="*/ 914399 h 348700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125158 h 2697759"/>
              <a:gd name="connsiteX1" fmla="*/ 6075480 w 12192000"/>
              <a:gd name="connsiteY1" fmla="*/ 1158621 h 2697759"/>
              <a:gd name="connsiteX2" fmla="*/ 12192000 w 12192000"/>
              <a:gd name="connsiteY2" fmla="*/ 125158 h 2697759"/>
              <a:gd name="connsiteX3" fmla="*/ 12192000 w 12192000"/>
              <a:gd name="connsiteY3" fmla="*/ 2697759 h 2697759"/>
              <a:gd name="connsiteX4" fmla="*/ 0 w 12192000"/>
              <a:gd name="connsiteY4" fmla="*/ 2697759 h 2697759"/>
              <a:gd name="connsiteX5" fmla="*/ 0 w 12192000"/>
              <a:gd name="connsiteY5" fmla="*/ 125158 h 2697759"/>
              <a:gd name="connsiteX0" fmla="*/ 0 w 12192000"/>
              <a:gd name="connsiteY0" fmla="*/ 134744 h 2707345"/>
              <a:gd name="connsiteX1" fmla="*/ 6108817 w 12192000"/>
              <a:gd name="connsiteY1" fmla="*/ 1025332 h 2707345"/>
              <a:gd name="connsiteX2" fmla="*/ 12192000 w 12192000"/>
              <a:gd name="connsiteY2" fmla="*/ 134744 h 2707345"/>
              <a:gd name="connsiteX3" fmla="*/ 12192000 w 12192000"/>
              <a:gd name="connsiteY3" fmla="*/ 2707345 h 2707345"/>
              <a:gd name="connsiteX4" fmla="*/ 0 w 12192000"/>
              <a:gd name="connsiteY4" fmla="*/ 2707345 h 2707345"/>
              <a:gd name="connsiteX5" fmla="*/ 0 w 12192000"/>
              <a:gd name="connsiteY5" fmla="*/ 134744 h 2707345"/>
              <a:gd name="connsiteX0" fmla="*/ 0 w 12192000"/>
              <a:gd name="connsiteY0" fmla="*/ 134744 h 2707345"/>
              <a:gd name="connsiteX1" fmla="*/ 6108817 w 12192000"/>
              <a:gd name="connsiteY1" fmla="*/ 1025332 h 2707345"/>
              <a:gd name="connsiteX2" fmla="*/ 12192000 w 12192000"/>
              <a:gd name="connsiteY2" fmla="*/ 134744 h 2707345"/>
              <a:gd name="connsiteX3" fmla="*/ 12192000 w 12192000"/>
              <a:gd name="connsiteY3" fmla="*/ 2707345 h 2707345"/>
              <a:gd name="connsiteX4" fmla="*/ 0 w 12192000"/>
              <a:gd name="connsiteY4" fmla="*/ 2707345 h 2707345"/>
              <a:gd name="connsiteX5" fmla="*/ 0 w 12192000"/>
              <a:gd name="connsiteY5" fmla="*/ 134744 h 2707345"/>
              <a:gd name="connsiteX0" fmla="*/ 0 w 12192000"/>
              <a:gd name="connsiteY0" fmla="*/ 0 h 2572601"/>
              <a:gd name="connsiteX1" fmla="*/ 6108817 w 12192000"/>
              <a:gd name="connsiteY1" fmla="*/ 890588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572601">
                <a:moveTo>
                  <a:pt x="0" y="0"/>
                </a:moveTo>
                <a:cubicBezTo>
                  <a:pt x="1220543" y="298308"/>
                  <a:pt x="4076817" y="890588"/>
                  <a:pt x="6108817" y="890588"/>
                </a:cubicBezTo>
                <a:cubicBezTo>
                  <a:pt x="8140817" y="890588"/>
                  <a:pt x="10783643" y="311008"/>
                  <a:pt x="12192000" y="0"/>
                </a:cubicBezTo>
                <a:lnTo>
                  <a:pt x="12192000" y="2572601"/>
                </a:lnTo>
                <a:lnTo>
                  <a:pt x="0" y="257260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484E792-78D3-4BDF-9791-A34ABF89D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706" y="5367196"/>
            <a:ext cx="777057" cy="777057"/>
          </a:xfrm>
          <a:prstGeom prst="rect">
            <a:avLst/>
          </a:prstGeom>
        </p:spPr>
      </p:pic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DDE5D273-1A9C-4E06-9A09-BA42D1679A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6574" y="477497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189307A0-104B-4DD7-8CDF-CF0BA1DDEB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3955" y="349352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8CA3377-67D1-42E9-8E8E-147696DF6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03" y="5485881"/>
            <a:ext cx="777057" cy="777057"/>
          </a:xfrm>
          <a:prstGeom prst="rect">
            <a:avLst/>
          </a:prstGeom>
        </p:spPr>
      </p:pic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A135606E-A8A3-4B03-9275-853A4F2523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2271" y="4893657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15BAA05-CFCB-42C7-B09A-535B202B0B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9652" y="3612210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F4EEFF0-D2B9-4DF5-BF58-AA0E4C0DFC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624" y="5367196"/>
            <a:ext cx="777057" cy="777057"/>
          </a:xfrm>
          <a:prstGeom prst="rect">
            <a:avLst/>
          </a:prstGeom>
        </p:spPr>
      </p:pic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61B0BFA6-E49A-4C9F-811F-A7748ECC33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2492" y="477497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CAD6714B-543C-435E-B5CB-9040385DFA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9873" y="349352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7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(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JOURNEY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36851C3C-822B-4F5D-B667-BB0858E00049}"/>
              </a:ext>
            </a:extLst>
          </p:cNvPr>
          <p:cNvSpPr/>
          <p:nvPr userDrawn="1"/>
        </p:nvSpPr>
        <p:spPr>
          <a:xfrm>
            <a:off x="0" y="5774386"/>
            <a:ext cx="12192000" cy="1102271"/>
          </a:xfrm>
          <a:custGeom>
            <a:avLst/>
            <a:gdLst>
              <a:gd name="connsiteX0" fmla="*/ 0 w 12192000"/>
              <a:gd name="connsiteY0" fmla="*/ 0 h 2572601"/>
              <a:gd name="connsiteX1" fmla="*/ 12192000 w 12192000"/>
              <a:gd name="connsiteY1" fmla="*/ 0 h 2572601"/>
              <a:gd name="connsiteX2" fmla="*/ 12192000 w 12192000"/>
              <a:gd name="connsiteY2" fmla="*/ 2572601 h 2572601"/>
              <a:gd name="connsiteX3" fmla="*/ 0 w 12192000"/>
              <a:gd name="connsiteY3" fmla="*/ 2572601 h 2572601"/>
              <a:gd name="connsiteX4" fmla="*/ 0 w 12192000"/>
              <a:gd name="connsiteY4" fmla="*/ 0 h 2572601"/>
              <a:gd name="connsiteX0" fmla="*/ 0 w 12192000"/>
              <a:gd name="connsiteY0" fmla="*/ 0 h 2572601"/>
              <a:gd name="connsiteX1" fmla="*/ 6100549 w 12192000"/>
              <a:gd name="connsiteY1" fmla="*/ 1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  <a:gd name="connsiteX0" fmla="*/ 0 w 12192000"/>
              <a:gd name="connsiteY0" fmla="*/ 914399 h 3487000"/>
              <a:gd name="connsiteX1" fmla="*/ 6059605 w 12192000"/>
              <a:gd name="connsiteY1" fmla="*/ 0 h 3487000"/>
              <a:gd name="connsiteX2" fmla="*/ 12192000 w 12192000"/>
              <a:gd name="connsiteY2" fmla="*/ 914399 h 3487000"/>
              <a:gd name="connsiteX3" fmla="*/ 12192000 w 12192000"/>
              <a:gd name="connsiteY3" fmla="*/ 3487000 h 3487000"/>
              <a:gd name="connsiteX4" fmla="*/ 0 w 12192000"/>
              <a:gd name="connsiteY4" fmla="*/ 3487000 h 3487000"/>
              <a:gd name="connsiteX5" fmla="*/ 0 w 12192000"/>
              <a:gd name="connsiteY5" fmla="*/ 914399 h 348700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125158 h 2697759"/>
              <a:gd name="connsiteX1" fmla="*/ 6075480 w 12192000"/>
              <a:gd name="connsiteY1" fmla="*/ 1158621 h 2697759"/>
              <a:gd name="connsiteX2" fmla="*/ 12192000 w 12192000"/>
              <a:gd name="connsiteY2" fmla="*/ 125158 h 2697759"/>
              <a:gd name="connsiteX3" fmla="*/ 12192000 w 12192000"/>
              <a:gd name="connsiteY3" fmla="*/ 2697759 h 2697759"/>
              <a:gd name="connsiteX4" fmla="*/ 0 w 12192000"/>
              <a:gd name="connsiteY4" fmla="*/ 2697759 h 2697759"/>
              <a:gd name="connsiteX5" fmla="*/ 0 w 12192000"/>
              <a:gd name="connsiteY5" fmla="*/ 125158 h 2697759"/>
              <a:gd name="connsiteX0" fmla="*/ 0 w 12192000"/>
              <a:gd name="connsiteY0" fmla="*/ 134744 h 2707345"/>
              <a:gd name="connsiteX1" fmla="*/ 6108817 w 12192000"/>
              <a:gd name="connsiteY1" fmla="*/ 1025332 h 2707345"/>
              <a:gd name="connsiteX2" fmla="*/ 12192000 w 12192000"/>
              <a:gd name="connsiteY2" fmla="*/ 134744 h 2707345"/>
              <a:gd name="connsiteX3" fmla="*/ 12192000 w 12192000"/>
              <a:gd name="connsiteY3" fmla="*/ 2707345 h 2707345"/>
              <a:gd name="connsiteX4" fmla="*/ 0 w 12192000"/>
              <a:gd name="connsiteY4" fmla="*/ 2707345 h 2707345"/>
              <a:gd name="connsiteX5" fmla="*/ 0 w 12192000"/>
              <a:gd name="connsiteY5" fmla="*/ 134744 h 2707345"/>
              <a:gd name="connsiteX0" fmla="*/ 0 w 12192000"/>
              <a:gd name="connsiteY0" fmla="*/ 134744 h 2707345"/>
              <a:gd name="connsiteX1" fmla="*/ 6108817 w 12192000"/>
              <a:gd name="connsiteY1" fmla="*/ 1025332 h 2707345"/>
              <a:gd name="connsiteX2" fmla="*/ 12192000 w 12192000"/>
              <a:gd name="connsiteY2" fmla="*/ 134744 h 2707345"/>
              <a:gd name="connsiteX3" fmla="*/ 12192000 w 12192000"/>
              <a:gd name="connsiteY3" fmla="*/ 2707345 h 2707345"/>
              <a:gd name="connsiteX4" fmla="*/ 0 w 12192000"/>
              <a:gd name="connsiteY4" fmla="*/ 2707345 h 2707345"/>
              <a:gd name="connsiteX5" fmla="*/ 0 w 12192000"/>
              <a:gd name="connsiteY5" fmla="*/ 134744 h 2707345"/>
              <a:gd name="connsiteX0" fmla="*/ 0 w 12192000"/>
              <a:gd name="connsiteY0" fmla="*/ 0 h 2572601"/>
              <a:gd name="connsiteX1" fmla="*/ 6108817 w 12192000"/>
              <a:gd name="connsiteY1" fmla="*/ 890588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572601">
                <a:moveTo>
                  <a:pt x="0" y="0"/>
                </a:moveTo>
                <a:cubicBezTo>
                  <a:pt x="1220543" y="298308"/>
                  <a:pt x="4076817" y="890588"/>
                  <a:pt x="6108817" y="890588"/>
                </a:cubicBezTo>
                <a:cubicBezTo>
                  <a:pt x="8140817" y="890588"/>
                  <a:pt x="10783643" y="311008"/>
                  <a:pt x="12192000" y="0"/>
                </a:cubicBezTo>
                <a:lnTo>
                  <a:pt x="12192000" y="2572601"/>
                </a:lnTo>
                <a:lnTo>
                  <a:pt x="0" y="257260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484E792-78D3-4BDF-9791-A34ABF89D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706" y="5367196"/>
            <a:ext cx="777057" cy="777057"/>
          </a:xfrm>
          <a:prstGeom prst="rect">
            <a:avLst/>
          </a:prstGeom>
        </p:spPr>
      </p:pic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DDE5D273-1A9C-4E06-9A09-BA42D1679A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6574" y="477497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189307A0-104B-4DD7-8CDF-CF0BA1DDEB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3955" y="349352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8CA3377-67D1-42E9-8E8E-147696DF6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03" y="5485881"/>
            <a:ext cx="777057" cy="777057"/>
          </a:xfrm>
          <a:prstGeom prst="rect">
            <a:avLst/>
          </a:prstGeom>
        </p:spPr>
      </p:pic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A135606E-A8A3-4B03-9275-853A4F2523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2271" y="4893657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15BAA05-CFCB-42C7-B09A-535B202B0B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9652" y="3612210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F4EEFF0-D2B9-4DF5-BF58-AA0E4C0DFC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624" y="5367196"/>
            <a:ext cx="777057" cy="777057"/>
          </a:xfrm>
          <a:prstGeom prst="rect">
            <a:avLst/>
          </a:prstGeom>
        </p:spPr>
      </p:pic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61B0BFA6-E49A-4C9F-811F-A7748ECC33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2492" y="477497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CAD6714B-543C-435E-B5CB-9040385DFA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9873" y="349352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C3AC794-378A-471F-B426-4864BAD9BD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9738" y="1899212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9FC5738A-1CB7-4FB6-8DE6-44630CB87F1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73633" y="2034844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603E465C-8C3D-4574-B0AC-8B345E0CC91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543854" y="1899212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C18172B-73C1-4A0D-87F3-0860335B9A97}"/>
              </a:ext>
            </a:extLst>
          </p:cNvPr>
          <p:cNvSpPr/>
          <p:nvPr userDrawn="1"/>
        </p:nvSpPr>
        <p:spPr>
          <a:xfrm>
            <a:off x="3199290" y="2528471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0C77EE-2707-429D-B921-7E1A953384A3}"/>
              </a:ext>
            </a:extLst>
          </p:cNvPr>
          <p:cNvSpPr/>
          <p:nvPr userDrawn="1"/>
        </p:nvSpPr>
        <p:spPr>
          <a:xfrm>
            <a:off x="822589" y="1730228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DA673E-277A-4EDB-9145-772B81B67B2D}"/>
              </a:ext>
            </a:extLst>
          </p:cNvPr>
          <p:cNvSpPr/>
          <p:nvPr userDrawn="1"/>
        </p:nvSpPr>
        <p:spPr>
          <a:xfrm>
            <a:off x="7008910" y="2674785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68BD94-CD32-417B-B3B2-D11F3BD95E7E}"/>
              </a:ext>
            </a:extLst>
          </p:cNvPr>
          <p:cNvSpPr/>
          <p:nvPr userDrawn="1"/>
        </p:nvSpPr>
        <p:spPr>
          <a:xfrm>
            <a:off x="4632209" y="1876542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619E112-6BE1-46C4-B630-DC842699D0BF}"/>
              </a:ext>
            </a:extLst>
          </p:cNvPr>
          <p:cNvSpPr/>
          <p:nvPr userDrawn="1"/>
        </p:nvSpPr>
        <p:spPr>
          <a:xfrm>
            <a:off x="10767355" y="2559281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08D2943-3186-49A3-A13D-3B1D7AD3EB12}"/>
              </a:ext>
            </a:extLst>
          </p:cNvPr>
          <p:cNvSpPr/>
          <p:nvPr userDrawn="1"/>
        </p:nvSpPr>
        <p:spPr>
          <a:xfrm>
            <a:off x="8390654" y="1761038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70"/>
                            </p:stCondLst>
                            <p:childTnLst>
                              <p:par>
                                <p:cTn id="1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B9C215-C40B-456C-BADC-71FA5EAD7409}"/>
              </a:ext>
            </a:extLst>
          </p:cNvPr>
          <p:cNvCxnSpPr>
            <a:cxnSpLocks/>
          </p:cNvCxnSpPr>
          <p:nvPr userDrawn="1"/>
        </p:nvCxnSpPr>
        <p:spPr>
          <a:xfrm>
            <a:off x="3032274" y="4312400"/>
            <a:ext cx="6127452" cy="0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D1AB4-CCAD-4E02-AAAD-80B0C605294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86261"/>
            <a:ext cx="0" cy="4452279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97A9ADDB-8433-4455-9D67-1415F0F001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0224" y="4975470"/>
            <a:ext cx="4147293" cy="90613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1EF8598A-905D-4890-82CE-667989F5CB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0224" y="2658558"/>
            <a:ext cx="4147293" cy="90613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825B4C85-6316-495B-8E9E-6936F82A9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04483" y="4975470"/>
            <a:ext cx="4147293" cy="90613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B97BAD5C-99B1-4910-AD93-4D9F3E2650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04483" y="2658558"/>
            <a:ext cx="4147293" cy="90613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pic>
        <p:nvPicPr>
          <p:cNvPr id="1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01806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235142"/>
            <a:ext cx="1525513" cy="5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978" y="5805082"/>
            <a:ext cx="1386294" cy="10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(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C2723-092F-4A6B-825A-7D533937D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779" y="0"/>
            <a:ext cx="12237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4852B-09C9-4406-954F-43DE3290970F}"/>
              </a:ext>
            </a:extLst>
          </p:cNvPr>
          <p:cNvSpPr/>
          <p:nvPr userDrawn="1"/>
        </p:nvSpPr>
        <p:spPr>
          <a:xfrm>
            <a:off x="-22779" y="0"/>
            <a:ext cx="1226033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2A2A15-CE55-4EF6-B761-DEAA264ACF65}"/>
              </a:ext>
            </a:extLst>
          </p:cNvPr>
          <p:cNvSpPr/>
          <p:nvPr userDrawn="1"/>
        </p:nvSpPr>
        <p:spPr>
          <a:xfrm>
            <a:off x="1295175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31F050D-0551-4E28-AA7A-B142E5BD7CC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781110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DE8E2D-518A-4D7D-9464-5BD4EA6E9E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78179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E2A6D5D9-1435-4064-B027-DED2A5D6C1A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78792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F951B9-4121-4483-A594-BA333EBB8502}"/>
              </a:ext>
            </a:extLst>
          </p:cNvPr>
          <p:cNvSpPr/>
          <p:nvPr userDrawn="1"/>
        </p:nvSpPr>
        <p:spPr>
          <a:xfrm>
            <a:off x="4859731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3FFC55C-F00A-4618-A0D2-C4A16A5F09A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45666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85736E50-F3A7-4F35-ADF8-075BDECE89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42735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E9A7A63D-6B47-4B21-A434-C145C27C4F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43348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0A1FBA4-5264-463A-88B8-949466C10322}"/>
              </a:ext>
            </a:extLst>
          </p:cNvPr>
          <p:cNvSpPr/>
          <p:nvPr userDrawn="1"/>
        </p:nvSpPr>
        <p:spPr>
          <a:xfrm>
            <a:off x="8387489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23C70C90-5E5C-4961-AEAD-FE49EED02F3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73424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DA0910F2-9082-45B5-9072-A50178698E5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70493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11E7E31F-7396-4D62-B992-540602AAC6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71106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6" grpId="0" animBg="1"/>
      <p:bldP spid="3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animBg="1"/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(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C2723-092F-4A6B-825A-7D533937D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779" y="0"/>
            <a:ext cx="12237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4852B-09C9-4406-954F-43DE3290970F}"/>
              </a:ext>
            </a:extLst>
          </p:cNvPr>
          <p:cNvSpPr/>
          <p:nvPr userDrawn="1"/>
        </p:nvSpPr>
        <p:spPr>
          <a:xfrm>
            <a:off x="-22779" y="0"/>
            <a:ext cx="1226033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2A2A15-CE55-4EF6-B761-DEAA264ACF65}"/>
              </a:ext>
            </a:extLst>
          </p:cNvPr>
          <p:cNvSpPr/>
          <p:nvPr userDrawn="1"/>
        </p:nvSpPr>
        <p:spPr>
          <a:xfrm>
            <a:off x="490925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31F050D-0551-4E28-AA7A-B142E5BD7CC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76860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DE8E2D-518A-4D7D-9464-5BD4EA6E9E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3929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E2A6D5D9-1435-4064-B027-DED2A5D6C1A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4542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F951B9-4121-4483-A594-BA333EBB8502}"/>
              </a:ext>
            </a:extLst>
          </p:cNvPr>
          <p:cNvSpPr/>
          <p:nvPr userDrawn="1"/>
        </p:nvSpPr>
        <p:spPr>
          <a:xfrm>
            <a:off x="3403545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3FFC55C-F00A-4618-A0D2-C4A16A5F09A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89480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85736E50-F3A7-4F35-ADF8-075BDECE89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86549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E9A7A63D-6B47-4B21-A434-C145C27C4F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87162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A57C071-6DED-4209-8A80-EC4DEED577A0}"/>
              </a:ext>
            </a:extLst>
          </p:cNvPr>
          <p:cNvSpPr/>
          <p:nvPr userDrawn="1"/>
        </p:nvSpPr>
        <p:spPr>
          <a:xfrm>
            <a:off x="6279367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2E461BE-C465-4ED3-887D-3213E939AF3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65302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BE5FBAF4-724F-4647-B898-196AAE32D7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62371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0A3286C-1D91-4031-A7FF-4BB6BF627F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62984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9EE056A-E999-4C48-8380-AF747C954453}"/>
              </a:ext>
            </a:extLst>
          </p:cNvPr>
          <p:cNvSpPr/>
          <p:nvPr userDrawn="1"/>
        </p:nvSpPr>
        <p:spPr>
          <a:xfrm>
            <a:off x="9191987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96572CA-F98E-4672-AFB8-5A63909301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677922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176731D4-5541-49DE-BB04-B82953FAA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74991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B468A736-6FF1-4096-936E-70F052F471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75604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33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6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6" grpId="0" animBg="1"/>
      <p:bldP spid="3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animBg="1"/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C2723-092F-4A6B-825A-7D533937D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779" y="0"/>
            <a:ext cx="12237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4852B-09C9-4406-954F-43DE3290970F}"/>
              </a:ext>
            </a:extLst>
          </p:cNvPr>
          <p:cNvSpPr/>
          <p:nvPr userDrawn="1"/>
        </p:nvSpPr>
        <p:spPr>
          <a:xfrm>
            <a:off x="-22779" y="0"/>
            <a:ext cx="1226033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6474D4-7B61-4892-B6F1-57266582F350}"/>
              </a:ext>
            </a:extLst>
          </p:cNvPr>
          <p:cNvSpPr/>
          <p:nvPr userDrawn="1"/>
        </p:nvSpPr>
        <p:spPr>
          <a:xfrm>
            <a:off x="1926053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3FFC55C-F00A-4618-A0D2-C4A16A5F09A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402381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85736E50-F3A7-4F35-ADF8-075BDECE89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99450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E9A7A63D-6B47-4B21-A434-C145C27C4F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00063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979246-23C6-4EC0-8130-3A0B60060204}"/>
              </a:ext>
            </a:extLst>
          </p:cNvPr>
          <p:cNvSpPr/>
          <p:nvPr userDrawn="1"/>
        </p:nvSpPr>
        <p:spPr>
          <a:xfrm>
            <a:off x="4850415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4D3FCD63-E233-4A7C-9D59-C536DE2949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26743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28147F33-A28D-46C9-A553-A897AF74C8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23812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6CD0BC63-E0B0-4CB1-9C17-0B546D3932A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24425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E983F3A-BFF8-43EC-B803-23A131E209CC}"/>
              </a:ext>
            </a:extLst>
          </p:cNvPr>
          <p:cNvSpPr/>
          <p:nvPr userDrawn="1"/>
        </p:nvSpPr>
        <p:spPr>
          <a:xfrm>
            <a:off x="7774777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5C0F3C2-B298-4695-A9A3-154054CD991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51105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1B190C40-7F8D-4ED9-BF57-347E643DDED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48174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2B8B94DC-9889-4B54-93A3-1546009889A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48787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40" grpId="0" animBg="1"/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43" grpId="0" animBg="1"/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C2723-092F-4A6B-825A-7D533937D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779" y="0"/>
            <a:ext cx="12237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4852B-09C9-4406-954F-43DE3290970F}"/>
              </a:ext>
            </a:extLst>
          </p:cNvPr>
          <p:cNvSpPr/>
          <p:nvPr userDrawn="1"/>
        </p:nvSpPr>
        <p:spPr>
          <a:xfrm>
            <a:off x="-22779" y="0"/>
            <a:ext cx="1226033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6474D4-7B61-4892-B6F1-57266582F350}"/>
              </a:ext>
            </a:extLst>
          </p:cNvPr>
          <p:cNvSpPr/>
          <p:nvPr userDrawn="1"/>
        </p:nvSpPr>
        <p:spPr>
          <a:xfrm>
            <a:off x="443376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3FFC55C-F00A-4618-A0D2-C4A16A5F09A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19704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85736E50-F3A7-4F35-ADF8-075BDECE89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3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E9A7A63D-6B47-4B21-A434-C145C27C4F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386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979246-23C6-4EC0-8130-3A0B60060204}"/>
              </a:ext>
            </a:extLst>
          </p:cNvPr>
          <p:cNvSpPr/>
          <p:nvPr userDrawn="1"/>
        </p:nvSpPr>
        <p:spPr>
          <a:xfrm>
            <a:off x="3367738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4D3FCD63-E233-4A7C-9D59-C536DE2949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44066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28147F33-A28D-46C9-A553-A897AF74C8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41135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6CD0BC63-E0B0-4CB1-9C17-0B546D3932A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41748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E983F3A-BFF8-43EC-B803-23A131E209CC}"/>
              </a:ext>
            </a:extLst>
          </p:cNvPr>
          <p:cNvSpPr/>
          <p:nvPr userDrawn="1"/>
        </p:nvSpPr>
        <p:spPr>
          <a:xfrm>
            <a:off x="6292100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5C0F3C2-B298-4695-A9A3-154054CD991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768428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1B190C40-7F8D-4ED9-BF57-347E643DDED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65497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2B8B94DC-9889-4B54-93A3-1546009889A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66110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367C459-89BF-457F-8A63-664AE8A6EE2A}"/>
              </a:ext>
            </a:extLst>
          </p:cNvPr>
          <p:cNvSpPr/>
          <p:nvPr userDrawn="1"/>
        </p:nvSpPr>
        <p:spPr>
          <a:xfrm>
            <a:off x="9216462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5256CE9F-F377-4ED2-9702-5653065F6F9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692790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9BCFFB6A-900D-4BBF-91A6-1071808BCA5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289859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6290927F-E784-4789-8777-946FD090389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90472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2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40" grpId="0" animBg="1"/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43" grpId="0" animBg="1"/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STORY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FA3E4D6-4928-466D-99EA-0CF28CFAD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69704" y="1927797"/>
            <a:ext cx="6652592" cy="3865440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9A181D6-17AD-4C79-B1C1-DDBE8CF3FC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03984" y="5793235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1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STORY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87DA4AD5-3B3D-4994-BE5E-22E1636A62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52700" y="1650065"/>
            <a:ext cx="6391313" cy="4149520"/>
          </a:xfrm>
          <a:custGeom>
            <a:avLst/>
            <a:gdLst>
              <a:gd name="connsiteX0" fmla="*/ 1437312 w 6391313"/>
              <a:gd name="connsiteY0" fmla="*/ 0 h 4274960"/>
              <a:gd name="connsiteX1" fmla="*/ 6057474 w 6391313"/>
              <a:gd name="connsiteY1" fmla="*/ 0 h 4274960"/>
              <a:gd name="connsiteX2" fmla="*/ 5990206 w 6391313"/>
              <a:gd name="connsiteY2" fmla="*/ 7475 h 4274960"/>
              <a:gd name="connsiteX3" fmla="*/ 5935077 w 6391313"/>
              <a:gd name="connsiteY3" fmla="*/ 25522 h 4274960"/>
              <a:gd name="connsiteX4" fmla="*/ 5917957 w 6391313"/>
              <a:gd name="connsiteY4" fmla="*/ 34893 h 4274960"/>
              <a:gd name="connsiteX5" fmla="*/ 5909119 w 6391313"/>
              <a:gd name="connsiteY5" fmla="*/ 38247 h 4274960"/>
              <a:gd name="connsiteX6" fmla="*/ 5901187 w 6391313"/>
              <a:gd name="connsiteY6" fmla="*/ 44072 h 4274960"/>
              <a:gd name="connsiteX7" fmla="*/ 5884381 w 6391313"/>
              <a:gd name="connsiteY7" fmla="*/ 53271 h 4274960"/>
              <a:gd name="connsiteX8" fmla="*/ 5799885 w 6391313"/>
              <a:gd name="connsiteY8" fmla="*/ 133905 h 4274960"/>
              <a:gd name="connsiteX9" fmla="*/ 5794310 w 6391313"/>
              <a:gd name="connsiteY9" fmla="*/ 144616 h 4274960"/>
              <a:gd name="connsiteX10" fmla="*/ 5782937 w 6391313"/>
              <a:gd name="connsiteY10" fmla="*/ 158579 h 4274960"/>
              <a:gd name="connsiteX11" fmla="*/ 5743921 w 6391313"/>
              <a:gd name="connsiteY11" fmla="*/ 241430 h 4274960"/>
              <a:gd name="connsiteX12" fmla="*/ 5743912 w 6391313"/>
              <a:gd name="connsiteY12" fmla="*/ 241447 h 4274960"/>
              <a:gd name="connsiteX13" fmla="*/ 5723655 w 6391313"/>
              <a:gd name="connsiteY13" fmla="*/ 367967 h 4274960"/>
              <a:gd name="connsiteX14" fmla="*/ 5723655 w 6391313"/>
              <a:gd name="connsiteY14" fmla="*/ 367968 h 4274960"/>
              <a:gd name="connsiteX15" fmla="*/ 5743912 w 6391313"/>
              <a:gd name="connsiteY15" fmla="*/ 241448 h 4274960"/>
              <a:gd name="connsiteX16" fmla="*/ 5743921 w 6391313"/>
              <a:gd name="connsiteY16" fmla="*/ 241430 h 4274960"/>
              <a:gd name="connsiteX17" fmla="*/ 5794310 w 6391313"/>
              <a:gd name="connsiteY17" fmla="*/ 144616 h 4274960"/>
              <a:gd name="connsiteX18" fmla="*/ 5839018 w 6391313"/>
              <a:gd name="connsiteY18" fmla="*/ 89730 h 4274960"/>
              <a:gd name="connsiteX19" fmla="*/ 5901187 w 6391313"/>
              <a:gd name="connsiteY19" fmla="*/ 44072 h 4274960"/>
              <a:gd name="connsiteX20" fmla="*/ 5917957 w 6391313"/>
              <a:gd name="connsiteY20" fmla="*/ 34893 h 4274960"/>
              <a:gd name="connsiteX21" fmla="*/ 5990206 w 6391313"/>
              <a:gd name="connsiteY21" fmla="*/ 7476 h 4274960"/>
              <a:gd name="connsiteX22" fmla="*/ 6057474 w 6391313"/>
              <a:gd name="connsiteY22" fmla="*/ 1 h 4274960"/>
              <a:gd name="connsiteX23" fmla="*/ 6057494 w 6391313"/>
              <a:gd name="connsiteY23" fmla="*/ 1 h 4274960"/>
              <a:gd name="connsiteX24" fmla="*/ 6124762 w 6391313"/>
              <a:gd name="connsiteY24" fmla="*/ 7476 h 4274960"/>
              <a:gd name="connsiteX25" fmla="*/ 6391313 w 6391313"/>
              <a:gd name="connsiteY25" fmla="*/ 367968 h 4274960"/>
              <a:gd name="connsiteX26" fmla="*/ 6384531 w 6391313"/>
              <a:gd name="connsiteY26" fmla="*/ 442126 h 4274960"/>
              <a:gd name="connsiteX27" fmla="*/ 6381486 w 6391313"/>
              <a:gd name="connsiteY27" fmla="*/ 452939 h 4274960"/>
              <a:gd name="connsiteX28" fmla="*/ 6360390 w 6391313"/>
              <a:gd name="connsiteY28" fmla="*/ 520719 h 4274960"/>
              <a:gd name="connsiteX29" fmla="*/ 6360389 w 6391313"/>
              <a:gd name="connsiteY29" fmla="*/ 520721 h 4274960"/>
              <a:gd name="connsiteX30" fmla="*/ 5279955 w 6391313"/>
              <a:gd name="connsiteY30" fmla="*/ 3992162 h 4274960"/>
              <a:gd name="connsiteX31" fmla="*/ 5257384 w 6391313"/>
              <a:gd name="connsiteY31" fmla="*/ 4064684 h 4274960"/>
              <a:gd name="connsiteX32" fmla="*/ 5231621 w 6391313"/>
              <a:gd name="connsiteY32" fmla="*/ 4117001 h 4274960"/>
              <a:gd name="connsiteX33" fmla="*/ 5022083 w 6391313"/>
              <a:gd name="connsiteY33" fmla="*/ 4271759 h 4274960"/>
              <a:gd name="connsiteX34" fmla="*/ 4993275 w 6391313"/>
              <a:gd name="connsiteY34" fmla="*/ 4274960 h 4274960"/>
              <a:gd name="connsiteX35" fmla="*/ 4916335 w 6391313"/>
              <a:gd name="connsiteY35" fmla="*/ 4274960 h 4274960"/>
              <a:gd name="connsiteX36" fmla="*/ 372299 w 6391313"/>
              <a:gd name="connsiteY36" fmla="*/ 4274960 h 4274960"/>
              <a:gd name="connsiteX37" fmla="*/ 295359 w 6391313"/>
              <a:gd name="connsiteY37" fmla="*/ 4274960 h 4274960"/>
              <a:gd name="connsiteX38" fmla="*/ 266551 w 6391313"/>
              <a:gd name="connsiteY38" fmla="*/ 4271759 h 4274960"/>
              <a:gd name="connsiteX39" fmla="*/ 0 w 6391313"/>
              <a:gd name="connsiteY39" fmla="*/ 3911267 h 4274960"/>
              <a:gd name="connsiteX40" fmla="*/ 6782 w 6391313"/>
              <a:gd name="connsiteY40" fmla="*/ 3837109 h 4274960"/>
              <a:gd name="connsiteX41" fmla="*/ 12908 w 6391313"/>
              <a:gd name="connsiteY41" fmla="*/ 3815357 h 4274960"/>
              <a:gd name="connsiteX42" fmla="*/ 30043 w 6391313"/>
              <a:gd name="connsiteY42" fmla="*/ 3760304 h 4274960"/>
              <a:gd name="connsiteX43" fmla="*/ 1122776 w 6391313"/>
              <a:gd name="connsiteY43" fmla="*/ 249348 h 4274960"/>
              <a:gd name="connsiteX44" fmla="*/ 1110255 w 6391313"/>
              <a:gd name="connsiteY44" fmla="*/ 293809 h 4274960"/>
              <a:gd name="connsiteX45" fmla="*/ 1103473 w 6391313"/>
              <a:gd name="connsiteY45" fmla="*/ 367967 h 4274960"/>
              <a:gd name="connsiteX46" fmla="*/ 1103473 w 6391313"/>
              <a:gd name="connsiteY46" fmla="*/ 367968 h 4274960"/>
              <a:gd name="connsiteX47" fmla="*/ 1110255 w 6391313"/>
              <a:gd name="connsiteY47" fmla="*/ 293810 h 4274960"/>
              <a:gd name="connsiteX48" fmla="*/ 1122776 w 6391313"/>
              <a:gd name="connsiteY48" fmla="*/ 249349 h 4274960"/>
              <a:gd name="connsiteX49" fmla="*/ 1131688 w 6391313"/>
              <a:gd name="connsiteY49" fmla="*/ 220716 h 4274960"/>
              <a:gd name="connsiteX50" fmla="*/ 1160486 w 6391313"/>
              <a:gd name="connsiteY50" fmla="*/ 162234 h 4274960"/>
              <a:gd name="connsiteX51" fmla="*/ 1370024 w 6391313"/>
              <a:gd name="connsiteY51" fmla="*/ 7476 h 4274960"/>
              <a:gd name="connsiteX52" fmla="*/ 1437292 w 6391313"/>
              <a:gd name="connsiteY52" fmla="*/ 1 h 4274960"/>
              <a:gd name="connsiteX53" fmla="*/ 1437312 w 6391313"/>
              <a:gd name="connsiteY53" fmla="*/ 1 h 4274960"/>
              <a:gd name="connsiteX54" fmla="*/ 1504580 w 6391313"/>
              <a:gd name="connsiteY54" fmla="*/ 7476 h 4274960"/>
              <a:gd name="connsiteX55" fmla="*/ 1576830 w 6391313"/>
              <a:gd name="connsiteY55" fmla="*/ 34893 h 4274960"/>
              <a:gd name="connsiteX56" fmla="*/ 1593599 w 6391313"/>
              <a:gd name="connsiteY56" fmla="*/ 44072 h 4274960"/>
              <a:gd name="connsiteX57" fmla="*/ 1655769 w 6391313"/>
              <a:gd name="connsiteY57" fmla="*/ 89730 h 4274960"/>
              <a:gd name="connsiteX58" fmla="*/ 1700475 w 6391313"/>
              <a:gd name="connsiteY58" fmla="*/ 144615 h 4274960"/>
              <a:gd name="connsiteX59" fmla="*/ 1750870 w 6391313"/>
              <a:gd name="connsiteY59" fmla="*/ 241438 h 4274960"/>
              <a:gd name="connsiteX60" fmla="*/ 1750875 w 6391313"/>
              <a:gd name="connsiteY60" fmla="*/ 241448 h 4274960"/>
              <a:gd name="connsiteX61" fmla="*/ 1771131 w 6391313"/>
              <a:gd name="connsiteY61" fmla="*/ 367968 h 4274960"/>
              <a:gd name="connsiteX62" fmla="*/ 1771131 w 6391313"/>
              <a:gd name="connsiteY62" fmla="*/ 367967 h 4274960"/>
              <a:gd name="connsiteX63" fmla="*/ 1750875 w 6391313"/>
              <a:gd name="connsiteY63" fmla="*/ 241447 h 4274960"/>
              <a:gd name="connsiteX64" fmla="*/ 1750870 w 6391313"/>
              <a:gd name="connsiteY64" fmla="*/ 241438 h 4274960"/>
              <a:gd name="connsiteX65" fmla="*/ 1711850 w 6391313"/>
              <a:gd name="connsiteY65" fmla="*/ 158578 h 4274960"/>
              <a:gd name="connsiteX66" fmla="*/ 1700475 w 6391313"/>
              <a:gd name="connsiteY66" fmla="*/ 144615 h 4274960"/>
              <a:gd name="connsiteX67" fmla="*/ 1694901 w 6391313"/>
              <a:gd name="connsiteY67" fmla="*/ 133905 h 4274960"/>
              <a:gd name="connsiteX68" fmla="*/ 1610405 w 6391313"/>
              <a:gd name="connsiteY68" fmla="*/ 53270 h 4274960"/>
              <a:gd name="connsiteX69" fmla="*/ 1593599 w 6391313"/>
              <a:gd name="connsiteY69" fmla="*/ 44072 h 4274960"/>
              <a:gd name="connsiteX70" fmla="*/ 1585667 w 6391313"/>
              <a:gd name="connsiteY70" fmla="*/ 38246 h 4274960"/>
              <a:gd name="connsiteX71" fmla="*/ 1576830 w 6391313"/>
              <a:gd name="connsiteY71" fmla="*/ 34893 h 4274960"/>
              <a:gd name="connsiteX72" fmla="*/ 1559709 w 6391313"/>
              <a:gd name="connsiteY72" fmla="*/ 25522 h 4274960"/>
              <a:gd name="connsiteX73" fmla="*/ 1504580 w 6391313"/>
              <a:gd name="connsiteY73" fmla="*/ 7475 h 427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391313" h="4274960">
                <a:moveTo>
                  <a:pt x="1437312" y="0"/>
                </a:moveTo>
                <a:lnTo>
                  <a:pt x="6057474" y="0"/>
                </a:lnTo>
                <a:lnTo>
                  <a:pt x="5990206" y="7475"/>
                </a:lnTo>
                <a:cubicBezTo>
                  <a:pt x="5971191" y="11764"/>
                  <a:pt x="5952765" y="17834"/>
                  <a:pt x="5935077" y="25522"/>
                </a:cubicBezTo>
                <a:lnTo>
                  <a:pt x="5917957" y="34893"/>
                </a:lnTo>
                <a:lnTo>
                  <a:pt x="5909119" y="38247"/>
                </a:lnTo>
                <a:lnTo>
                  <a:pt x="5901187" y="44072"/>
                </a:lnTo>
                <a:lnTo>
                  <a:pt x="5884381" y="53271"/>
                </a:lnTo>
                <a:cubicBezTo>
                  <a:pt x="5852262" y="74783"/>
                  <a:pt x="5823696" y="102101"/>
                  <a:pt x="5799885" y="133905"/>
                </a:cubicBezTo>
                <a:lnTo>
                  <a:pt x="5794310" y="144616"/>
                </a:lnTo>
                <a:lnTo>
                  <a:pt x="5782937" y="158579"/>
                </a:lnTo>
                <a:lnTo>
                  <a:pt x="5743921" y="241430"/>
                </a:lnTo>
                <a:lnTo>
                  <a:pt x="5743912" y="241447"/>
                </a:lnTo>
                <a:cubicBezTo>
                  <a:pt x="5730807" y="280898"/>
                  <a:pt x="5723655" y="323512"/>
                  <a:pt x="5723655" y="367967"/>
                </a:cubicBezTo>
                <a:lnTo>
                  <a:pt x="5723655" y="367968"/>
                </a:lnTo>
                <a:lnTo>
                  <a:pt x="5743912" y="241448"/>
                </a:lnTo>
                <a:lnTo>
                  <a:pt x="5743921" y="241430"/>
                </a:lnTo>
                <a:lnTo>
                  <a:pt x="5794310" y="144616"/>
                </a:lnTo>
                <a:lnTo>
                  <a:pt x="5839018" y="89730"/>
                </a:lnTo>
                <a:lnTo>
                  <a:pt x="5901187" y="44072"/>
                </a:lnTo>
                <a:lnTo>
                  <a:pt x="5917957" y="34893"/>
                </a:lnTo>
                <a:lnTo>
                  <a:pt x="5990206" y="7476"/>
                </a:lnTo>
                <a:lnTo>
                  <a:pt x="6057474" y="1"/>
                </a:lnTo>
                <a:lnTo>
                  <a:pt x="6057494" y="1"/>
                </a:lnTo>
                <a:lnTo>
                  <a:pt x="6124762" y="7476"/>
                </a:lnTo>
                <a:cubicBezTo>
                  <a:pt x="6276883" y="41787"/>
                  <a:pt x="6391313" y="190147"/>
                  <a:pt x="6391313" y="367968"/>
                </a:cubicBezTo>
                <a:cubicBezTo>
                  <a:pt x="6391313" y="393371"/>
                  <a:pt x="6388978" y="418173"/>
                  <a:pt x="6384531" y="442126"/>
                </a:cubicBezTo>
                <a:lnTo>
                  <a:pt x="6381486" y="452939"/>
                </a:lnTo>
                <a:lnTo>
                  <a:pt x="6360390" y="520719"/>
                </a:lnTo>
                <a:lnTo>
                  <a:pt x="6360389" y="520721"/>
                </a:lnTo>
                <a:lnTo>
                  <a:pt x="5279955" y="3992162"/>
                </a:lnTo>
                <a:lnTo>
                  <a:pt x="5257384" y="4064684"/>
                </a:lnTo>
                <a:lnTo>
                  <a:pt x="5231621" y="4117001"/>
                </a:lnTo>
                <a:cubicBezTo>
                  <a:pt x="5183628" y="4195306"/>
                  <a:pt x="5109009" y="4252152"/>
                  <a:pt x="5022083" y="4271759"/>
                </a:cubicBezTo>
                <a:lnTo>
                  <a:pt x="4993275" y="4274960"/>
                </a:lnTo>
                <a:lnTo>
                  <a:pt x="4916335" y="4274960"/>
                </a:lnTo>
                <a:lnTo>
                  <a:pt x="372299" y="4274960"/>
                </a:lnTo>
                <a:lnTo>
                  <a:pt x="295359" y="4274960"/>
                </a:lnTo>
                <a:lnTo>
                  <a:pt x="266551" y="4271759"/>
                </a:lnTo>
                <a:cubicBezTo>
                  <a:pt x="114431" y="4237448"/>
                  <a:pt x="0" y="4089088"/>
                  <a:pt x="0" y="3911267"/>
                </a:cubicBezTo>
                <a:cubicBezTo>
                  <a:pt x="0" y="3885864"/>
                  <a:pt x="2335" y="3861062"/>
                  <a:pt x="6782" y="3837109"/>
                </a:cubicBezTo>
                <a:lnTo>
                  <a:pt x="12908" y="3815357"/>
                </a:lnTo>
                <a:lnTo>
                  <a:pt x="30043" y="3760304"/>
                </a:lnTo>
                <a:lnTo>
                  <a:pt x="1122776" y="249348"/>
                </a:lnTo>
                <a:lnTo>
                  <a:pt x="1110255" y="293809"/>
                </a:lnTo>
                <a:cubicBezTo>
                  <a:pt x="1105808" y="317762"/>
                  <a:pt x="1103473" y="342564"/>
                  <a:pt x="1103473" y="367967"/>
                </a:cubicBezTo>
                <a:lnTo>
                  <a:pt x="1103473" y="367968"/>
                </a:lnTo>
                <a:lnTo>
                  <a:pt x="1110255" y="293810"/>
                </a:lnTo>
                <a:lnTo>
                  <a:pt x="1122776" y="249349"/>
                </a:lnTo>
                <a:lnTo>
                  <a:pt x="1131688" y="220716"/>
                </a:lnTo>
                <a:lnTo>
                  <a:pt x="1160486" y="162234"/>
                </a:lnTo>
                <a:cubicBezTo>
                  <a:pt x="1208479" y="83930"/>
                  <a:pt x="1283098" y="27083"/>
                  <a:pt x="1370024" y="7476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7476"/>
                </a:lnTo>
                <a:lnTo>
                  <a:pt x="1576830" y="34893"/>
                </a:lnTo>
                <a:lnTo>
                  <a:pt x="1593599" y="44072"/>
                </a:lnTo>
                <a:lnTo>
                  <a:pt x="1655769" y="89730"/>
                </a:lnTo>
                <a:lnTo>
                  <a:pt x="1700475" y="144615"/>
                </a:lnTo>
                <a:lnTo>
                  <a:pt x="1750870" y="241438"/>
                </a:lnTo>
                <a:lnTo>
                  <a:pt x="1750875" y="241448"/>
                </a:lnTo>
                <a:lnTo>
                  <a:pt x="1771131" y="367968"/>
                </a:lnTo>
                <a:lnTo>
                  <a:pt x="1771131" y="367967"/>
                </a:lnTo>
                <a:cubicBezTo>
                  <a:pt x="1771131" y="323511"/>
                  <a:pt x="1763979" y="280898"/>
                  <a:pt x="1750875" y="241447"/>
                </a:cubicBezTo>
                <a:lnTo>
                  <a:pt x="1750870" y="241438"/>
                </a:lnTo>
                <a:lnTo>
                  <a:pt x="1711850" y="158578"/>
                </a:lnTo>
                <a:lnTo>
                  <a:pt x="1700475" y="144615"/>
                </a:lnTo>
                <a:lnTo>
                  <a:pt x="1694901" y="133905"/>
                </a:lnTo>
                <a:cubicBezTo>
                  <a:pt x="1671090" y="102102"/>
                  <a:pt x="1642525" y="74783"/>
                  <a:pt x="1610405" y="53270"/>
                </a:cubicBezTo>
                <a:lnTo>
                  <a:pt x="1593599" y="44072"/>
                </a:lnTo>
                <a:lnTo>
                  <a:pt x="1585667" y="38246"/>
                </a:lnTo>
                <a:lnTo>
                  <a:pt x="1576830" y="34893"/>
                </a:lnTo>
                <a:lnTo>
                  <a:pt x="1559709" y="25522"/>
                </a:lnTo>
                <a:cubicBezTo>
                  <a:pt x="1542022" y="17835"/>
                  <a:pt x="1523595" y="11764"/>
                  <a:pt x="1504580" y="7475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9A181D6-17AD-4C79-B1C1-DDBE8CF3FC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03984" y="5793235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55" name="Freeform: Shape 54" hidden="1">
            <a:extLst>
              <a:ext uri="{FF2B5EF4-FFF2-40B4-BE49-F238E27FC236}">
                <a16:creationId xmlns:a16="http://schemas.microsoft.com/office/drawing/2014/main" id="{AF5259EF-DE34-427B-AB7C-3E0F15CBDED0}"/>
              </a:ext>
            </a:extLst>
          </p:cNvPr>
          <p:cNvSpPr/>
          <p:nvPr userDrawn="1"/>
        </p:nvSpPr>
        <p:spPr>
          <a:xfrm>
            <a:off x="8157224" y="5539146"/>
            <a:ext cx="22571" cy="65794"/>
          </a:xfrm>
          <a:custGeom>
            <a:avLst/>
            <a:gdLst>
              <a:gd name="connsiteX0" fmla="*/ 22571 w 22571"/>
              <a:gd name="connsiteY0" fmla="*/ 0 h 65794"/>
              <a:gd name="connsiteX1" fmla="*/ 5016 w 22571"/>
              <a:gd name="connsiteY1" fmla="*/ 56551 h 65794"/>
              <a:gd name="connsiteX2" fmla="*/ 0 w 22571"/>
              <a:gd name="connsiteY2" fmla="*/ 65794 h 65794"/>
              <a:gd name="connsiteX3" fmla="*/ 22571 w 22571"/>
              <a:gd name="connsiteY3" fmla="*/ 0 h 6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1" h="65794">
                <a:moveTo>
                  <a:pt x="22571" y="0"/>
                </a:moveTo>
                <a:lnTo>
                  <a:pt x="5016" y="56551"/>
                </a:lnTo>
                <a:lnTo>
                  <a:pt x="0" y="65794"/>
                </a:lnTo>
                <a:lnTo>
                  <a:pt x="22571" y="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3FB32A6E-16A4-4DC2-800D-5A5ACD450B8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023890" y="1905970"/>
            <a:ext cx="3168110" cy="3689612"/>
          </a:xfrm>
          <a:custGeom>
            <a:avLst/>
            <a:gdLst>
              <a:gd name="connsiteX0" fmla="*/ 1437312 w 3563014"/>
              <a:gd name="connsiteY0" fmla="*/ 0 h 4274960"/>
              <a:gd name="connsiteX1" fmla="*/ 3563014 w 3563014"/>
              <a:gd name="connsiteY1" fmla="*/ 0 h 4274960"/>
              <a:gd name="connsiteX2" fmla="*/ 3563014 w 3563014"/>
              <a:gd name="connsiteY2" fmla="*/ 4274960 h 4274960"/>
              <a:gd name="connsiteX3" fmla="*/ 372299 w 3563014"/>
              <a:gd name="connsiteY3" fmla="*/ 4274960 h 4274960"/>
              <a:gd name="connsiteX4" fmla="*/ 295359 w 3563014"/>
              <a:gd name="connsiteY4" fmla="*/ 4274960 h 4274960"/>
              <a:gd name="connsiteX5" fmla="*/ 266551 w 3563014"/>
              <a:gd name="connsiteY5" fmla="*/ 4271759 h 4274960"/>
              <a:gd name="connsiteX6" fmla="*/ 0 w 3563014"/>
              <a:gd name="connsiteY6" fmla="*/ 3911267 h 4274960"/>
              <a:gd name="connsiteX7" fmla="*/ 6782 w 3563014"/>
              <a:gd name="connsiteY7" fmla="*/ 3837109 h 4274960"/>
              <a:gd name="connsiteX8" fmla="*/ 12908 w 3563014"/>
              <a:gd name="connsiteY8" fmla="*/ 3815357 h 4274960"/>
              <a:gd name="connsiteX9" fmla="*/ 30043 w 3563014"/>
              <a:gd name="connsiteY9" fmla="*/ 3760304 h 4274960"/>
              <a:gd name="connsiteX10" fmla="*/ 1122776 w 3563014"/>
              <a:gd name="connsiteY10" fmla="*/ 249348 h 4274960"/>
              <a:gd name="connsiteX11" fmla="*/ 1110255 w 3563014"/>
              <a:gd name="connsiteY11" fmla="*/ 293809 h 4274960"/>
              <a:gd name="connsiteX12" fmla="*/ 1103473 w 3563014"/>
              <a:gd name="connsiteY12" fmla="*/ 367967 h 4274960"/>
              <a:gd name="connsiteX13" fmla="*/ 1103473 w 3563014"/>
              <a:gd name="connsiteY13" fmla="*/ 367968 h 4274960"/>
              <a:gd name="connsiteX14" fmla="*/ 1110255 w 3563014"/>
              <a:gd name="connsiteY14" fmla="*/ 293810 h 4274960"/>
              <a:gd name="connsiteX15" fmla="*/ 1122776 w 3563014"/>
              <a:gd name="connsiteY15" fmla="*/ 249349 h 4274960"/>
              <a:gd name="connsiteX16" fmla="*/ 1131688 w 3563014"/>
              <a:gd name="connsiteY16" fmla="*/ 220716 h 4274960"/>
              <a:gd name="connsiteX17" fmla="*/ 1160486 w 3563014"/>
              <a:gd name="connsiteY17" fmla="*/ 162234 h 4274960"/>
              <a:gd name="connsiteX18" fmla="*/ 1370024 w 3563014"/>
              <a:gd name="connsiteY18" fmla="*/ 7476 h 4274960"/>
              <a:gd name="connsiteX19" fmla="*/ 1437292 w 3563014"/>
              <a:gd name="connsiteY19" fmla="*/ 1 h 4274960"/>
              <a:gd name="connsiteX20" fmla="*/ 1437312 w 3563014"/>
              <a:gd name="connsiteY20" fmla="*/ 1 h 4274960"/>
              <a:gd name="connsiteX21" fmla="*/ 1504580 w 3563014"/>
              <a:gd name="connsiteY21" fmla="*/ 7476 h 4274960"/>
              <a:gd name="connsiteX22" fmla="*/ 1576830 w 3563014"/>
              <a:gd name="connsiteY22" fmla="*/ 34893 h 4274960"/>
              <a:gd name="connsiteX23" fmla="*/ 1593599 w 3563014"/>
              <a:gd name="connsiteY23" fmla="*/ 44072 h 4274960"/>
              <a:gd name="connsiteX24" fmla="*/ 1655769 w 3563014"/>
              <a:gd name="connsiteY24" fmla="*/ 89730 h 4274960"/>
              <a:gd name="connsiteX25" fmla="*/ 1700475 w 3563014"/>
              <a:gd name="connsiteY25" fmla="*/ 144615 h 4274960"/>
              <a:gd name="connsiteX26" fmla="*/ 1750870 w 3563014"/>
              <a:gd name="connsiteY26" fmla="*/ 241438 h 4274960"/>
              <a:gd name="connsiteX27" fmla="*/ 1750875 w 3563014"/>
              <a:gd name="connsiteY27" fmla="*/ 241448 h 4274960"/>
              <a:gd name="connsiteX28" fmla="*/ 1771131 w 3563014"/>
              <a:gd name="connsiteY28" fmla="*/ 367968 h 4274960"/>
              <a:gd name="connsiteX29" fmla="*/ 1771131 w 3563014"/>
              <a:gd name="connsiteY29" fmla="*/ 367967 h 4274960"/>
              <a:gd name="connsiteX30" fmla="*/ 1750875 w 3563014"/>
              <a:gd name="connsiteY30" fmla="*/ 241447 h 4274960"/>
              <a:gd name="connsiteX31" fmla="*/ 1750870 w 3563014"/>
              <a:gd name="connsiteY31" fmla="*/ 241438 h 4274960"/>
              <a:gd name="connsiteX32" fmla="*/ 1711850 w 3563014"/>
              <a:gd name="connsiteY32" fmla="*/ 158579 h 4274960"/>
              <a:gd name="connsiteX33" fmla="*/ 1700475 w 3563014"/>
              <a:gd name="connsiteY33" fmla="*/ 144615 h 4274960"/>
              <a:gd name="connsiteX34" fmla="*/ 1694901 w 3563014"/>
              <a:gd name="connsiteY34" fmla="*/ 133905 h 4274960"/>
              <a:gd name="connsiteX35" fmla="*/ 1610405 w 3563014"/>
              <a:gd name="connsiteY35" fmla="*/ 53270 h 4274960"/>
              <a:gd name="connsiteX36" fmla="*/ 1593599 w 3563014"/>
              <a:gd name="connsiteY36" fmla="*/ 44072 h 4274960"/>
              <a:gd name="connsiteX37" fmla="*/ 1585667 w 3563014"/>
              <a:gd name="connsiteY37" fmla="*/ 38247 h 4274960"/>
              <a:gd name="connsiteX38" fmla="*/ 1576830 w 3563014"/>
              <a:gd name="connsiteY38" fmla="*/ 34893 h 4274960"/>
              <a:gd name="connsiteX39" fmla="*/ 1559709 w 3563014"/>
              <a:gd name="connsiteY39" fmla="*/ 25522 h 4274960"/>
              <a:gd name="connsiteX40" fmla="*/ 1504580 w 3563014"/>
              <a:gd name="connsiteY40" fmla="*/ 7475 h 427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63014" h="4274960">
                <a:moveTo>
                  <a:pt x="1437312" y="0"/>
                </a:moveTo>
                <a:lnTo>
                  <a:pt x="3563014" y="0"/>
                </a:lnTo>
                <a:lnTo>
                  <a:pt x="3563014" y="4274960"/>
                </a:lnTo>
                <a:lnTo>
                  <a:pt x="372299" y="4274960"/>
                </a:lnTo>
                <a:lnTo>
                  <a:pt x="295359" y="4274960"/>
                </a:lnTo>
                <a:lnTo>
                  <a:pt x="266551" y="4271759"/>
                </a:lnTo>
                <a:cubicBezTo>
                  <a:pt x="114431" y="4237448"/>
                  <a:pt x="0" y="4089088"/>
                  <a:pt x="0" y="3911267"/>
                </a:cubicBezTo>
                <a:cubicBezTo>
                  <a:pt x="0" y="3885864"/>
                  <a:pt x="2335" y="3861062"/>
                  <a:pt x="6782" y="3837109"/>
                </a:cubicBezTo>
                <a:lnTo>
                  <a:pt x="12908" y="3815357"/>
                </a:lnTo>
                <a:lnTo>
                  <a:pt x="30043" y="3760304"/>
                </a:lnTo>
                <a:lnTo>
                  <a:pt x="1122776" y="249348"/>
                </a:lnTo>
                <a:lnTo>
                  <a:pt x="1110255" y="293809"/>
                </a:lnTo>
                <a:cubicBezTo>
                  <a:pt x="1105808" y="317762"/>
                  <a:pt x="1103473" y="342564"/>
                  <a:pt x="1103473" y="367967"/>
                </a:cubicBezTo>
                <a:lnTo>
                  <a:pt x="1103473" y="367968"/>
                </a:lnTo>
                <a:lnTo>
                  <a:pt x="1110255" y="293810"/>
                </a:lnTo>
                <a:lnTo>
                  <a:pt x="1122776" y="249349"/>
                </a:lnTo>
                <a:lnTo>
                  <a:pt x="1131688" y="220716"/>
                </a:lnTo>
                <a:lnTo>
                  <a:pt x="1160486" y="162234"/>
                </a:lnTo>
                <a:cubicBezTo>
                  <a:pt x="1208479" y="83930"/>
                  <a:pt x="1283098" y="27083"/>
                  <a:pt x="1370024" y="7476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7476"/>
                </a:lnTo>
                <a:lnTo>
                  <a:pt x="1576830" y="34893"/>
                </a:lnTo>
                <a:lnTo>
                  <a:pt x="1593599" y="44072"/>
                </a:lnTo>
                <a:lnTo>
                  <a:pt x="1655769" y="89730"/>
                </a:lnTo>
                <a:lnTo>
                  <a:pt x="1700475" y="144615"/>
                </a:lnTo>
                <a:lnTo>
                  <a:pt x="1750870" y="241438"/>
                </a:lnTo>
                <a:lnTo>
                  <a:pt x="1750875" y="241448"/>
                </a:lnTo>
                <a:lnTo>
                  <a:pt x="1771131" y="367968"/>
                </a:lnTo>
                <a:lnTo>
                  <a:pt x="1771131" y="367967"/>
                </a:lnTo>
                <a:cubicBezTo>
                  <a:pt x="1771131" y="323511"/>
                  <a:pt x="1763979" y="280898"/>
                  <a:pt x="1750875" y="241447"/>
                </a:cubicBezTo>
                <a:lnTo>
                  <a:pt x="1750870" y="241438"/>
                </a:lnTo>
                <a:lnTo>
                  <a:pt x="1711850" y="158579"/>
                </a:lnTo>
                <a:lnTo>
                  <a:pt x="1700475" y="144615"/>
                </a:lnTo>
                <a:lnTo>
                  <a:pt x="1694901" y="133905"/>
                </a:lnTo>
                <a:cubicBezTo>
                  <a:pt x="1671090" y="102102"/>
                  <a:pt x="1642525" y="74783"/>
                  <a:pt x="1610405" y="53270"/>
                </a:cubicBezTo>
                <a:lnTo>
                  <a:pt x="1593599" y="44072"/>
                </a:lnTo>
                <a:lnTo>
                  <a:pt x="1585667" y="38247"/>
                </a:lnTo>
                <a:lnTo>
                  <a:pt x="1576830" y="34893"/>
                </a:lnTo>
                <a:lnTo>
                  <a:pt x="1559709" y="25522"/>
                </a:lnTo>
                <a:cubicBezTo>
                  <a:pt x="1542022" y="17835"/>
                  <a:pt x="1523595" y="11764"/>
                  <a:pt x="1504580" y="7475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0D9224E8-4307-49D5-A3CD-B2D06B9041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1905970"/>
            <a:ext cx="3056646" cy="3689612"/>
          </a:xfrm>
          <a:custGeom>
            <a:avLst/>
            <a:gdLst>
              <a:gd name="connsiteX0" fmla="*/ 0 w 3437657"/>
              <a:gd name="connsiteY0" fmla="*/ 0 h 4274960"/>
              <a:gd name="connsiteX1" fmla="*/ 3103818 w 3437657"/>
              <a:gd name="connsiteY1" fmla="*/ 0 h 4274960"/>
              <a:gd name="connsiteX2" fmla="*/ 3036550 w 3437657"/>
              <a:gd name="connsiteY2" fmla="*/ 7475 h 4274960"/>
              <a:gd name="connsiteX3" fmla="*/ 2981422 w 3437657"/>
              <a:gd name="connsiteY3" fmla="*/ 25522 h 4274960"/>
              <a:gd name="connsiteX4" fmla="*/ 2964302 w 3437657"/>
              <a:gd name="connsiteY4" fmla="*/ 34893 h 4274960"/>
              <a:gd name="connsiteX5" fmla="*/ 2955463 w 3437657"/>
              <a:gd name="connsiteY5" fmla="*/ 38247 h 4274960"/>
              <a:gd name="connsiteX6" fmla="*/ 2947531 w 3437657"/>
              <a:gd name="connsiteY6" fmla="*/ 44072 h 4274960"/>
              <a:gd name="connsiteX7" fmla="*/ 2930726 w 3437657"/>
              <a:gd name="connsiteY7" fmla="*/ 53271 h 4274960"/>
              <a:gd name="connsiteX8" fmla="*/ 2846229 w 3437657"/>
              <a:gd name="connsiteY8" fmla="*/ 133905 h 4274960"/>
              <a:gd name="connsiteX9" fmla="*/ 2840654 w 3437657"/>
              <a:gd name="connsiteY9" fmla="*/ 144617 h 4274960"/>
              <a:gd name="connsiteX10" fmla="*/ 2829281 w 3437657"/>
              <a:gd name="connsiteY10" fmla="*/ 158579 h 4274960"/>
              <a:gd name="connsiteX11" fmla="*/ 2790265 w 3437657"/>
              <a:gd name="connsiteY11" fmla="*/ 241429 h 4274960"/>
              <a:gd name="connsiteX12" fmla="*/ 2790256 w 3437657"/>
              <a:gd name="connsiteY12" fmla="*/ 241447 h 4274960"/>
              <a:gd name="connsiteX13" fmla="*/ 2769999 w 3437657"/>
              <a:gd name="connsiteY13" fmla="*/ 367967 h 4274960"/>
              <a:gd name="connsiteX14" fmla="*/ 2769999 w 3437657"/>
              <a:gd name="connsiteY14" fmla="*/ 367968 h 4274960"/>
              <a:gd name="connsiteX15" fmla="*/ 2790256 w 3437657"/>
              <a:gd name="connsiteY15" fmla="*/ 241448 h 4274960"/>
              <a:gd name="connsiteX16" fmla="*/ 2790265 w 3437657"/>
              <a:gd name="connsiteY16" fmla="*/ 241429 h 4274960"/>
              <a:gd name="connsiteX17" fmla="*/ 2840654 w 3437657"/>
              <a:gd name="connsiteY17" fmla="*/ 144617 h 4274960"/>
              <a:gd name="connsiteX18" fmla="*/ 2885362 w 3437657"/>
              <a:gd name="connsiteY18" fmla="*/ 89730 h 4274960"/>
              <a:gd name="connsiteX19" fmla="*/ 2947531 w 3437657"/>
              <a:gd name="connsiteY19" fmla="*/ 44072 h 4274960"/>
              <a:gd name="connsiteX20" fmla="*/ 2964302 w 3437657"/>
              <a:gd name="connsiteY20" fmla="*/ 34893 h 4274960"/>
              <a:gd name="connsiteX21" fmla="*/ 3036550 w 3437657"/>
              <a:gd name="connsiteY21" fmla="*/ 7476 h 4274960"/>
              <a:gd name="connsiteX22" fmla="*/ 3103818 w 3437657"/>
              <a:gd name="connsiteY22" fmla="*/ 1 h 4274960"/>
              <a:gd name="connsiteX23" fmla="*/ 3103838 w 3437657"/>
              <a:gd name="connsiteY23" fmla="*/ 1 h 4274960"/>
              <a:gd name="connsiteX24" fmla="*/ 3171106 w 3437657"/>
              <a:gd name="connsiteY24" fmla="*/ 7476 h 4274960"/>
              <a:gd name="connsiteX25" fmla="*/ 3437657 w 3437657"/>
              <a:gd name="connsiteY25" fmla="*/ 367968 h 4274960"/>
              <a:gd name="connsiteX26" fmla="*/ 3430875 w 3437657"/>
              <a:gd name="connsiteY26" fmla="*/ 442126 h 4274960"/>
              <a:gd name="connsiteX27" fmla="*/ 3427830 w 3437657"/>
              <a:gd name="connsiteY27" fmla="*/ 452939 h 4274960"/>
              <a:gd name="connsiteX28" fmla="*/ 3406734 w 3437657"/>
              <a:gd name="connsiteY28" fmla="*/ 520719 h 4274960"/>
              <a:gd name="connsiteX29" fmla="*/ 3406733 w 3437657"/>
              <a:gd name="connsiteY29" fmla="*/ 520721 h 4274960"/>
              <a:gd name="connsiteX30" fmla="*/ 2326299 w 3437657"/>
              <a:gd name="connsiteY30" fmla="*/ 3992162 h 4274960"/>
              <a:gd name="connsiteX31" fmla="*/ 2303728 w 3437657"/>
              <a:gd name="connsiteY31" fmla="*/ 4064684 h 4274960"/>
              <a:gd name="connsiteX32" fmla="*/ 2277965 w 3437657"/>
              <a:gd name="connsiteY32" fmla="*/ 4117001 h 4274960"/>
              <a:gd name="connsiteX33" fmla="*/ 2068427 w 3437657"/>
              <a:gd name="connsiteY33" fmla="*/ 4271759 h 4274960"/>
              <a:gd name="connsiteX34" fmla="*/ 2039619 w 3437657"/>
              <a:gd name="connsiteY34" fmla="*/ 4274960 h 4274960"/>
              <a:gd name="connsiteX35" fmla="*/ 1962679 w 3437657"/>
              <a:gd name="connsiteY35" fmla="*/ 4274960 h 4274960"/>
              <a:gd name="connsiteX36" fmla="*/ 0 w 3437657"/>
              <a:gd name="connsiteY36" fmla="*/ 4274960 h 427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7657" h="4274960">
                <a:moveTo>
                  <a:pt x="0" y="0"/>
                </a:moveTo>
                <a:lnTo>
                  <a:pt x="3103818" y="0"/>
                </a:lnTo>
                <a:lnTo>
                  <a:pt x="3036550" y="7475"/>
                </a:lnTo>
                <a:cubicBezTo>
                  <a:pt x="3017535" y="11764"/>
                  <a:pt x="2999109" y="17835"/>
                  <a:pt x="2981422" y="25522"/>
                </a:cubicBezTo>
                <a:lnTo>
                  <a:pt x="2964302" y="34893"/>
                </a:lnTo>
                <a:lnTo>
                  <a:pt x="2955463" y="38247"/>
                </a:lnTo>
                <a:lnTo>
                  <a:pt x="2947531" y="44072"/>
                </a:lnTo>
                <a:lnTo>
                  <a:pt x="2930726" y="53271"/>
                </a:lnTo>
                <a:cubicBezTo>
                  <a:pt x="2898606" y="74783"/>
                  <a:pt x="2870041" y="102101"/>
                  <a:pt x="2846229" y="133905"/>
                </a:cubicBezTo>
                <a:lnTo>
                  <a:pt x="2840654" y="144617"/>
                </a:lnTo>
                <a:lnTo>
                  <a:pt x="2829281" y="158579"/>
                </a:lnTo>
                <a:lnTo>
                  <a:pt x="2790265" y="241429"/>
                </a:lnTo>
                <a:lnTo>
                  <a:pt x="2790256" y="241447"/>
                </a:lnTo>
                <a:cubicBezTo>
                  <a:pt x="2777151" y="280898"/>
                  <a:pt x="2769999" y="323512"/>
                  <a:pt x="2769999" y="367967"/>
                </a:cubicBezTo>
                <a:lnTo>
                  <a:pt x="2769999" y="367968"/>
                </a:lnTo>
                <a:lnTo>
                  <a:pt x="2790256" y="241448"/>
                </a:lnTo>
                <a:lnTo>
                  <a:pt x="2790265" y="241429"/>
                </a:lnTo>
                <a:lnTo>
                  <a:pt x="2840654" y="144617"/>
                </a:lnTo>
                <a:lnTo>
                  <a:pt x="2885362" y="89730"/>
                </a:lnTo>
                <a:lnTo>
                  <a:pt x="2947531" y="44072"/>
                </a:lnTo>
                <a:lnTo>
                  <a:pt x="2964302" y="34893"/>
                </a:lnTo>
                <a:lnTo>
                  <a:pt x="3036550" y="7476"/>
                </a:lnTo>
                <a:lnTo>
                  <a:pt x="3103818" y="1"/>
                </a:lnTo>
                <a:lnTo>
                  <a:pt x="3103838" y="1"/>
                </a:lnTo>
                <a:lnTo>
                  <a:pt x="3171106" y="7476"/>
                </a:lnTo>
                <a:cubicBezTo>
                  <a:pt x="3323227" y="41787"/>
                  <a:pt x="3437657" y="190147"/>
                  <a:pt x="3437657" y="367968"/>
                </a:cubicBezTo>
                <a:cubicBezTo>
                  <a:pt x="3437657" y="393371"/>
                  <a:pt x="3435322" y="418173"/>
                  <a:pt x="3430875" y="442126"/>
                </a:cubicBezTo>
                <a:lnTo>
                  <a:pt x="3427830" y="452939"/>
                </a:lnTo>
                <a:lnTo>
                  <a:pt x="3406734" y="520719"/>
                </a:lnTo>
                <a:lnTo>
                  <a:pt x="3406733" y="520721"/>
                </a:lnTo>
                <a:lnTo>
                  <a:pt x="2326299" y="3992162"/>
                </a:lnTo>
                <a:lnTo>
                  <a:pt x="2303728" y="4064684"/>
                </a:lnTo>
                <a:lnTo>
                  <a:pt x="2277965" y="4117001"/>
                </a:lnTo>
                <a:cubicBezTo>
                  <a:pt x="2229972" y="4195306"/>
                  <a:pt x="2155353" y="4252152"/>
                  <a:pt x="2068427" y="4271759"/>
                </a:cubicBezTo>
                <a:lnTo>
                  <a:pt x="2039619" y="4274960"/>
                </a:lnTo>
                <a:lnTo>
                  <a:pt x="1962679" y="4274960"/>
                </a:lnTo>
                <a:lnTo>
                  <a:pt x="0" y="427496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ID"/>
          </a:p>
        </p:txBody>
      </p:sp>
      <p:pic>
        <p:nvPicPr>
          <p:cNvPr id="1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6" grpId="0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GALLERY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FA3E4D6-4928-466D-99EA-0CF28CFAD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69704" y="1848967"/>
            <a:ext cx="6652592" cy="3865440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9A181D6-17AD-4C79-B1C1-DDBE8CF3FC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03984" y="5841215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F787EE-C9FF-4518-86DE-4797F3962AE3}"/>
              </a:ext>
            </a:extLst>
          </p:cNvPr>
          <p:cNvSpPr/>
          <p:nvPr userDrawn="1"/>
        </p:nvSpPr>
        <p:spPr>
          <a:xfrm>
            <a:off x="513670" y="4309850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66A3ED-4B37-4737-B5BB-AEC300401382}"/>
              </a:ext>
            </a:extLst>
          </p:cNvPr>
          <p:cNvSpPr/>
          <p:nvPr userDrawn="1"/>
        </p:nvSpPr>
        <p:spPr>
          <a:xfrm>
            <a:off x="9104483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0FD4F-EEC6-4BE4-A04A-9947143D8656}"/>
              </a:ext>
            </a:extLst>
          </p:cNvPr>
          <p:cNvSpPr/>
          <p:nvPr userDrawn="1"/>
        </p:nvSpPr>
        <p:spPr>
          <a:xfrm>
            <a:off x="852388" y="2645954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GALLERY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FA3E4D6-4928-466D-99EA-0CF28CFAD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1433" y="2853478"/>
            <a:ext cx="4326835" cy="2514076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9A181D6-17AD-4C79-B1C1-DDBE8CF3FC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0310" y="5407367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66A3ED-4B37-4737-B5BB-AEC300401382}"/>
              </a:ext>
            </a:extLst>
          </p:cNvPr>
          <p:cNvSpPr/>
          <p:nvPr userDrawn="1"/>
        </p:nvSpPr>
        <p:spPr>
          <a:xfrm>
            <a:off x="4424883" y="4403282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0FD4F-EEC6-4BE4-A04A-9947143D8656}"/>
              </a:ext>
            </a:extLst>
          </p:cNvPr>
          <p:cNvSpPr/>
          <p:nvPr userDrawn="1"/>
        </p:nvSpPr>
        <p:spPr>
          <a:xfrm>
            <a:off x="929292" y="2663828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F0DF934-E9C9-411C-84EE-D948E30EEB0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500873" y="2853478"/>
            <a:ext cx="4326835" cy="2514076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6E57A045-9A3D-476D-BEDC-FDDDE06DBC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750" y="5407367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95266A-DA33-46EE-AD74-221DABE8D5DD}"/>
              </a:ext>
            </a:extLst>
          </p:cNvPr>
          <p:cNvSpPr/>
          <p:nvPr userDrawn="1"/>
        </p:nvSpPr>
        <p:spPr>
          <a:xfrm>
            <a:off x="9794323" y="4403282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49DBDA-5C58-4393-BA2C-A613E5769B43}"/>
              </a:ext>
            </a:extLst>
          </p:cNvPr>
          <p:cNvSpPr/>
          <p:nvPr userDrawn="1"/>
        </p:nvSpPr>
        <p:spPr>
          <a:xfrm>
            <a:off x="6298732" y="2663828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GALLERY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FA3E4D6-4928-466D-99EA-0CF28CFAD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7513" y="2505956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F0DF934-E9C9-411C-84EE-D948E30EEB0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84989" y="2505956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3B70DA1C-B64F-4E35-8762-B1FDDA7CB37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452465" y="2505956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99284EAA-F18B-462D-9B39-28F24E0F61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17513" y="4440010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BF258A04-D9BE-46A7-AFC5-C3F0CE74C57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584989" y="4440010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3135BCA-4E0C-4DFB-ADE5-CC5666C42F2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452465" y="4440010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1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42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429">
            <a:off x="10492763" y="968619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40" y="468457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8" grpId="0"/>
      <p:bldP spid="20" grpId="0"/>
      <p:bldP spid="25" grpId="0"/>
      <p:bldP spid="26" grpId="0"/>
      <p:bldP spid="27" grpId="0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CHART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0B561C0-AAB9-4B31-9D42-27D8522581F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03155" y="1638442"/>
            <a:ext cx="10385690" cy="4601204"/>
          </a:xfrm>
        </p:spPr>
        <p:txBody>
          <a:bodyPr/>
          <a:lstStyle/>
          <a:p>
            <a:endParaRPr lang="en-ID"/>
          </a:p>
        </p:txBody>
      </p:sp>
      <p:pic>
        <p:nvPicPr>
          <p:cNvPr id="1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57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40" y="457406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429">
            <a:off x="10476997" y="905555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 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B9C215-C40B-456C-BADC-71FA5EAD7409}"/>
              </a:ext>
            </a:extLst>
          </p:cNvPr>
          <p:cNvCxnSpPr>
            <a:cxnSpLocks/>
          </p:cNvCxnSpPr>
          <p:nvPr userDrawn="1"/>
        </p:nvCxnSpPr>
        <p:spPr>
          <a:xfrm>
            <a:off x="3032274" y="4165063"/>
            <a:ext cx="6127452" cy="0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D1AB4-CCAD-4E02-AAAD-80B0C605294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38924"/>
            <a:ext cx="0" cy="4452279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97A9ADDB-8433-4455-9D67-1415F0F001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95504" y="5900550"/>
            <a:ext cx="3448042" cy="49065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1EF8598A-905D-4890-82CE-667989F5CB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95504" y="3508749"/>
            <a:ext cx="3448042" cy="49065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825B4C85-6316-495B-8E9E-6936F82A9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454" y="5900550"/>
            <a:ext cx="3448042" cy="49065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B97BAD5C-99B1-4910-AD93-4D9F3E2650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454" y="3508749"/>
            <a:ext cx="3448042" cy="49065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9BACBE2-C207-4A3C-8537-CDBA714E323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95500" y="1911724"/>
            <a:ext cx="3448050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A74C3523-5092-4B2C-9D3B-1698BAB9F7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48450" y="1911724"/>
            <a:ext cx="3448050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ABC45C1E-5F22-44F1-8EE3-2749EC1F493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095500" y="4295656"/>
            <a:ext cx="3448050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6821C2D-4D9E-4CD7-AC0B-EEC800ACE3D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48450" y="4295656"/>
            <a:ext cx="3448050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4721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0" grpId="0"/>
      <p:bldP spid="21" grpId="0"/>
      <p:bldP spid="22" grpId="0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TABLE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D0BA6EB-D1A6-45F7-A0BB-ACF65A53068B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74713" y="1630807"/>
            <a:ext cx="10396537" cy="4691166"/>
          </a:xfrm>
        </p:spPr>
        <p:txBody>
          <a:bodyPr/>
          <a:lstStyle/>
          <a:p>
            <a:endParaRPr lang="en-ID"/>
          </a:p>
        </p:txBody>
      </p:sp>
      <p:pic>
        <p:nvPicPr>
          <p:cNvPr id="1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57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429">
            <a:off x="10476997" y="905555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40" y="457406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CF25CAF-5FCF-4ADE-B5E9-F03BE19DF37E}"/>
              </a:ext>
            </a:extLst>
          </p:cNvPr>
          <p:cNvSpPr/>
          <p:nvPr userDrawn="1"/>
        </p:nvSpPr>
        <p:spPr>
          <a:xfrm>
            <a:off x="4667608" y="1689816"/>
            <a:ext cx="2856784" cy="28567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QUOTE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1143" y="5719273"/>
            <a:ext cx="4789714" cy="25922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347886-8C73-4711-984A-38128DD420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0601" y="1806580"/>
            <a:ext cx="2590800" cy="2590800"/>
          </a:xfrm>
          <a:custGeom>
            <a:avLst/>
            <a:gdLst>
              <a:gd name="connsiteX0" fmla="*/ 1524000 w 3048000"/>
              <a:gd name="connsiteY0" fmla="*/ 0 h 3048000"/>
              <a:gd name="connsiteX1" fmla="*/ 3048000 w 3048000"/>
              <a:gd name="connsiteY1" fmla="*/ 1524000 h 3048000"/>
              <a:gd name="connsiteX2" fmla="*/ 1524000 w 3048000"/>
              <a:gd name="connsiteY2" fmla="*/ 3048000 h 3048000"/>
              <a:gd name="connsiteX3" fmla="*/ 0 w 3048000"/>
              <a:gd name="connsiteY3" fmla="*/ 1524000 h 3048000"/>
              <a:gd name="connsiteX4" fmla="*/ 1524000 w 30480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3048000">
                <a:moveTo>
                  <a:pt x="1524000" y="0"/>
                </a:moveTo>
                <a:cubicBezTo>
                  <a:pt x="2365682" y="0"/>
                  <a:pt x="3048000" y="682318"/>
                  <a:pt x="3048000" y="1524000"/>
                </a:cubicBezTo>
                <a:cubicBezTo>
                  <a:pt x="3048000" y="2365682"/>
                  <a:pt x="2365682" y="3048000"/>
                  <a:pt x="1524000" y="3048000"/>
                </a:cubicBezTo>
                <a:cubicBezTo>
                  <a:pt x="682318" y="3048000"/>
                  <a:pt x="0" y="2365682"/>
                  <a:pt x="0" y="1524000"/>
                </a:cubicBezTo>
                <a:cubicBezTo>
                  <a:pt x="0" y="682318"/>
                  <a:pt x="682318" y="0"/>
                  <a:pt x="1524000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noAutofit/>
          </a:bodyPr>
          <a:lstStyle>
            <a:lvl1pPr algn="ctr">
              <a:defRPr sz="1100"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18852" y="4613218"/>
            <a:ext cx="7954296" cy="978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9723" y="6038624"/>
            <a:ext cx="2935348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3F26A5F-3505-4E79-8B6D-7B98E31B7C62}"/>
              </a:ext>
            </a:extLst>
          </p:cNvPr>
          <p:cNvSpPr/>
          <p:nvPr userDrawn="1"/>
        </p:nvSpPr>
        <p:spPr>
          <a:xfrm>
            <a:off x="4606931" y="1612910"/>
            <a:ext cx="2978140" cy="2978140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F282C5-E0F6-42FA-A928-080D837A40C4}"/>
              </a:ext>
            </a:extLst>
          </p:cNvPr>
          <p:cNvGrpSpPr/>
          <p:nvPr userDrawn="1"/>
        </p:nvGrpSpPr>
        <p:grpSpPr>
          <a:xfrm>
            <a:off x="4055837" y="2752564"/>
            <a:ext cx="4097719" cy="1446550"/>
            <a:chOff x="4127034" y="2752564"/>
            <a:chExt cx="4097719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D760C-B328-427D-8BC5-957C4B2374C2}"/>
                </a:ext>
              </a:extLst>
            </p:cNvPr>
            <p:cNvSpPr txBox="1"/>
            <p:nvPr userDrawn="1"/>
          </p:nvSpPr>
          <p:spPr>
            <a:xfrm>
              <a:off x="4127034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25000"/>
                    </a:schemeClr>
                  </a:solidFill>
                </a:rPr>
                <a:t>“</a:t>
              </a:r>
              <a:endParaRPr lang="en-ID" sz="88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6F78F3-3843-41B6-BD0C-4AAD9F31C75A}"/>
                </a:ext>
              </a:extLst>
            </p:cNvPr>
            <p:cNvSpPr txBox="1"/>
            <p:nvPr userDrawn="1"/>
          </p:nvSpPr>
          <p:spPr>
            <a:xfrm>
              <a:off x="7645748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25000"/>
                    </a:schemeClr>
                  </a:solidFill>
                </a:rPr>
                <a:t>”</a:t>
              </a:r>
              <a:endParaRPr lang="en-ID" sz="88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  <p:pic>
        <p:nvPicPr>
          <p:cNvPr id="1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0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eft">
    <p:bg>
      <p:bgPr>
        <a:gradFill flip="none" rotWithShape="1">
          <a:gsLst>
            <a:gs pos="100000">
              <a:schemeClr val="tx2">
                <a:lumMod val="50000"/>
              </a:schemeClr>
            </a:gs>
            <a:gs pos="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378090-619A-4B69-AEE5-57AD5DBCA9A0}"/>
              </a:ext>
            </a:extLst>
          </p:cNvPr>
          <p:cNvSpPr/>
          <p:nvPr userDrawn="1"/>
        </p:nvSpPr>
        <p:spPr>
          <a:xfrm rot="16992024">
            <a:off x="1536566" y="934785"/>
            <a:ext cx="4481014" cy="4481014"/>
          </a:xfrm>
          <a:prstGeom prst="round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7334FD-31E3-4B13-8072-57866405617A}"/>
              </a:ext>
            </a:extLst>
          </p:cNvPr>
          <p:cNvSpPr/>
          <p:nvPr userDrawn="1"/>
        </p:nvSpPr>
        <p:spPr>
          <a:xfrm rot="19511744">
            <a:off x="1600423" y="784771"/>
            <a:ext cx="5356674" cy="5356674"/>
          </a:xfrm>
          <a:prstGeom prst="roundRect">
            <a:avLst/>
          </a:prstGeom>
          <a:solidFill>
            <a:schemeClr val="tx2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952EC5DD-0417-494C-9C31-67AB0E2DED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0018" y="2683819"/>
            <a:ext cx="5171148" cy="1042926"/>
          </a:xfrm>
        </p:spPr>
        <p:txBody>
          <a:bodyPr anchor="t">
            <a:noAutofit/>
          </a:bodyPr>
          <a:lstStyle>
            <a:lvl1pPr marL="0" indent="0" algn="r">
              <a:lnSpc>
                <a:spcPct val="70000"/>
              </a:lnSpc>
              <a:buNone/>
              <a:defRPr sz="54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D" dirty="0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576EE8AF-5F6D-43A6-843F-F2BB327693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70018" y="263637"/>
            <a:ext cx="5171148" cy="2051524"/>
          </a:xfrm>
        </p:spPr>
        <p:txBody>
          <a:bodyPr anchor="t">
            <a:noAutofit/>
          </a:bodyPr>
          <a:lstStyle>
            <a:lvl1pPr marL="0" indent="0" algn="r">
              <a:lnSpc>
                <a:spcPct val="70000"/>
              </a:lnSpc>
              <a:buNone/>
              <a:defRPr sz="23900" b="1" spc="-100" baseline="0">
                <a:solidFill>
                  <a:schemeClr val="bg1">
                    <a:alpha val="10000"/>
                  </a:schemeClr>
                </a:solidFill>
                <a:latin typeface="Couture" panose="020B08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31FFF4-DA69-4552-87A2-B58B0D99F69F}"/>
              </a:ext>
            </a:extLst>
          </p:cNvPr>
          <p:cNvSpPr/>
          <p:nvPr userDrawn="1"/>
        </p:nvSpPr>
        <p:spPr>
          <a:xfrm>
            <a:off x="674517" y="671636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10A142-D89C-4E9E-B51E-AC3CE1DB2895}"/>
              </a:ext>
            </a:extLst>
          </p:cNvPr>
          <p:cNvSpPr/>
          <p:nvPr userDrawn="1"/>
        </p:nvSpPr>
        <p:spPr>
          <a:xfrm>
            <a:off x="4830814" y="469444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7B1428-60CF-41AB-803F-015656A3AAFE}"/>
              </a:ext>
            </a:extLst>
          </p:cNvPr>
          <p:cNvSpPr/>
          <p:nvPr userDrawn="1"/>
        </p:nvSpPr>
        <p:spPr>
          <a:xfrm>
            <a:off x="1228766" y="965871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61D7F02-8616-41F8-9257-DB5EF5D064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0835" y="626764"/>
            <a:ext cx="5364933" cy="5364933"/>
          </a:xfrm>
          <a:custGeom>
            <a:avLst/>
            <a:gdLst>
              <a:gd name="connsiteX0" fmla="*/ 4017827 w 6074420"/>
              <a:gd name="connsiteY0" fmla="*/ 306 h 6074420"/>
              <a:gd name="connsiteX1" fmla="*/ 4782817 w 6074420"/>
              <a:gd name="connsiteY1" fmla="*/ 537543 h 6074420"/>
              <a:gd name="connsiteX2" fmla="*/ 6015989 w 6074420"/>
              <a:gd name="connsiteY2" fmla="*/ 3687102 h 6074420"/>
              <a:gd name="connsiteX3" fmla="*/ 5536878 w 6074420"/>
              <a:gd name="connsiteY3" fmla="*/ 4782817 h 6074420"/>
              <a:gd name="connsiteX4" fmla="*/ 2387320 w 6074420"/>
              <a:gd name="connsiteY4" fmla="*/ 6015989 h 6074420"/>
              <a:gd name="connsiteX5" fmla="*/ 1291604 w 6074420"/>
              <a:gd name="connsiteY5" fmla="*/ 5536878 h 6074420"/>
              <a:gd name="connsiteX6" fmla="*/ 58432 w 6074420"/>
              <a:gd name="connsiteY6" fmla="*/ 2387320 h 6074420"/>
              <a:gd name="connsiteX7" fmla="*/ 537543 w 6074420"/>
              <a:gd name="connsiteY7" fmla="*/ 1291604 h 6074420"/>
              <a:gd name="connsiteX8" fmla="*/ 3687102 w 6074420"/>
              <a:gd name="connsiteY8" fmla="*/ 58432 h 6074420"/>
              <a:gd name="connsiteX9" fmla="*/ 4017827 w 6074420"/>
              <a:gd name="connsiteY9" fmla="*/ 306 h 6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4420" h="6074420">
                <a:moveTo>
                  <a:pt x="4017827" y="306"/>
                </a:moveTo>
                <a:cubicBezTo>
                  <a:pt x="4347244" y="9187"/>
                  <a:pt x="4655114" y="211386"/>
                  <a:pt x="4782817" y="537543"/>
                </a:cubicBezTo>
                <a:lnTo>
                  <a:pt x="6015989" y="3687102"/>
                </a:lnTo>
                <a:cubicBezTo>
                  <a:pt x="6186260" y="4121978"/>
                  <a:pt x="5971755" y="4612547"/>
                  <a:pt x="5536878" y="4782817"/>
                </a:cubicBezTo>
                <a:lnTo>
                  <a:pt x="2387320" y="6015989"/>
                </a:lnTo>
                <a:cubicBezTo>
                  <a:pt x="1952443" y="6186260"/>
                  <a:pt x="1461875" y="5971755"/>
                  <a:pt x="1291604" y="5536878"/>
                </a:cubicBezTo>
                <a:lnTo>
                  <a:pt x="58432" y="2387320"/>
                </a:lnTo>
                <a:cubicBezTo>
                  <a:pt x="-111839" y="1952443"/>
                  <a:pt x="102667" y="1461875"/>
                  <a:pt x="537543" y="1291604"/>
                </a:cubicBezTo>
                <a:lnTo>
                  <a:pt x="3687102" y="58432"/>
                </a:lnTo>
                <a:cubicBezTo>
                  <a:pt x="3795821" y="15864"/>
                  <a:pt x="3908021" y="-2655"/>
                  <a:pt x="4017827" y="306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pic>
        <p:nvPicPr>
          <p:cNvPr id="1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0" y="5893126"/>
            <a:ext cx="1776883" cy="84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5" y="72972"/>
            <a:ext cx="618523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817" y="5868236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06" y="559021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 animBg="1"/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0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Right">
    <p:bg>
      <p:bgPr>
        <a:gradFill flip="none" rotWithShape="1">
          <a:gsLst>
            <a:gs pos="100000">
              <a:schemeClr val="tx2">
                <a:lumMod val="50000"/>
              </a:schemeClr>
            </a:gs>
            <a:gs pos="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378090-619A-4B69-AEE5-57AD5DBCA9A0}"/>
              </a:ext>
            </a:extLst>
          </p:cNvPr>
          <p:cNvSpPr/>
          <p:nvPr userDrawn="1"/>
        </p:nvSpPr>
        <p:spPr>
          <a:xfrm rot="16992024">
            <a:off x="6404933" y="934785"/>
            <a:ext cx="4481014" cy="4481014"/>
          </a:xfrm>
          <a:prstGeom prst="round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7334FD-31E3-4B13-8072-57866405617A}"/>
              </a:ext>
            </a:extLst>
          </p:cNvPr>
          <p:cNvSpPr/>
          <p:nvPr userDrawn="1"/>
        </p:nvSpPr>
        <p:spPr>
          <a:xfrm rot="19511744">
            <a:off x="5785736" y="784771"/>
            <a:ext cx="5356674" cy="5356674"/>
          </a:xfrm>
          <a:prstGeom prst="roundRect">
            <a:avLst/>
          </a:prstGeom>
          <a:solidFill>
            <a:schemeClr val="tx2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952EC5DD-0417-494C-9C31-67AB0E2DED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503" y="2683819"/>
            <a:ext cx="5171148" cy="1042926"/>
          </a:xfrm>
        </p:spPr>
        <p:txBody>
          <a:bodyPr anchor="t">
            <a:noAutofit/>
          </a:bodyPr>
          <a:lstStyle>
            <a:lvl1pPr marL="0" indent="0" algn="l">
              <a:lnSpc>
                <a:spcPct val="70000"/>
              </a:lnSpc>
              <a:buNone/>
              <a:defRPr sz="54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D" dirty="0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576EE8AF-5F6D-43A6-843F-F2BB327693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9503" y="263637"/>
            <a:ext cx="5171148" cy="2051524"/>
          </a:xfrm>
        </p:spPr>
        <p:txBody>
          <a:bodyPr anchor="t">
            <a:noAutofit/>
          </a:bodyPr>
          <a:lstStyle>
            <a:lvl1pPr marL="0" indent="0" algn="l">
              <a:lnSpc>
                <a:spcPct val="70000"/>
              </a:lnSpc>
              <a:buNone/>
              <a:defRPr sz="23900" b="1" spc="-100" baseline="0">
                <a:solidFill>
                  <a:schemeClr val="bg1">
                    <a:alpha val="10000"/>
                  </a:schemeClr>
                </a:solidFill>
                <a:latin typeface="Couture" panose="020B08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31FFF4-DA69-4552-87A2-B58B0D99F69F}"/>
              </a:ext>
            </a:extLst>
          </p:cNvPr>
          <p:cNvSpPr/>
          <p:nvPr userDrawn="1"/>
        </p:nvSpPr>
        <p:spPr>
          <a:xfrm>
            <a:off x="5984631" y="482348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10A142-D89C-4E9E-B51E-AC3CE1DB2895}"/>
              </a:ext>
            </a:extLst>
          </p:cNvPr>
          <p:cNvSpPr/>
          <p:nvPr userDrawn="1"/>
        </p:nvSpPr>
        <p:spPr>
          <a:xfrm>
            <a:off x="6754864" y="5232380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7B1428-60CF-41AB-803F-015656A3AAFE}"/>
              </a:ext>
            </a:extLst>
          </p:cNvPr>
          <p:cNvSpPr/>
          <p:nvPr userDrawn="1"/>
        </p:nvSpPr>
        <p:spPr>
          <a:xfrm>
            <a:off x="6274697" y="1147043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61D7F02-8616-41F8-9257-DB5EF5D064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7707" y="626764"/>
            <a:ext cx="5364933" cy="5364933"/>
          </a:xfrm>
          <a:custGeom>
            <a:avLst/>
            <a:gdLst>
              <a:gd name="connsiteX0" fmla="*/ 4017827 w 6074420"/>
              <a:gd name="connsiteY0" fmla="*/ 306 h 6074420"/>
              <a:gd name="connsiteX1" fmla="*/ 4782817 w 6074420"/>
              <a:gd name="connsiteY1" fmla="*/ 537543 h 6074420"/>
              <a:gd name="connsiteX2" fmla="*/ 6015989 w 6074420"/>
              <a:gd name="connsiteY2" fmla="*/ 3687102 h 6074420"/>
              <a:gd name="connsiteX3" fmla="*/ 5536878 w 6074420"/>
              <a:gd name="connsiteY3" fmla="*/ 4782817 h 6074420"/>
              <a:gd name="connsiteX4" fmla="*/ 2387320 w 6074420"/>
              <a:gd name="connsiteY4" fmla="*/ 6015989 h 6074420"/>
              <a:gd name="connsiteX5" fmla="*/ 1291604 w 6074420"/>
              <a:gd name="connsiteY5" fmla="*/ 5536878 h 6074420"/>
              <a:gd name="connsiteX6" fmla="*/ 58432 w 6074420"/>
              <a:gd name="connsiteY6" fmla="*/ 2387320 h 6074420"/>
              <a:gd name="connsiteX7" fmla="*/ 537543 w 6074420"/>
              <a:gd name="connsiteY7" fmla="*/ 1291604 h 6074420"/>
              <a:gd name="connsiteX8" fmla="*/ 3687102 w 6074420"/>
              <a:gd name="connsiteY8" fmla="*/ 58432 h 6074420"/>
              <a:gd name="connsiteX9" fmla="*/ 4017827 w 6074420"/>
              <a:gd name="connsiteY9" fmla="*/ 306 h 6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4420" h="6074420">
                <a:moveTo>
                  <a:pt x="4017827" y="306"/>
                </a:moveTo>
                <a:cubicBezTo>
                  <a:pt x="4347244" y="9187"/>
                  <a:pt x="4655114" y="211386"/>
                  <a:pt x="4782817" y="537543"/>
                </a:cubicBezTo>
                <a:lnTo>
                  <a:pt x="6015989" y="3687102"/>
                </a:lnTo>
                <a:cubicBezTo>
                  <a:pt x="6186260" y="4121978"/>
                  <a:pt x="5971755" y="4612547"/>
                  <a:pt x="5536878" y="4782817"/>
                </a:cubicBezTo>
                <a:lnTo>
                  <a:pt x="2387320" y="6015989"/>
                </a:lnTo>
                <a:cubicBezTo>
                  <a:pt x="1952443" y="6186260"/>
                  <a:pt x="1461875" y="5971755"/>
                  <a:pt x="1291604" y="5536878"/>
                </a:cubicBezTo>
                <a:lnTo>
                  <a:pt x="58432" y="2387320"/>
                </a:lnTo>
                <a:cubicBezTo>
                  <a:pt x="-111839" y="1952443"/>
                  <a:pt x="102667" y="1461875"/>
                  <a:pt x="537543" y="1291604"/>
                </a:cubicBezTo>
                <a:lnTo>
                  <a:pt x="3687102" y="58432"/>
                </a:lnTo>
                <a:cubicBezTo>
                  <a:pt x="3795821" y="15864"/>
                  <a:pt x="3908021" y="-2655"/>
                  <a:pt x="4017827" y="306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pic>
        <p:nvPicPr>
          <p:cNvPr id="1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5" y="5776027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7" y="72972"/>
            <a:ext cx="618523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8841">
            <a:off x="2040802" y="5910896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817" y="5868236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 animBg="1"/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0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10331" y="4344254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04ED97-FE74-4CBD-AD49-40F9A1C4DB17}"/>
              </a:ext>
            </a:extLst>
          </p:cNvPr>
          <p:cNvSpPr/>
          <p:nvPr userDrawn="1"/>
        </p:nvSpPr>
        <p:spPr>
          <a:xfrm rot="2700000">
            <a:off x="1762960" y="2881512"/>
            <a:ext cx="1038178" cy="103817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7946" y="2986990"/>
            <a:ext cx="1468206" cy="82722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0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2C9AB-EC21-4F66-8615-471CA3DA0CAE}"/>
              </a:ext>
            </a:extLst>
          </p:cNvPr>
          <p:cNvCxnSpPr>
            <a:cxnSpLocks/>
          </p:cNvCxnSpPr>
          <p:nvPr userDrawn="1"/>
        </p:nvCxnSpPr>
        <p:spPr>
          <a:xfrm>
            <a:off x="1332703" y="4239479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FE7165BA-F1FA-460A-8696-5E04967BB4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53103" y="4344253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94E1ED-AF27-4B1F-B795-7508FFF487BD}"/>
              </a:ext>
            </a:extLst>
          </p:cNvPr>
          <p:cNvSpPr/>
          <p:nvPr userDrawn="1"/>
        </p:nvSpPr>
        <p:spPr>
          <a:xfrm rot="2700000">
            <a:off x="4305732" y="2881511"/>
            <a:ext cx="1038178" cy="103817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A1FB032A-A28D-4F68-B9A4-E4F6DE31BC5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0718" y="2986989"/>
            <a:ext cx="1468206" cy="82722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0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W</a:t>
            </a:r>
            <a:endParaRPr lang="en-ID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9DAD59-449B-4DC0-832B-9BE5C2A26E8D}"/>
              </a:ext>
            </a:extLst>
          </p:cNvPr>
          <p:cNvCxnSpPr>
            <a:cxnSpLocks/>
          </p:cNvCxnSpPr>
          <p:nvPr userDrawn="1"/>
        </p:nvCxnSpPr>
        <p:spPr>
          <a:xfrm>
            <a:off x="3875475" y="4239478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3B103E24-CB79-4F6B-8BA1-EAB86D34D9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5875" y="4344252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D378633-7866-41E2-A327-0B15D3ADC507}"/>
              </a:ext>
            </a:extLst>
          </p:cNvPr>
          <p:cNvSpPr/>
          <p:nvPr userDrawn="1"/>
        </p:nvSpPr>
        <p:spPr>
          <a:xfrm rot="2700000">
            <a:off x="6848504" y="2881510"/>
            <a:ext cx="1038178" cy="103817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8BBFE98F-D0D4-4AF0-B9E5-74FA430D15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33490" y="2986988"/>
            <a:ext cx="1468206" cy="82722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0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O</a:t>
            </a:r>
            <a:endParaRPr lang="en-ID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FC1F01-B3BD-4A09-AF2F-B272A0FA561A}"/>
              </a:ext>
            </a:extLst>
          </p:cNvPr>
          <p:cNvCxnSpPr>
            <a:cxnSpLocks/>
          </p:cNvCxnSpPr>
          <p:nvPr userDrawn="1"/>
        </p:nvCxnSpPr>
        <p:spPr>
          <a:xfrm>
            <a:off x="6418247" y="4239477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EFCD272-E417-4DBE-8FA0-F9728C42EA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38647" y="4344251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46B057-D44B-4ADC-AC1E-30C08F73B110}"/>
              </a:ext>
            </a:extLst>
          </p:cNvPr>
          <p:cNvSpPr/>
          <p:nvPr userDrawn="1"/>
        </p:nvSpPr>
        <p:spPr>
          <a:xfrm rot="2700000">
            <a:off x="9391276" y="2881509"/>
            <a:ext cx="1038178" cy="103817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CD5CE7E-0E0F-471C-8854-E1D611F6760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76262" y="2986987"/>
            <a:ext cx="1468206" cy="82722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0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</a:t>
            </a:r>
            <a:endParaRPr lang="en-ID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358CC1-B633-4222-AA1F-29F4767687FD}"/>
              </a:ext>
            </a:extLst>
          </p:cNvPr>
          <p:cNvCxnSpPr>
            <a:cxnSpLocks/>
          </p:cNvCxnSpPr>
          <p:nvPr userDrawn="1"/>
        </p:nvCxnSpPr>
        <p:spPr>
          <a:xfrm>
            <a:off x="8961019" y="4239476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5C600E-9695-4EBA-AD80-638864CDFA7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12192000" cy="2346325"/>
          </a:xfrm>
        </p:spPr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95532EA-A249-42EF-8AAA-D21B9FB830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-1"/>
            <a:ext cx="12192000" cy="2346325"/>
          </a:xfrm>
          <a:solidFill>
            <a:schemeClr val="tx2">
              <a:lumMod val="50000"/>
              <a:alpha val="8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5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7" grpId="0" build="p" animBg="1">
        <p:tmplLst>
          <p:tmpl>
            <p:tnLst>
              <p:par>
                <p:cTn presetID="2" presetClass="entr" presetSubtype="1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6E30A5BD-B9F5-4C32-82D5-F7188DC9AA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2159" y="3945192"/>
            <a:ext cx="6066111" cy="1042926"/>
          </a:xfrm>
        </p:spPr>
        <p:txBody>
          <a:bodyPr anchor="b">
            <a:noAutofit/>
          </a:bodyPr>
          <a:lstStyle>
            <a:lvl1pPr marL="0" indent="0" algn="l">
              <a:lnSpc>
                <a:spcPct val="70000"/>
              </a:lnSpc>
              <a:buNone/>
              <a:defRPr sz="5400" b="1">
                <a:solidFill>
                  <a:schemeClr val="tx2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D" dirty="0"/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6EE5323E-0BBA-4740-ACE5-F270FC053C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72159" y="5055063"/>
            <a:ext cx="6066110" cy="1802937"/>
          </a:xfrm>
        </p:spPr>
        <p:txBody>
          <a:bodyPr anchor="t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1B2FEE8-1706-4BB7-84C0-464422E29A8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2192000" cy="3944938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6D7618-CF3A-4B53-B26A-BF0D24849B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-66675"/>
            <a:ext cx="12192000" cy="4011613"/>
          </a:xfrm>
          <a:solidFill>
            <a:schemeClr val="tx2">
              <a:lumMod val="50000"/>
              <a:alpha val="78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F8145C7F-2CAF-4FF6-AA7D-7654CB4D17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801106" y="1061883"/>
            <a:ext cx="9602212" cy="5766619"/>
          </a:xfrm>
        </p:spPr>
        <p:txBody>
          <a:bodyPr anchor="ctr">
            <a:noAutofit/>
          </a:bodyPr>
          <a:lstStyle>
            <a:lvl1pPr marL="0" indent="0" algn="r">
              <a:lnSpc>
                <a:spcPct val="70000"/>
              </a:lnSpc>
              <a:buNone/>
              <a:defRPr sz="71400" b="1" spc="-100" baseline="0">
                <a:solidFill>
                  <a:schemeClr val="tx2">
                    <a:lumMod val="50000"/>
                    <a:alpha val="70000"/>
                  </a:schemeClr>
                </a:solidFill>
                <a:latin typeface="Couture" panose="020B0804020202020204" pitchFamily="34" charset="0"/>
              </a:defRPr>
            </a:lvl1pPr>
          </a:lstStyle>
          <a:p>
            <a:pPr lvl="0"/>
            <a:r>
              <a:rPr lang="en-US" dirty="0"/>
              <a:t>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36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 animBg="1">
        <p:tmplLst>
          <p:tmpl>
            <p:tnLst>
              <p:par>
                <p:cTn presetID="2" presetClass="entr" presetSubtype="1" decel="8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8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VALUE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0BA1B1F3-2148-418C-A19D-295CD0447A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78693" y="4140539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DF66FA8E-3D3C-4034-8814-CDE27083B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8693" y="3581669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30D816-4DCD-4841-9211-B016FED2A300}"/>
              </a:ext>
            </a:extLst>
          </p:cNvPr>
          <p:cNvCxnSpPr>
            <a:cxnSpLocks/>
          </p:cNvCxnSpPr>
          <p:nvPr userDrawn="1"/>
        </p:nvCxnSpPr>
        <p:spPr>
          <a:xfrm>
            <a:off x="2601065" y="3429003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25176CCD-A65F-4B75-ADBF-D5343E87FD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1465" y="4140538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43CE25AD-C441-4D8D-99BC-CCD1E28449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1465" y="3581668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DB529-79D6-4109-8A8B-9F1494B5C722}"/>
              </a:ext>
            </a:extLst>
          </p:cNvPr>
          <p:cNvCxnSpPr>
            <a:cxnSpLocks/>
          </p:cNvCxnSpPr>
          <p:nvPr userDrawn="1"/>
        </p:nvCxnSpPr>
        <p:spPr>
          <a:xfrm>
            <a:off x="5143837" y="3429002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35048291-DC86-422B-89DA-DD0CE55186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64237" y="4140537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1A63613D-6B04-4369-95D2-18229A5447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64237" y="3581667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83D71-B512-4278-B7DB-82B007436B2F}"/>
              </a:ext>
            </a:extLst>
          </p:cNvPr>
          <p:cNvCxnSpPr>
            <a:cxnSpLocks/>
          </p:cNvCxnSpPr>
          <p:nvPr userDrawn="1"/>
        </p:nvCxnSpPr>
        <p:spPr>
          <a:xfrm>
            <a:off x="7686609" y="3429001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29BBB7B-00D9-44A0-88FF-BCF22E4149A2}"/>
              </a:ext>
            </a:extLst>
          </p:cNvPr>
          <p:cNvSpPr/>
          <p:nvPr userDrawn="1"/>
        </p:nvSpPr>
        <p:spPr>
          <a:xfrm>
            <a:off x="3067805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02D052DD-9B37-4433-A8A7-B532957BD9F8}"/>
              </a:ext>
            </a:extLst>
          </p:cNvPr>
          <p:cNvSpPr/>
          <p:nvPr userDrawn="1"/>
        </p:nvSpPr>
        <p:spPr>
          <a:xfrm>
            <a:off x="5610577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DBD1456-E11F-4516-9C83-3A3A704CA202}"/>
              </a:ext>
            </a:extLst>
          </p:cNvPr>
          <p:cNvSpPr/>
          <p:nvPr userDrawn="1"/>
        </p:nvSpPr>
        <p:spPr>
          <a:xfrm>
            <a:off x="8153349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31" grpId="0" animBg="1"/>
      <p:bldP spid="32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VALUE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0BA1B1F3-2148-418C-A19D-295CD0447A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10331" y="4140539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DF66FA8E-3D3C-4034-8814-CDE27083B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0331" y="3581669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30D816-4DCD-4841-9211-B016FED2A300}"/>
              </a:ext>
            </a:extLst>
          </p:cNvPr>
          <p:cNvCxnSpPr>
            <a:cxnSpLocks/>
          </p:cNvCxnSpPr>
          <p:nvPr userDrawn="1"/>
        </p:nvCxnSpPr>
        <p:spPr>
          <a:xfrm>
            <a:off x="1332703" y="3429003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25176CCD-A65F-4B75-ADBF-D5343E87FD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53103" y="4140538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43CE25AD-C441-4D8D-99BC-CCD1E28449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53103" y="3581668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DB529-79D6-4109-8A8B-9F1494B5C722}"/>
              </a:ext>
            </a:extLst>
          </p:cNvPr>
          <p:cNvCxnSpPr>
            <a:cxnSpLocks/>
          </p:cNvCxnSpPr>
          <p:nvPr userDrawn="1"/>
        </p:nvCxnSpPr>
        <p:spPr>
          <a:xfrm>
            <a:off x="3875475" y="3429002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35048291-DC86-422B-89DA-DD0CE55186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5875" y="4140537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1A63613D-6B04-4369-95D2-18229A5447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5875" y="3581667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83D71-B512-4278-B7DB-82B007436B2F}"/>
              </a:ext>
            </a:extLst>
          </p:cNvPr>
          <p:cNvCxnSpPr>
            <a:cxnSpLocks/>
          </p:cNvCxnSpPr>
          <p:nvPr userDrawn="1"/>
        </p:nvCxnSpPr>
        <p:spPr>
          <a:xfrm>
            <a:off x="6418247" y="3429001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3C39CBD-120E-4E8E-966D-5AD3FE26B7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38647" y="4140536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5E67ED40-8EE4-4ACE-A403-8770FEF170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8647" y="3581666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CBF59-5E9B-4152-9C71-E202B91B6C6E}"/>
              </a:ext>
            </a:extLst>
          </p:cNvPr>
          <p:cNvCxnSpPr>
            <a:cxnSpLocks/>
          </p:cNvCxnSpPr>
          <p:nvPr userDrawn="1"/>
        </p:nvCxnSpPr>
        <p:spPr>
          <a:xfrm>
            <a:off x="8961019" y="3429000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29BBB7B-00D9-44A0-88FF-BCF22E4149A2}"/>
              </a:ext>
            </a:extLst>
          </p:cNvPr>
          <p:cNvSpPr/>
          <p:nvPr userDrawn="1"/>
        </p:nvSpPr>
        <p:spPr>
          <a:xfrm>
            <a:off x="1799443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02D052DD-9B37-4433-A8A7-B532957BD9F8}"/>
              </a:ext>
            </a:extLst>
          </p:cNvPr>
          <p:cNvSpPr/>
          <p:nvPr userDrawn="1"/>
        </p:nvSpPr>
        <p:spPr>
          <a:xfrm>
            <a:off x="4342215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DBD1456-E11F-4516-9C83-3A3A704CA202}"/>
              </a:ext>
            </a:extLst>
          </p:cNvPr>
          <p:cNvSpPr/>
          <p:nvPr userDrawn="1"/>
        </p:nvSpPr>
        <p:spPr>
          <a:xfrm>
            <a:off x="6884987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438D9A9-D077-4E21-8BDF-39BDBFE8A7BB}"/>
              </a:ext>
            </a:extLst>
          </p:cNvPr>
          <p:cNvSpPr/>
          <p:nvPr userDrawn="1"/>
        </p:nvSpPr>
        <p:spPr>
          <a:xfrm>
            <a:off x="9427759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31" grpId="0" animBg="1"/>
      <p:bldP spid="32" grpId="0" animBg="1"/>
      <p:bldP spid="33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D2CB70-02B9-484B-9E64-90FF26F91361}"/>
              </a:ext>
            </a:extLst>
          </p:cNvPr>
          <p:cNvSpPr/>
          <p:nvPr userDrawn="1"/>
        </p:nvSpPr>
        <p:spPr>
          <a:xfrm>
            <a:off x="1283407" y="2397981"/>
            <a:ext cx="9626038" cy="4482210"/>
          </a:xfrm>
          <a:custGeom>
            <a:avLst/>
            <a:gdLst>
              <a:gd name="connsiteX0" fmla="*/ 1034908 w 9626038"/>
              <a:gd name="connsiteY0" fmla="*/ 0 h 4482210"/>
              <a:gd name="connsiteX1" fmla="*/ 8591130 w 9626038"/>
              <a:gd name="connsiteY1" fmla="*/ 0 h 4482210"/>
              <a:gd name="connsiteX2" fmla="*/ 9626038 w 9626038"/>
              <a:gd name="connsiteY2" fmla="*/ 1034908 h 4482210"/>
              <a:gd name="connsiteX3" fmla="*/ 9626038 w 9626038"/>
              <a:gd name="connsiteY3" fmla="*/ 2689406 h 4482210"/>
              <a:gd name="connsiteX4" fmla="*/ 9626038 w 9626038"/>
              <a:gd name="connsiteY4" fmla="*/ 2828562 h 4482210"/>
              <a:gd name="connsiteX5" fmla="*/ 9626038 w 9626038"/>
              <a:gd name="connsiteY5" fmla="*/ 4482210 h 4482210"/>
              <a:gd name="connsiteX6" fmla="*/ 0 w 9626038"/>
              <a:gd name="connsiteY6" fmla="*/ 4482210 h 4482210"/>
              <a:gd name="connsiteX7" fmla="*/ 0 w 9626038"/>
              <a:gd name="connsiteY7" fmla="*/ 2828562 h 4482210"/>
              <a:gd name="connsiteX8" fmla="*/ 0 w 9626038"/>
              <a:gd name="connsiteY8" fmla="*/ 2689406 h 4482210"/>
              <a:gd name="connsiteX9" fmla="*/ 0 w 9626038"/>
              <a:gd name="connsiteY9" fmla="*/ 1034908 h 4482210"/>
              <a:gd name="connsiteX10" fmla="*/ 1034908 w 9626038"/>
              <a:gd name="connsiteY10" fmla="*/ 0 h 44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6038" h="4482210">
                <a:moveTo>
                  <a:pt x="1034908" y="0"/>
                </a:moveTo>
                <a:lnTo>
                  <a:pt x="8591130" y="0"/>
                </a:lnTo>
                <a:cubicBezTo>
                  <a:pt x="9162694" y="0"/>
                  <a:pt x="9626038" y="463344"/>
                  <a:pt x="9626038" y="1034908"/>
                </a:cubicBezTo>
                <a:lnTo>
                  <a:pt x="9626038" y="2689406"/>
                </a:lnTo>
                <a:lnTo>
                  <a:pt x="9626038" y="2828562"/>
                </a:lnTo>
                <a:lnTo>
                  <a:pt x="9626038" y="4482210"/>
                </a:lnTo>
                <a:lnTo>
                  <a:pt x="0" y="4482210"/>
                </a:lnTo>
                <a:lnTo>
                  <a:pt x="0" y="2828562"/>
                </a:lnTo>
                <a:lnTo>
                  <a:pt x="0" y="2689406"/>
                </a:lnTo>
                <a:lnTo>
                  <a:pt x="0" y="1034908"/>
                </a:lnTo>
                <a:cubicBezTo>
                  <a:pt x="0" y="463344"/>
                  <a:pt x="463344" y="0"/>
                  <a:pt x="1034908" y="0"/>
                </a:cubicBezTo>
                <a:close/>
              </a:path>
            </a:pathLst>
          </a:custGeom>
          <a:gradFill flip="none" rotWithShape="1">
            <a:gsLst>
              <a:gs pos="89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24FD370E-C68B-4063-BBD6-7ADA3FAC94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96456" y="3745561"/>
            <a:ext cx="7199088" cy="799941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44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  <a:endParaRPr lang="en-ID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0C96767-A6C3-4450-96D0-15FDB4684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23375" y="4545502"/>
            <a:ext cx="7545250" cy="317658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2000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B062E-A532-44EC-96F4-9E4F74C27F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8459" y="5197500"/>
            <a:ext cx="692866" cy="692866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46">
            <a:extLst>
              <a:ext uri="{FF2B5EF4-FFF2-40B4-BE49-F238E27FC236}">
                <a16:creationId xmlns:a16="http://schemas.microsoft.com/office/drawing/2014/main" id="{59BF1241-7878-47D5-AE7F-4A9E44AD46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63292" y="6076764"/>
            <a:ext cx="2743200" cy="317658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1800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848ADA6-78F9-4DD8-9C5E-63C07295D4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49567" y="5197500"/>
            <a:ext cx="692866" cy="692866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2B2C0E3F-D625-4B6D-809C-FBACB46A50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6076764"/>
            <a:ext cx="2743200" cy="317658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1800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12D1114-D36C-46D8-AF65-23DFAEDF1D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10675" y="5197500"/>
            <a:ext cx="692866" cy="692866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2595DCE3-054C-4838-8E5E-4FB6BCCEC1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5508" y="6076764"/>
            <a:ext cx="2743200" cy="317658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1800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64B015-AE9E-4339-818A-942B89627FD0}"/>
              </a:ext>
            </a:extLst>
          </p:cNvPr>
          <p:cNvSpPr/>
          <p:nvPr userDrawn="1"/>
        </p:nvSpPr>
        <p:spPr>
          <a:xfrm>
            <a:off x="4913014" y="966318"/>
            <a:ext cx="2360336" cy="23603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A573AF-0E84-4680-B638-4E6B7DF4AE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4035" y="1107339"/>
            <a:ext cx="2078294" cy="2078294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D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AE4E2D-61A5-4530-8A8C-15597E1F4808}"/>
              </a:ext>
            </a:extLst>
          </p:cNvPr>
          <p:cNvGrpSpPr/>
          <p:nvPr userDrawn="1"/>
        </p:nvGrpSpPr>
        <p:grpSpPr>
          <a:xfrm>
            <a:off x="4910618" y="963922"/>
            <a:ext cx="2365128" cy="2365128"/>
            <a:chOff x="3230880" y="563880"/>
            <a:chExt cx="5730240" cy="573024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4B1F962C-27B9-4D39-9DB6-540DCC273973}"/>
                </a:ext>
              </a:extLst>
            </p:cNvPr>
            <p:cNvSpPr/>
            <p:nvPr userDrawn="1"/>
          </p:nvSpPr>
          <p:spPr>
            <a:xfrm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039DE00-0308-4190-8D7A-246D4DC74D7E}"/>
                </a:ext>
              </a:extLst>
            </p:cNvPr>
            <p:cNvSpPr/>
            <p:nvPr userDrawn="1"/>
          </p:nvSpPr>
          <p:spPr>
            <a:xfrm rot="10800000"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76096C-2324-4DBF-B5C4-020D0C4D3349}"/>
              </a:ext>
            </a:extLst>
          </p:cNvPr>
          <p:cNvGrpSpPr/>
          <p:nvPr userDrawn="1"/>
        </p:nvGrpSpPr>
        <p:grpSpPr>
          <a:xfrm>
            <a:off x="4910618" y="963923"/>
            <a:ext cx="2365128" cy="2365128"/>
            <a:chOff x="3230880" y="563881"/>
            <a:chExt cx="5730240" cy="573024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B840E61-5E18-4289-A9F1-DC05D3A8D8AB}"/>
                </a:ext>
              </a:extLst>
            </p:cNvPr>
            <p:cNvSpPr/>
            <p:nvPr userDrawn="1"/>
          </p:nvSpPr>
          <p:spPr>
            <a:xfrm rot="54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1F2735C0-D061-4ED4-9574-4557AAFE19E3}"/>
                </a:ext>
              </a:extLst>
            </p:cNvPr>
            <p:cNvSpPr/>
            <p:nvPr userDrawn="1"/>
          </p:nvSpPr>
          <p:spPr>
            <a:xfrm rot="162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195FED-B9E0-4BE6-A441-F04EA821B287}"/>
              </a:ext>
            </a:extLst>
          </p:cNvPr>
          <p:cNvGrpSpPr/>
          <p:nvPr userDrawn="1"/>
        </p:nvGrpSpPr>
        <p:grpSpPr>
          <a:xfrm>
            <a:off x="5133947" y="1345088"/>
            <a:ext cx="1918470" cy="1564696"/>
            <a:chOff x="3743451" y="1514475"/>
            <a:chExt cx="4648074" cy="379095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5E72BC-EAF2-4188-99C3-AE27AE83BA30}"/>
                </a:ext>
              </a:extLst>
            </p:cNvPr>
            <p:cNvSpPr/>
            <p:nvPr userDrawn="1"/>
          </p:nvSpPr>
          <p:spPr>
            <a:xfrm>
              <a:off x="8201025" y="1514475"/>
              <a:ext cx="190500" cy="1905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02A510-CADB-42EA-A774-F6FAB3C5EF72}"/>
                </a:ext>
              </a:extLst>
            </p:cNvPr>
            <p:cNvSpPr/>
            <p:nvPr userDrawn="1"/>
          </p:nvSpPr>
          <p:spPr>
            <a:xfrm>
              <a:off x="3743451" y="5114925"/>
              <a:ext cx="190500" cy="1905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50" y="146172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050" y="35586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02" y="48944"/>
            <a:ext cx="1255385" cy="91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03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CHART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69B7B16-C182-4138-BE03-3504EBA38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87857"/>
            <a:ext cx="10515600" cy="42986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pic>
        <p:nvPicPr>
          <p:cNvPr id="1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ABOUT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160F5EFE-A886-4E22-9590-E5E1CD2C7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581" y="1855310"/>
            <a:ext cx="7570838" cy="548432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40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AAD44F8E-B4B0-4DB5-B767-52717659EE9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38567" y="2551368"/>
            <a:ext cx="6914866" cy="5484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i="0" dirty="0"/>
              <a:t>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2EDE5-37DD-4E1F-8B3B-28E7B46BCFCC}"/>
              </a:ext>
            </a:extLst>
          </p:cNvPr>
          <p:cNvSpPr/>
          <p:nvPr userDrawn="1"/>
        </p:nvSpPr>
        <p:spPr>
          <a:xfrm>
            <a:off x="0" y="3392488"/>
            <a:ext cx="12192000" cy="1902843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D9AB4E4-9306-4D06-A966-30CB7628CF6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6923" y="3631951"/>
            <a:ext cx="2361064" cy="1423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03ACD9A5-16F4-42B7-9870-E161BAD29AD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462701" y="3631951"/>
            <a:ext cx="2361064" cy="1423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2BB841DC-8A03-489A-BFFA-DC32C61E54F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338479" y="3631951"/>
            <a:ext cx="2361064" cy="1423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F817BE3E-D6DF-4E2C-ACB7-4812575611C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214257" y="3631951"/>
            <a:ext cx="2361064" cy="1423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A7EF793A-1961-4692-AD05-A0FDACBDC3B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638567" y="5519021"/>
            <a:ext cx="6914866" cy="5484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i="0" dirty="0"/>
              <a:t>Lorem ipsum dolor sit amet, consectetuer adipiscing elit. Maecenas porttitor congue </a:t>
            </a:r>
            <a:r>
              <a:rPr lang="en-US" i="0" dirty="0" err="1"/>
              <a:t>massa</a:t>
            </a:r>
            <a:r>
              <a:rPr lang="en-US" i="0" dirty="0"/>
              <a:t>.</a:t>
            </a:r>
          </a:p>
        </p:txBody>
      </p:sp>
      <p:pic>
        <p:nvPicPr>
          <p:cNvPr id="21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4721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7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5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D4B-2615-42CF-B888-DC2F968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8D79A-A5CE-47D5-ADE5-ACC92B5F07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87857"/>
            <a:ext cx="10515600" cy="42986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0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3548922" y="192753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3732595" y="210440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3545518" y="191733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2595" y="215711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9110" y="215711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3548922" y="3617794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3732595" y="3794666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3545518" y="3607589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32595" y="3847369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9110" y="3847369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3548922" y="529784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3732595" y="547471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3545518" y="528764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2595" y="552742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9110" y="552742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2696793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2873665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2686588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7" y="2926368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2926368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4387051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4563923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4376846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7" y="4616626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4616626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8D8082D-FB2E-4F9E-A990-FE7DB3C00274}"/>
              </a:ext>
            </a:extLst>
          </p:cNvPr>
          <p:cNvSpPr/>
          <p:nvPr userDrawn="1"/>
        </p:nvSpPr>
        <p:spPr>
          <a:xfrm>
            <a:off x="6494650" y="2696793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EB3F72-1554-450F-BF5A-9ED8D39AD9BF}"/>
              </a:ext>
            </a:extLst>
          </p:cNvPr>
          <p:cNvSpPr/>
          <p:nvPr userDrawn="1"/>
        </p:nvSpPr>
        <p:spPr>
          <a:xfrm>
            <a:off x="6678323" y="2873665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1753EED1-FD46-4CBC-9925-DD34B2255B93}"/>
              </a:ext>
            </a:extLst>
          </p:cNvPr>
          <p:cNvSpPr/>
          <p:nvPr userDrawn="1"/>
        </p:nvSpPr>
        <p:spPr>
          <a:xfrm>
            <a:off x="6491246" y="2686588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C9071F21-5FB5-4D01-9992-9FFD4A420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8323" y="2926368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22D387B0-7C5D-4919-830D-82415339E3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64838" y="2926368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10862F-9D06-4F21-91CD-48FC48E44A0F}"/>
              </a:ext>
            </a:extLst>
          </p:cNvPr>
          <p:cNvSpPr/>
          <p:nvPr userDrawn="1"/>
        </p:nvSpPr>
        <p:spPr>
          <a:xfrm>
            <a:off x="6494650" y="4387051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BCE9E-4E93-4727-8BBD-F0EBAA391121}"/>
              </a:ext>
            </a:extLst>
          </p:cNvPr>
          <p:cNvSpPr/>
          <p:nvPr userDrawn="1"/>
        </p:nvSpPr>
        <p:spPr>
          <a:xfrm>
            <a:off x="6678323" y="4563923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49113E2-393D-47C1-BB70-C8FA09096D16}"/>
              </a:ext>
            </a:extLst>
          </p:cNvPr>
          <p:cNvSpPr/>
          <p:nvPr userDrawn="1"/>
        </p:nvSpPr>
        <p:spPr>
          <a:xfrm>
            <a:off x="6491246" y="4376846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86D48A34-0EF1-490E-93EA-7651A2BCA6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8323" y="4616626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C09115DD-F817-499A-826B-B7DC3E2457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838" y="4616626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pic>
        <p:nvPicPr>
          <p:cNvPr id="3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4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5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6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68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3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034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520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00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3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1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3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3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1" r:id="rId3"/>
    <p:sldLayoutId id="21474837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29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55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784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0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3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3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47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37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11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55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69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28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1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42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60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24/05/22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0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6BC732-169D-428F-915B-494233FB5D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FB99DF-7B2A-4EBB-A8F8-66A1C2ACF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698437-DD28-41F3-BB82-943F40D5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2BB43C-F021-49AB-89A7-98EE69A8F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18E78-0FB8-4533-8581-18E2DD8085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56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C8B4B0-E588-4A00-97E9-1D44499BC5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7E67F7-464F-4B3C-B3DB-B868F4134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774E0D-2E0A-4D08-9408-6D62286870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D8B7881-C819-4587-A5E8-4F2CE72838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8838BB8-DC4A-4944-B61F-4E73326F4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60C594A-A805-4775-B084-4C0AEC0C05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0E1860F-4A73-498C-A579-99B91E0888A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9BDAA48-7BBA-4D7F-AB35-19E3EBCC3D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C8D097-648A-4EF7-8353-6ACEC7432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98358A5-3D78-4D74-8175-FE91B3225B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AEAB255-25CC-4B8E-904A-CBED4E32AF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9A84CF3-2FDB-4FC1-819B-7C2B8BF2189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5EFDF8D-A0AE-457D-9453-A945DAA137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90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F19C9E7-2677-4066-8913-EDDBBC4BB1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3D5CA85-627B-462B-9D94-B725B33FD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5B55A6-AB13-46CA-8CA1-85D9416BF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9D1B67-517E-4F4F-88E5-5E40A05E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CE4EBE-421C-4DF2-B129-76412D5783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0C1693E-2A3D-4DDE-86CC-76166527A9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40F77F-43AC-4914-9A85-6E195281C5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C755CAB-55F0-4302-8979-700089F658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575DC3-24DF-414D-B163-A5B9517A24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C35E674-99AD-4447-BF17-AFB29EF02C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6500E1-ED29-40F7-9D70-F33D6E801D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A17491-1A23-47DD-AE7F-4046DE984E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D6D6707-4879-44E4-AAF6-251BE68200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0AD365-EAB1-4B0E-BA41-557983909F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745CB7-21B4-44EB-91D1-CB7705C3B7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748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6C91BA-477F-4D70-8971-8F6D6834BD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552908-2064-443B-808A-5F73AEA1B4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0F32DFE-9866-4438-A8C2-06319FD9C8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E9F479-7970-4934-BABD-7809F30654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EE4F64B-258F-4887-8FE7-F69C1766C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E71C8E0-6F09-4821-9E09-63873FB3B8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F14CC20-7394-4AD4-8FBC-8B516F13D9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8C4976-546D-4B0C-8229-91BA41E191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EB5C53-54F3-4240-85C2-86A7B1817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0882EB7-1D95-4FDD-9DCA-D62678BE11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3C2477-5978-49C7-A5A2-6A0762542B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1AF76A9-8A7A-418E-B18B-860EEE86F9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FB1AAA9-18AA-4C8C-BD71-81774C0073F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00F967F-2F23-4E0B-ACCC-3859C5FF0A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E288844-A275-4646-9B8B-8892CB62B97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A46011F-D28F-47E6-A706-85628C7D03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B5621A1-99DC-4D0A-BC1E-CAB32EFDBE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289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D62B592-D62D-4896-80CD-A71123F793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3DACF1-754A-4325-9836-EBC170475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9BAA469-35C9-4D56-8856-2BB52E39F3C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D1674D1-59A1-488E-BCFF-2642D11042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BBD751C-BB39-4CA8-BCC3-92214DCDC4D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00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4834C-7727-4D44-AADF-E1261B94C0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72C4-A693-49FC-BDBA-874BAF6CA2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A654002-9461-485C-9CA6-57E5E04B032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CD6AA-BE29-45C7-861F-7D2790D235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7190D3-7ACF-418E-968B-BE29A0DAF9D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3B631D-07AD-401E-A68C-027D594E746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63821CE-B1B0-41E6-91C5-F0E3AA39774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61B7D8-CBB4-4F3D-B612-36475ED56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6BBC37-6239-49FC-93B0-656173417D3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12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D7D97D-E12E-48CC-8655-46AE0BF950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40BEF8-004B-4F81-8B29-217B0FBEA1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FB3F8F9-BAC0-4F13-B6BA-D7B128B478C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0A8FFC-B699-4FF2-A2D2-6C3AC3DC21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70BD1-8432-4FFD-9A6A-DDD4668096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BC939B2-F660-4E73-8F21-E10430FB5BA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C8EEEAA-9DBF-4CEE-B1C4-4886C832FD1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54AFB9-C54D-4C85-92BF-AE67F0C9C6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2F85670-1DC8-46C4-94F8-71055051536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4BABF8-89A8-4C6B-A1B2-EC1189647A8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B134B1D-01D6-4C11-BD18-F12CEC3AF54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7993D43-EB26-4A57-BB8D-B58E30D86F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8FD5EE5-7204-4DEE-A2F6-0484BA41BF5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81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6ED2DF-7B99-4FB4-BCC7-C76B8EAE4D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1CF852-C2B9-4A32-876E-CC9F0CEB85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BC94F0F-F405-49FC-849D-1B93CCFE7C2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2BBFABE-B713-4FED-9B03-282A6551D7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1959CC-4E84-45CC-829C-75B38D242E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993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7D59D-8DCC-444E-A606-356194F65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399E-2C6C-4AA7-A19A-4A41ACDDFB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4774BB-EBD8-42FE-AE07-765716AB97C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3333F-ECBA-40CB-AE23-89B832C3B7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884B4F-CD79-4F5B-9745-60D8D24C679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97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F67120-BD4A-4181-B0FF-185D5CE4E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B5BF3A-F9B7-44E1-8A16-E936ED333A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C6450C-D465-4802-9BE5-9A6A3A7A97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18B128-2838-48EF-BD8B-1E5F96536D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286293-70D0-458B-84BA-C701EFBBBB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7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2A328-F0F8-47E2-A456-DFBAA0483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C2EA-10C2-4521-B79C-3B0FE5785C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D643B-89AC-4541-A0B8-15B810BC4F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2AE8D-2115-434A-B888-460A344787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4245A1-8C95-4504-8322-4EDFA6361B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40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09F530-A5A8-4968-A8DE-D3CCF5128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CBF7-5733-4F6C-9C69-0B1D7AA78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C98E-BCF7-46EE-9DB4-F68250B69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34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E193F7-D8B0-4A6A-B8E1-2B90419123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7DCDC8-BFCA-4222-B22E-79216BF6CF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C72421-CE70-4FE8-A9DB-FE7331ADF3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C72338-43A0-4875-A91E-90EAD09FEE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9ABEA5-6217-48D3-8C4A-28909F5B3D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60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AAFC00-9CEA-4FDF-AB3C-EA42DCC605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6A2532-B509-4921-BD1D-C12A77CA2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B97D37-3E5C-4192-8518-DA5565E7F4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C5E334-FB6A-4D4C-B615-BF87785C7C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F43F45-DCA4-4986-A939-542AE396E7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2A663E3-3D68-49A6-9D81-D3B06B8299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344C39-FD94-4269-9CEE-BE9E6DE061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51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B164A4-C3D3-4D7D-9B12-8D2FD038C5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6B95-78FE-4D26-8880-FC4188104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00445-0202-46D3-8819-A2068EA49E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E81B-184D-4B6F-B0F3-53E7FBC0D3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F7F072-C5AD-416A-9B8A-D29621D432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F2452F-DEDC-44CF-99B8-2FAA114E1E5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729CB-8ED7-47EF-B492-A7BEC9EDE6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5E125D-6038-4006-B963-70148DF6780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CB7CFA-FBF0-44BD-9AF9-9666A7EED5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5107D94-2CCA-4A91-9EF8-636C619346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</p:spTree>
    <p:extLst>
      <p:ext uri="{BB962C8B-B14F-4D97-AF65-F5344CB8AC3E}">
        <p14:creationId xmlns:p14="http://schemas.microsoft.com/office/powerpoint/2010/main" val="112694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F62902-631E-4A43-B633-B85B078CA0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CA0DCA-D365-4E5F-99EF-E3BBC1D5B1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58E9BF6-D35D-481B-9834-8BEED2A8F8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030D34-04FC-40AB-8460-EEE6D052414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BF611C-DEC1-4DE5-869C-43D40EABC7B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497FF5-A854-4F8C-8A29-8436577074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3BDA296-6D29-4F2D-951C-13961CF807A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16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03D042-87FD-4C01-8A8C-FE4731F04B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528108-3E92-448C-BCB7-568F752C38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855DE7-CD44-43C9-8677-159A194D05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808F7BD-37DA-460F-ADA5-74D72F7FC6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69BE25-8E77-4B40-8D1C-3D45F5749A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6BC9409-C061-45EC-8314-AFAA0D31A0D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DCE9AE-4B2A-4730-8443-83A281206B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DFFB5C-ECE3-4E44-BDFC-68A00A1073F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F27DE52-365B-431E-B396-98EEEE348B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90B3A90-A798-4D30-9BB5-2499DF6C1F4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</p:spTree>
    <p:extLst>
      <p:ext uri="{BB962C8B-B14F-4D97-AF65-F5344CB8AC3E}">
        <p14:creationId xmlns:p14="http://schemas.microsoft.com/office/powerpoint/2010/main" val="199334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3FE241-15CF-495C-B5B6-8A60CD3618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FA1BC4-E963-4DD2-983C-8AAE29789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B7F093-066B-4D48-B850-64E653A06A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147373-40A4-4664-8F8D-5BF18FFB77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CAEF7F-6D8A-45D9-8B70-C391386590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CA50B0-A466-48D4-82CD-1860368C4F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9D8656-5D80-4EC8-ADB4-F286019D36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A944E7-EC89-44FF-908B-36FBB690AC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CD6F253-8B54-48EE-B27D-DC3A18A9C7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8675B4C-DCDB-4D25-A9B9-22C069130F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A209D04-B30D-4DEC-B5E0-D98E6B132AB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2170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B0006C-68DC-45B0-BDF1-05568FAB67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97F0-17FA-4FCD-9588-FF29E8CF11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1D39E-FD73-4403-B747-34F8B8F601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9C8D7-0A7A-439C-88B7-C2205A5B8B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2A8458-AEEB-458E-9464-EFF447994F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9B0E2-1120-4E9C-9CB7-A75C2B2B97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C63859-4C1B-4D82-A128-E08EB19DAB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6B3EEF-5DFE-4103-9E27-03C3CD7DF6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8F621B-E772-42FC-A05C-AC45ED80783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CB55C5-99D0-407D-9844-E83F8EA6B2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4E5406-EA2E-4DE2-9E30-58B026A34A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CB0D3A-BAB2-4C11-B70F-A2B4458699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95A7E8-6DFD-4EDE-9AF9-5F3844401D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0833876-0E0B-4F6E-A412-1696C7CB963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351AF6-4BC0-4A47-8D3A-2111718A0C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4A9787-7208-47EC-BBD5-C25B1F3F97A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F377E0-BFA5-4126-8AB7-29AD8D062B2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26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E56A568-43AA-4FEC-BEB0-7682967099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28E18B-A770-474B-BC70-C8437CE17D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016B9DE-F497-48B5-9C23-D854D4DF3E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DC45B20-941C-4A16-9662-3217BFA3160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3039598-CF3E-4906-8851-C0A5736706F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2CA8749-DF80-411A-B3E3-E125C34EBF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F100548-4B23-4998-B2BB-E0B1C3616CB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43836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A3C6EF-D3C7-4F09-A55B-AD26C2D7FB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4604C9-2A10-459F-AA41-CAEB21EB5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22CFD7-A79C-4150-81A1-CADDD7A208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8C5365-976C-4703-83D2-0E9D5418EA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24702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E398D3-918E-4BBE-B264-10EFF89D68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88A10-105A-4527-ABFD-EA39A039F6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681214-0A9E-4D9C-993A-CAA3C9DDEA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831517-3D3B-411A-A8E5-894165E3AA3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C5CB50-6CAD-4C15-9378-EE370838516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7277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985EDE-E349-4E74-8821-5905F301C2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A557F-6F08-4C08-8C99-C6C225932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BF4C0-64D5-4D1B-9940-E4EF08347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83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E91BE-F3F6-4B8D-8829-BDBC628AE3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A17A6CF-8A94-4231-8848-E240F16C3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B3A97B-8647-46BA-A497-58306900C48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99BF2C-87A2-4EDA-A5DE-3FF2FEA6056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A247EB-2374-4725-AAA6-5FB728BA90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B3D4E66-B161-4726-8967-2DD02AC36F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613037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B69228-9B54-4BB5-BD5E-5D5350A776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A3CD8C-0F6C-43DE-B2BE-FFDB13CB8F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8A3CE0-A216-429C-8F98-C25C72097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0D7454-F6A7-48A2-A3CB-DC7F35A41FE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1155E2A-F3C2-4503-A181-9C6DF68B362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20F700-4ADE-474A-9C1C-0EEE42755B5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48C648A-58CD-468C-BB1C-1570C32EE7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17883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61A7E7-3AAF-4CB9-8B88-D2B2468AD3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0F6385-F6D2-41C9-85A9-5673CAE0F1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DAB230-D75A-40F5-BD19-A3D61ACAF6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36C3B4-A5A3-4964-B67F-38ECBA9EA2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5011BC2-5CDA-44F6-A278-C96C9DBFE39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CDCE286-E2FC-445B-BAE5-BB98538C5B5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26602C1-A441-4B38-A5E5-9AB116FDF20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59F0AC4-92FD-472E-8555-FA7CB803E5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121273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C8DE1-A0EE-4D55-BD51-46C494B79C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497B8A1-3DA1-444D-9EB2-4735D890884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F10E1F-E8F1-4306-AF39-04568F7406F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0F178B-A2EF-4955-8D35-D0343B295A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10FD5C-5C8E-4D73-B8B7-566F315A2A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2B916EC-D809-4760-9687-66F9C0DE6A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DBF24A3-4690-482C-B733-2DD33E201BC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252FF44-2E1B-4E3B-8F49-7067A9BD7B4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B9D5338-01E6-4DA0-9843-50203131E37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</p:spTree>
    <p:extLst>
      <p:ext uri="{BB962C8B-B14F-4D97-AF65-F5344CB8AC3E}">
        <p14:creationId xmlns:p14="http://schemas.microsoft.com/office/powerpoint/2010/main" val="359292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B16B68-C592-4CE8-9640-892FBECB30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C7453E-3A27-4BE6-878B-B15B980DF7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C59624-E512-4E76-A252-BB4E9891172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2F644BF-0EF7-48FE-AAA5-01DBF298EC7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F4AE463-F1BE-4190-88D0-2BBC6DF792C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2F7FE31-B152-4511-BE1D-827679CFB1F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E6F7F75-D16B-4FDE-9AEB-402454B78F8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706B3BF-04CA-4C79-B4ED-AE4847DDBCC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A6233CC-81BE-4305-B02B-743BF19C90E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302E85B-ACB6-497C-9CDE-6F199A2A5A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1194908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757F48-E1AF-4818-98DD-203915CB00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8FD5AC0-C4BB-48C8-A6FF-BEE7BE6009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BC1914-F449-46EF-B0B8-14934425B4F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897426-D69D-4ADB-8BBC-319ACEC2D8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4D2F1D6-669F-4AC8-8037-5778B3D7CC7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1862032-0736-4501-B114-41557CE1F92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3DBB2CC-AFCA-4B3C-B843-84B5AEAAA70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31B37B6-DC4E-4A1C-8E32-D3AC48ECD8D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87A0FD9-8157-4B68-A058-4CE10CA2DED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5D7D3DC-09D9-4277-9FEF-9F0E1D0F5DE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D60C0B2-AE05-40C9-9B04-0649FE3D6F7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</p:spTree>
    <p:extLst>
      <p:ext uri="{BB962C8B-B14F-4D97-AF65-F5344CB8AC3E}">
        <p14:creationId xmlns:p14="http://schemas.microsoft.com/office/powerpoint/2010/main" val="3226464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36341D-EE4B-4767-BDA9-C4D6DED5F7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84D356-45EE-4185-A76E-6E1693A42E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152EA2A-92C8-470C-AAD4-7CCB944AE8C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76623E2-2266-49EA-87B1-6822DA2E520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0F61CA6-A71D-42F6-A729-2B8AD8B2F0E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A4F322F-12C2-4E59-9BA3-0F8647C7CF5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0B8F7F-EDEF-4302-BF1B-7B44EEAC27B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190CC6C-099C-44B2-B76A-3D81E5C7D96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F0F15D2-54E3-4C65-B447-D04AE3D7641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CA07BE0-BF66-4727-A4E8-939D1AA61F1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1635D7-75CE-49F2-B847-E2D80A231C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FD10122-3162-4510-8192-4DB83C363AF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</p:spTree>
    <p:extLst>
      <p:ext uri="{BB962C8B-B14F-4D97-AF65-F5344CB8AC3E}">
        <p14:creationId xmlns:p14="http://schemas.microsoft.com/office/powerpoint/2010/main" val="1344176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89D080-87AE-45B4-BA93-5C935F9774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E62F5F1-E07E-46A2-969F-0FB437846A3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B5744D8-4CF1-4B9A-8020-6ED4BEC9244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8E19CC4-76EE-4422-9C43-28D7B884D52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860735B-A077-4531-82DE-B76A3DC3BCD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595F05-42CA-4343-9B2C-C49A7DAAD8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CF037-FDBE-4800-8B25-28F6B8F8D5B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A7123F3-AE7E-417B-A5B9-8FBFCFE8416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23A9314-5DAE-44E1-8B58-4E719825281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DC2D661-EECF-4987-AF18-CC8784B77D9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87AD287-0108-4583-B471-273936FBD3A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CF65C99-81D0-4ABB-BDCA-94B77412B9A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506625C-9B1C-460F-90B8-29982FF27CE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4084832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BCC278-D523-477B-9484-DFBC1397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82C403B-DA91-4C65-8D56-2B578F440DB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BF9B5BE-DBAA-4B45-97EC-048457FFD94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EE6DEEA-ADC2-43E4-AF8F-5FE7D291B8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AB5E7F5-1EF1-4F4B-856F-27719F45ED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E78897-67EE-45C3-9D20-B5FC6BDA8AA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1FB3562-346D-42A0-A39E-7D92449D5F7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1023103-D5CF-4EDC-977F-5AC48AE566D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DEB0226-190D-4553-AAA8-EB2719F8378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3C2E7F9-F0D4-4139-B9CD-CAAA18C33B3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F365E0-BE71-4C57-8E80-61A679D2D8C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0F8F205-346F-47B2-B568-0D140AE28B5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02CB55-3595-48B4-A2F6-E1881F9497F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FF14020-A46A-4D08-B3C1-05098A9451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</p:spTree>
    <p:extLst>
      <p:ext uri="{BB962C8B-B14F-4D97-AF65-F5344CB8AC3E}">
        <p14:creationId xmlns:p14="http://schemas.microsoft.com/office/powerpoint/2010/main" val="3775702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6ED179-0B10-46FC-8914-FE53CE41E9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1FF7AE-B8F5-4BED-8AD0-1F774571EF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100557D-24AB-4DEA-87EE-351AAB6EE65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D954E21-CC17-4661-A7E8-31B99D72DDF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5316FD8-AEE6-4582-A7DA-870B09828AA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FA70E0E-EF26-4796-B288-ABDC48B2850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2CAC5C7-AD96-49EF-BC58-3A193E727B5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56C93-CAAE-47A7-90BC-F81B29C7512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97A1FAE-F38A-4D3D-AC05-FCD5133F228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F6F9F39-EBED-48DC-93BB-5A3E3BD9621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7BEF7CC-CD1F-4865-A7C1-50EA004AB45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9615B26-F814-47F0-93BB-3F56F28D135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937FF590-B2F0-42DC-B0E9-9F71EA85F6A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6A236F50-9CBB-4B16-B4AE-D7946B0678B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3887E03-507C-41C5-9D1A-D179CCB6511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</p:spTree>
    <p:extLst>
      <p:ext uri="{BB962C8B-B14F-4D97-AF65-F5344CB8AC3E}">
        <p14:creationId xmlns:p14="http://schemas.microsoft.com/office/powerpoint/2010/main" val="14386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628C1-85C9-4DF9-983C-2BB2E0B1AD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1F4A-8ECB-4F02-B851-652D185497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690D0-6D84-4478-B8CF-19F69714F8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5DD606-9F3E-4103-8F09-56C383F117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03191D-39D3-4A28-BD7E-E8688F8FA1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29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306BD4-608C-4CCB-81C0-1FBA486D6A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C2F2ECC-9E3F-4C32-883F-5855DEE3689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706C5F1-9452-472C-BA4F-9752B1F23C5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3898F83-AB76-4671-A593-F0C54E1D007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9F30592-C295-438E-9FEC-8CC2F83019E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7907CE-E67C-4A64-8702-A8A75DAA01C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75FAD6-E32B-4DFF-BD13-E8660C93C82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0198237-0892-42E4-929B-E38290481FC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8FFC7D1-63E2-41DA-AFAF-8EB93A6E10A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15FDDC6-7E4C-4CCF-A92A-E24922D9D74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4B19D3A-4C1B-4BEE-B191-E27045AE168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874A1AF-D7D7-4729-9FB8-9D4B4CE996A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2540338-5B1A-4E83-A36F-C73C7139D6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AA9026A-D139-4498-8628-E6FA922AF8D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FC0114F4-4F13-4638-87B3-0465D791D24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D0729AA-F935-43CB-8613-92149B9F45D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</p:spTree>
    <p:extLst>
      <p:ext uri="{BB962C8B-B14F-4D97-AF65-F5344CB8AC3E}">
        <p14:creationId xmlns:p14="http://schemas.microsoft.com/office/powerpoint/2010/main" val="196810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D7E7AB4-2DCD-4B31-B65D-83E07489F6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1FF5D4A-A03F-4934-9D1B-930FDEB69B1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36F8F72-B81C-424B-B446-5A2326B840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229FE55-92A7-438D-BECC-8D7D4033B39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E01BBD0-81DB-4EFB-B9B3-63C87C207E7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0A5DD81-F6D1-4DED-8054-4D47B0548CD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7857FFB-BB35-446D-B93D-2BD9DE605B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2ED680A-0B78-4621-AE7F-B6723F03092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045A70-112D-4319-B144-8C5CF61DE8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F135D17-713B-4D71-BD9B-6C620139B10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A88BBD9-8C9A-4295-BC2F-866F034AD0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F45448E-F617-4ABA-AE7B-17AF402948C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0A13289-4462-4B6B-A3A1-848EDE70424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DD4054-FACA-4C63-B40A-50240076005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FCB9DFC8-D48D-410D-83B4-E2E374CB489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DA6A8437-1F21-4F9A-B85D-1BB494159B0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FFF043D-2A5E-48D5-ACE4-7E92F801DCD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</p:spTree>
    <p:extLst>
      <p:ext uri="{BB962C8B-B14F-4D97-AF65-F5344CB8AC3E}">
        <p14:creationId xmlns:p14="http://schemas.microsoft.com/office/powerpoint/2010/main" val="1112154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CF168A2-F57E-436A-81BE-B0292C1CC8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0DA6DD2-5748-46A9-B82F-5DE6742D28B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0BE1213-14DE-47BB-A506-EC57376846F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31586F-1229-4D19-91DA-B58F61021FE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319EBD8-85B5-4FC0-80BB-0A749DDDE0B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F13EAF4-5A39-4E74-A76E-0DABBB5D70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1C9A72C-FC5E-45EA-BF4C-861D1BC9D8D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4731D81-817A-419C-98BB-044D33FA7F7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8846E19-D77F-48FE-8164-6855684C715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6920C97-426F-4599-A4E8-2B87DB53781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3235CF5-0BD3-4380-A9C4-2AAFDF112FA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F1A7BCC-A4DF-470A-AC2A-8B162E7C710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1B5ABD8-83E1-4101-8952-DC1898789B21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406C60B-75EC-4EBB-9BEB-C7E8DDAF9DD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13960CDE-486C-4ED4-A990-E7853AC400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AA274D7-FD65-49DE-A4E8-B4AA2AEA78B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8CAD6B1-66E7-42FD-9539-3D5346209D5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AD62A5A-08FB-4C14-AB9B-D35342DBA05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1443446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B67AF05-9BD1-46BC-A656-5B9C3031AA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CE63664-AE5F-489B-A882-C88441686A1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B70CBF0-F522-460F-94B0-FF23BA53B85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0F21AFD-56F5-4290-8288-1FCEBE8599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0EE60E6-8654-4CDE-8493-CCDE59874F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41B7CF4-B1CD-4E1B-9714-3C19A0B59EE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A7AF5BA-A7B5-46E0-9313-69FDDEB992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1696FC5E-0B1B-4BAB-91AF-485079F50EF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3ED1A02-7D86-48CA-B7F5-B77DF37BE8E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45A0B5F-66F4-478D-AF93-B3C83413D0E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0A9E084-B93E-40C5-983E-8B01EA25DFF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E9F74BC-4249-41A0-932C-2E46F984FF5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D26278EF-3BBA-4A3D-815E-F78396515B8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E8D47D-8E9C-4944-A247-AEC03B1F999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511A270-7F7E-490B-9544-2590283DB4B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68197D0-A940-4A93-949C-2310C8CAC14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48E715D-ED97-4860-935C-C625756C530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D53AEE10-7E3A-4D40-996A-4786E12308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DE5CB73-879F-477C-9747-FC8C4CBC673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72305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07A27A-A3EA-4E9A-8CF8-8AEB3CB5AF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B6C1F3F-8AC7-4FCC-8425-88BB4EB5AE5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FFE03E7-FC41-498B-809C-D6DAF62E2F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B9FE3CB-783E-4AE1-A30B-0D18D1AAE8E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42ADADA-D3C9-4626-AC01-104EB9F9371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1419C3C-58A4-481D-B7DB-C543F38BE4B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BB4E774-2E3D-4E10-A6DC-3D79D3491BB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6050BEE-CE1B-4353-B761-6F08414751C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324CF12-4B62-4F1B-BA20-B6AB62C460F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19912FC-CDB1-4262-BD90-62976A0745D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0ADF5B8-D973-464E-BDA4-4A6A59BDD5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149EE3DE-DE8F-4F96-ABB6-9D4970E5D44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71991A5-BB2D-4869-91D3-0118D4EB122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00A8D30-7E45-477D-AA55-C5B9112B24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B1A47EA-B082-462B-9808-3D4CEDC26B1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6EBB9F9-C060-486F-B5DF-1E442AB9BB3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64C6C7D-29E7-4AFA-B7BB-6B45F425606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9533AAA-DCB3-40A9-B641-FDCCD27AA4B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4F48E6F1-4118-43B2-93CC-E54F4EE85E9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A7A98B38-1D4B-4BFF-A8B6-6DAECD7ABEB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240948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F12A224-D35A-4BA7-AEE6-CDDD27DFD9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F3CDFF2-E079-49B8-AFE1-5C98B26B961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F2400AB-3E94-4C68-A4E0-15F9640903A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E1F8D95-137E-40BC-96A7-D1B0282158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D4D483F-8A76-4DE7-953D-5B95B90EE58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D738F08-9D46-4790-B260-060338D8946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1C7D43E-D003-4657-96A3-71A6ED1B93C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1EEAB5E-9738-4513-9B62-25184E15871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A473365-67E1-42E9-B33A-29E693043B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67D362B-389C-4D5E-BCBD-977A62C216C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3EEE41D-0F7B-4B4A-AFF9-D92AE1CB4A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DC1953B-C6FF-4EC1-9C98-C2B8765807F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C51E94-3CF0-41F4-9BCA-30ADFF4DBDE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986D88-631E-4022-8334-3E2A8FC77BE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48F112F-BCEA-4ABE-811B-803CEF05A92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EE8FC82-E362-45A9-B8EA-03FE9908E10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8562A8-9AE2-447C-B75C-5D5EB09925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5AE79614-F105-4637-B4C9-31758ECD84F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6439CC1-BE8C-48D6-804C-CA5A2214CF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5438CC2-AD89-46E8-879D-125DAE335EA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7E91F5B-1575-47C0-A2CE-6786FC76F40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4203484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05ADD20-7D8E-4E79-BB0F-0380532C43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F781F02-4E71-48FF-99FA-680A84CB60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D8235DE-FA69-4FDA-A205-E919FC79ED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454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4F1768C-FFF5-4C98-974B-EBE0055DB3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42A7583-194C-4B31-B92C-89A657755E0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09E9106-56EC-44E7-8063-A4ACDFE3C1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D4436C-1DF2-4CC6-9FEE-A8C3E0BCDC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7FA1832-5A37-4B64-8E46-D07830492C1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</p:spTree>
    <p:extLst>
      <p:ext uri="{BB962C8B-B14F-4D97-AF65-F5344CB8AC3E}">
        <p14:creationId xmlns:p14="http://schemas.microsoft.com/office/powerpoint/2010/main" val="896691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A9983-308A-42FA-B80D-64C8551D9E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B989936-881F-4AEC-8B41-3FB4190CC95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1F3F36-FC56-42F8-BD13-706915738A9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51119F-FF88-42F5-9ED4-66391D175BE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54D3CC-A811-4AFC-AECC-A86A3CF3C9F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8EEAC9-4C35-4073-BA65-B374A29DAF4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111A3CF-7EFF-4E21-8F9E-0D1CEA2347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13CCDA-8C01-4A92-913D-D7D27F311F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B9E6272-D974-41DD-826F-84BF206A26A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7E5EAD4-53AE-4D54-B3C7-24679D4F9E8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221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AACEC9-82BC-4743-8FED-4A9F82BC9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5FE20-20EF-4E52-943B-4777C87B529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D7F1D-428F-4B8C-9E97-C6E0173F44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1037E-7DCE-4EAD-B95C-BF9353FF59C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DFE9804-4492-419C-8133-8F0C2C36927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C5398B-1FDE-4F7E-99AB-2F886B53DD6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80ACA5-8A5D-4DAB-BCAD-8C1C8297C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83999FA-EE64-49C1-922E-A37B37E940B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45C5ED-143A-41BE-B717-E8A2D06E75D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2C17F7-F651-44E6-9294-6C9D3EDD92E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10AE2AD-F103-46A5-81C4-CFE7F600982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A56E22-EC8C-4874-AC28-1848FB70B3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9520A-FAF4-4443-823C-7500C8FF2B9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56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41563A-E58D-4994-8AD3-CBF8D3108F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6DAB9A9-6B2B-4F07-A06D-8A8EF5DE2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32AD0F-05F7-45A9-9503-E8AA0E229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23FD5DA-7361-4D9A-923D-9F05148201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185DA18-1AFD-4B95-A9CC-D2F001175C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15FA5FF-3CC5-4C2D-BD2A-0DF12D3121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63E2B0C-509E-4536-9A9B-38498EECF88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BD688A7-1688-44F4-967A-DCC9A140AC3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E2F116-A204-41B0-A4CD-929C506F1DB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162643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C85C0C-6DF3-4BA6-9FAB-E34C020EC4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9AF160F-70EC-430B-AC6C-EEA0F283929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4F4E331-9B40-43A5-A96E-3322361B75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CED9FA9-CF0B-42AA-8FFE-79F18639FF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5D3608C-4282-4038-90E6-B66027DEB08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F374FDF-E0C5-489F-823F-48109B7D85F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591F062-FD15-4FC3-BC00-2B8C365730C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63C9FB9-9869-43CA-8089-EA322045F08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A9505FC-5D0C-43C6-872F-3E354AC064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0BB52A2-66B1-41AB-BF5A-59A91DFBEA3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715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784B12-97A9-4CCA-8635-3438C3CBE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A1DB1D-3B88-4971-A73B-B2EB5A1F37D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E85BD7-EA0A-4E0C-984D-E63035066E3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7E6808-DF83-41CC-B7B0-5F758EAF319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178DDBD-C8B9-4E6A-9DC1-CCA6CA00823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0954FF9-549D-44E8-8E94-E8CD7A65F52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F985910-B7F7-4C9D-88D4-F19460C6D9C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B30311-7E6C-491B-A4E2-0748E630EF9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6E5AE44-A3D7-4711-8D28-6AAC0B92CF4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5250C9-0546-4ECB-8D07-6553A7EACB2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190E7AE-D4A2-400A-88E3-59D5B6281AE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7BEACF6-B5B4-4738-BD11-C99592FF585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90D929E-FA1B-424A-86D5-9018D1839E8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46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FD68BB4-AB8C-4493-8EBD-A5F17E12B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69F09F6-2E94-4F7C-9D11-C53A08A216D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C633AD-6773-4C16-88A5-717D22782D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8726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A68318-E7CA-4A58-90C4-88250F402C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1E2F5-420A-4703-9649-82291E2A25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7658-EF0B-4C87-B91D-7244019DB81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564A71-D866-46FD-98FD-4DEFC884B95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992845-62CA-41C4-B464-5462329117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981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5795E3-25B9-4A6A-8495-3871802ADD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DBE97A-7F2F-404B-8A0E-E447B6418EB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9BB87CF-9AB0-4908-B547-845545DEA2C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66F6097-2765-4143-B5DD-41D46E9133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EB9F66-4E80-461F-80F9-4935855F682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7D1715A-5FAF-4A0E-BC58-3895B8662EB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E618FB1-1B81-4355-A361-DF7C5348690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4205180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3DB904-81FE-48DF-9D38-9E8211B42D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1C0AA578-9F22-4120-A96B-F611988975D0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30241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A7E22-AF0A-450E-B9F7-1A5561D32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DF7EDCE-A4AA-4185-A8BC-FFA06F3B1072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133353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2A92F-9048-42BE-8502-62292B691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13111C-DA54-4F06-B8C7-7A5821E8143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468C37-B5A8-4245-949F-9D5E15B9DAB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562047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EBA980-8DDF-432F-BFE7-F5FE762183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56AC9-35C3-4519-B267-E8B28C867C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A59950-C34A-454C-BD43-7C8532691C6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139857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C738E-3779-47C6-ABC0-92053BAE0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0324A-FB4D-4CCD-BFE4-0C0D4B0474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2937B8-9367-476C-B419-A2C618CF64C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C60DB0-D193-4DE5-90C0-9E91B768BD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BE0750-3596-45EC-BC41-D76BDF5F3F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484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30C07F-0D99-4EE4-A243-849F3C8955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8BF81A-107D-42EE-98FC-79C20BE4F5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233F74-609F-4F22-BB9D-9D443165B09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D66B97C-A349-474D-9F42-32340365A87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1A448B1-4835-45A1-A487-58BD854B4C4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0855992-7AB3-4359-BA6B-0EADA6200FC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130E68-2ED8-454F-8792-E4281F13346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5ECC95-0227-4734-BD62-0AD33DFF0C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2464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5C051E-B72C-4BF8-A80B-76290E490D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7F246D-9A20-4D7D-96DA-5EAC85CF5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8FF7A-B8C0-4723-8C9D-27AF90DF24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4DFE12-013D-4406-B475-3683F0BF91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C7908A-730F-4A7A-A2B9-B53B36265A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A01403-A8D0-4823-A7A2-188FB2E6FA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5F6E3C-026B-4DF0-A922-B82C8A2EBE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1DA3AB7-0835-41B3-B018-28098D1A2B7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4E38E38-4089-4D7B-8FD9-B65ED17B625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4AAC95A-683A-48A7-A980-5C167775C3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541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FB137C-1C99-44FD-A4FC-5AF77463E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64EF33-FE7F-408A-92FD-3F10342898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213ABA2-E0DC-4DDB-A5F8-843086375E4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FBAB05-5D39-4138-AC68-D193F28E95D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6A3AD6-3C3E-44DE-B3C0-59B3FBD7681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092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A03553-4770-466F-8E1C-9E07BC3D4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88DBF1-E7B7-45FC-A73B-F54DA5EF6B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85221A-5F4F-44A2-9847-77E981D699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A0CB0D-819B-4417-9DC1-2E3343D677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67056-BC22-4DCE-B56E-21FC5E7B151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7E50AA-D1CE-4852-8991-67063AC2C8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AFFAC3-748A-4A14-B6D7-D943773B3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664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E283B-6068-442E-A660-BE2465013F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17E7-E6BA-4F03-B4D7-A9E8FCBEBD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2DEBF-6B1B-4C89-AE05-4051B3203E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B744B-8673-46D3-8473-45E5DFE0AE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5AEB08-1903-420C-9220-ECC030158C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62BB7B-B298-46FB-A0C5-D6DD7D774C9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F3411C-1999-464E-AC49-87591365D2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4D5A58-683E-417C-B421-E3D8E92CD5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EDD717-B42A-4D2B-95C3-B6293B3A4EA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8914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E31E81-D323-43A5-A2D8-E4BA2062F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9545F0-8627-4807-A538-7905346C35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09AF2E-5C55-4B49-A537-3F8D4FD9E1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257BE4A-D1F8-49C2-80CA-EE55878857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DDB1D5B-882F-4A4C-ACE7-9723DAEEB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EB05A50-0543-44DB-AEF4-A74F284BEF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44940F5-8739-48BD-A22F-7ED32EBB18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0474EF0-086A-48D5-9F4F-6FE5D2381C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CAC4C2A-AA45-4C82-A827-43E36330A9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4461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611B75-DFF5-4C1D-9153-35902560F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04F1E2-B624-459E-B6F7-FAFCF5C211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70038DE-467A-4A93-9FB9-3838157767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9A3F0F-41A2-4FCD-87F5-251A86F972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8E5E76-CFB7-4046-B190-50543B451C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BF6F87B-9D1F-4FD8-A826-402DD30829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16A05F-F155-40CE-AFA6-A19010882A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879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DB95FB-D63E-438B-9860-BBFDBAE02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9D4F-B05D-4AE6-BF73-F1EAE55B89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5A6E7-5741-4E10-8CB2-D80AB487A6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48EAF-0FDD-454A-8B50-22FB7A1B82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B5D9C-4F96-4F6A-BBE0-6C7F20DDC9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BBB2E5-809E-4EAC-AF92-37F96DAFB3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70724E-D9AC-463C-AD34-71E6BBE310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236026-5E55-42C5-8B52-AF8EC44EDA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551076-7646-4498-AF4C-7FF34F3EAB3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439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49DD89-897B-44E3-B27C-08A42D3BD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48D781-0A82-4289-8143-A79796E81F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D9D311-C52C-4085-AC66-439C358188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0700BA-F273-48C5-8146-835C099A2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63024E-5947-4B46-A3DF-1F28937928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C06338F-73E1-49F5-BEE3-550792C4AF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4EBE93-B971-4DC8-A827-B9C773EB4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2D9EEF-95F5-439E-B29A-D97E76D47A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BA5223A-2178-4D66-9255-0E4350104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113F84-D4EF-4213-8EDE-CC321610C5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A91CF62-1600-42BC-871D-5C5923AF7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209881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Comparison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Clients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stimonial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Journey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eam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Story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Gallery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hart &amp; Tabl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Quot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Poin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SWO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Valu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Closing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Blank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adran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bou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ervic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roduc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rojec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Info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</TotalTime>
  <Words>0</Words>
  <Application>Microsoft Macintosh PowerPoint</Application>
  <PresentationFormat>Widescreen</PresentationFormat>
  <Paragraphs>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64</vt:i4>
      </vt:variant>
    </vt:vector>
  </HeadingPairs>
  <TitlesOfParts>
    <vt:vector size="91" baseType="lpstr">
      <vt:lpstr>Arial</vt:lpstr>
      <vt:lpstr>Comfortaa</vt:lpstr>
      <vt:lpstr>Couture</vt:lpstr>
      <vt:lpstr>Open Sans</vt:lpstr>
      <vt:lpstr>Title</vt:lpstr>
      <vt:lpstr>Profile</vt:lpstr>
      <vt:lpstr>Quadran</vt:lpstr>
      <vt:lpstr>About</vt:lpstr>
      <vt:lpstr>Content</vt:lpstr>
      <vt:lpstr>Service</vt:lpstr>
      <vt:lpstr>Product</vt:lpstr>
      <vt:lpstr>Project</vt:lpstr>
      <vt:lpstr>Info</vt:lpstr>
      <vt:lpstr>Comparison</vt:lpstr>
      <vt:lpstr>Clients</vt:lpstr>
      <vt:lpstr>Testimonial</vt:lpstr>
      <vt:lpstr>Journey</vt:lpstr>
      <vt:lpstr>Team</vt:lpstr>
      <vt:lpstr>Story</vt:lpstr>
      <vt:lpstr>Gallery</vt:lpstr>
      <vt:lpstr>Chart &amp; Table</vt:lpstr>
      <vt:lpstr>Quote</vt:lpstr>
      <vt:lpstr>Point</vt:lpstr>
      <vt:lpstr>SWOT</vt:lpstr>
      <vt:lpstr>Value</vt:lpstr>
      <vt:lpstr>Closing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Raditya Febrian</dc:creator>
  <cp:lastModifiedBy>wijianto.mr@gmail.com</cp:lastModifiedBy>
  <cp:revision>128</cp:revision>
  <dcterms:created xsi:type="dcterms:W3CDTF">2018-12-24T07:51:42Z</dcterms:created>
  <dcterms:modified xsi:type="dcterms:W3CDTF">2022-05-23T22:05:38Z</dcterms:modified>
</cp:coreProperties>
</file>