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9115-FDB0-4498-0788-11670CA7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92B4-F578-E0BF-FA46-44789705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024C-F01A-3E7F-C399-1A11D913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ED4B-B467-EBB5-0684-33ECEBAE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73B5-7E82-368D-3789-C96B401D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17E7-CA37-263A-2F20-04DDA06A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027DE-F786-C2BC-1370-550DE9E9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BF22-26D1-2B28-B406-30DB728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BBF1-06AB-C16F-9E96-259CB7E4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95DB-03D8-F688-6843-C5AEDBFC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E788C-B99E-4508-F1E6-A97F5FBA5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66D5-3ADF-A9C0-61B7-69D54C226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65F0-7AA0-A691-3892-C7FD04B3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6411-811B-11F4-D1C8-A48F7E70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6B45-E42D-EE51-F443-11C8CC01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B07C-A744-5A76-AFE1-3DE8CD1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4BE6-4F15-7AA2-FAF9-DB6402E4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2315-6042-731C-3F71-C0CFF9E9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2E63-D695-A30F-A4C7-ACDE9871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84B5-66E6-87AC-6886-E4EDB7C3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71E-385B-3170-CDCC-291E9C8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3E0AD-CEC6-B11C-2669-6BB17D27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92B8-9DCF-C04D-CCEF-0957EF0B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196B-1202-265E-2191-F147C428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05F4-1E1B-D498-E3A3-DA580F32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4CBE-1EE1-E36F-E7C5-6BAC8F4B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62C9-B517-1463-D8B3-C32F822A0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A392-1682-97EE-8504-72D0CED1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012F-4478-C89E-112A-22C832BB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C668-BBB6-C91E-F5A1-AAD68FA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E11DC-A6F9-25E8-6AEB-0072CD9A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0D1-0804-85E8-1DD9-AF48FA25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79C80-5005-E39B-C182-3888C491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3977B-F417-C03F-1017-045C46F8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AAA07-ABED-FB47-6922-374ACCAF5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DE79A-D573-FA9D-A080-0AD152E37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120A0-70B1-01EE-2B23-D11C9B7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401C6-4A42-ED0B-A469-BEDA4F54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249A-8999-64AC-341E-7AE0F87A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411-1D52-71BC-328B-8B5CCCFF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D3EC-EAC3-61A9-CA45-2B7FC7B2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4384E-E7FC-1499-1E84-2852BC3B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1A64C-F8F3-C253-5A82-6775F808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BD366-11E8-7583-7E74-E32FBDE1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A9654-3C17-BACA-AC2E-8A9185C3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B47EF-B500-5F91-9E7E-8138A36A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340-1410-AF1E-43E6-8FDF9C71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656D-E370-90C7-4C0E-388A8AC7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4E176-3B28-7220-1C33-EFCA9A652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2D91E-2B11-0767-4111-BDEC384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E3E7-7066-A71C-F3F8-A9E93C49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6160-1822-E18A-B970-3391F40E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5883-3101-02E3-3A6A-A28073A8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D5939-9E11-8DDB-FFB4-94F7881F0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245C-C8B1-5990-C1B7-FBA488EFB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C0CB-E103-48CE-6DA6-C9177F6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BB9B-81D5-CE71-F29B-07901A56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18A6D-1B06-9A19-97A2-310BFC16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50EEA-6F40-B1F3-0A9E-EE733A70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714F-FC2F-637F-8C3F-3E62FC8E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F97D-A269-A0A5-5BC9-E30D9175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FE2-9B3C-4778-A3E1-CD81825F92D1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0FB8-1B29-8A9D-9471-500E1037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7E16-B085-2780-740F-1EBDAF832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3287-3DD7-4670-8A70-2D3DBE4977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309203560,&quot;Placement&quot;:&quot;Footer&quot;,&quot;Top&quot;:523.8,&quot;Left&quot;:435.058655,&quot;SlideWidth&quot;:960,&quot;SlideHeight&quot;:540}">
            <a:extLst>
              <a:ext uri="{FF2B5EF4-FFF2-40B4-BE49-F238E27FC236}">
                <a16:creationId xmlns:a16="http://schemas.microsoft.com/office/drawing/2014/main" id="{705BF469-5D11-95C0-8C35-6CD9CF4BF3EC}"/>
              </a:ext>
            </a:extLst>
          </p:cNvPr>
          <p:cNvSpPr txBox="1"/>
          <p:nvPr userDrawn="1"/>
        </p:nvSpPr>
        <p:spPr>
          <a:xfrm>
            <a:off x="5525245" y="6652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66608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88000-4BEF-7E2E-E018-3DA2D1D8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" y="862148"/>
            <a:ext cx="10622176" cy="5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17AA8-C4CA-E53D-7FA2-1C92D416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76" y="162521"/>
            <a:ext cx="9725133" cy="55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6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C3F57-F3D7-1C95-1BFD-8A3126C4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7" y="156774"/>
            <a:ext cx="10680141" cy="61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75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BELHAJ Noureddine OBS/S AME</dc:creator>
  <cp:lastModifiedBy>BELHAJ Noureddine OBS/S AME</cp:lastModifiedBy>
  <cp:revision>1</cp:revision>
  <dcterms:created xsi:type="dcterms:W3CDTF">2023-03-14T23:58:00Z</dcterms:created>
  <dcterms:modified xsi:type="dcterms:W3CDTF">2023-03-15T00:04:03Z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2023-03-15T00:03:27Z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21b7530f-22b9-471f-bd18-684cf7b1111b</vt:lpwstr>
  </property>
  <property fmtid="{D5CDD505-2E9C-101B-9397-08002B2CF9AE}" pid="8" name="MSIP_Label_e6c818a6-e1a0-4a6e-a969-20d857c5dc62_ContentBits">
    <vt:lpwstr>2</vt:lpwstr>
  </property>
</Properties>
</file>