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84" r:id="rId6"/>
    <p:sldId id="260" r:id="rId7"/>
    <p:sldId id="266" r:id="rId8"/>
    <p:sldId id="267" r:id="rId9"/>
    <p:sldId id="268" r:id="rId10"/>
    <p:sldId id="269" r:id="rId11"/>
    <p:sldId id="261" r:id="rId12"/>
    <p:sldId id="270" r:id="rId13"/>
    <p:sldId id="271" r:id="rId14"/>
    <p:sldId id="272" r:id="rId15"/>
    <p:sldId id="273" r:id="rId16"/>
    <p:sldId id="274" r:id="rId17"/>
    <p:sldId id="275" r:id="rId18"/>
    <p:sldId id="276" r:id="rId19"/>
    <p:sldId id="262" r:id="rId20"/>
    <p:sldId id="263" r:id="rId21"/>
    <p:sldId id="264" r:id="rId22"/>
    <p:sldId id="277" r:id="rId23"/>
    <p:sldId id="278" r:id="rId24"/>
    <p:sldId id="279" r:id="rId25"/>
    <p:sldId id="281" r:id="rId26"/>
    <p:sldId id="282" r:id="rId27"/>
    <p:sldId id="283" r:id="rId28"/>
    <p:sldId id="280" r:id="rId29"/>
    <p:sldId id="285" r:id="rId30"/>
    <p:sldId id="2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29E16-0210-4422-999B-C4849C7B73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C7D5183-7B50-49FC-899C-97E11F6458EE}">
      <dgm:prSet custT="1"/>
      <dgm:spPr/>
      <dgm:t>
        <a:bodyPr/>
        <a:lstStyle/>
        <a:p>
          <a:pPr>
            <a:lnSpc>
              <a:spcPct val="100000"/>
            </a:lnSpc>
          </a:pPr>
          <a:r>
            <a:rPr lang="en-US" sz="3200" b="1" dirty="0"/>
            <a:t>- The process of inspecting, cleaning, transforming, and modeling data.</a:t>
          </a:r>
        </a:p>
      </dgm:t>
    </dgm:pt>
    <dgm:pt modelId="{3D851451-8860-4060-9EBF-291C9B584DC1}" type="parTrans" cxnId="{0F7D0CFE-AE9E-4B2E-AD18-0438BB32F6D1}">
      <dgm:prSet/>
      <dgm:spPr/>
      <dgm:t>
        <a:bodyPr/>
        <a:lstStyle/>
        <a:p>
          <a:endParaRPr lang="en-US"/>
        </a:p>
      </dgm:t>
    </dgm:pt>
    <dgm:pt modelId="{A680BEF4-F842-4EA1-A7A4-1330938E01FA}" type="sibTrans" cxnId="{0F7D0CFE-AE9E-4B2E-AD18-0438BB32F6D1}">
      <dgm:prSet/>
      <dgm:spPr/>
      <dgm:t>
        <a:bodyPr/>
        <a:lstStyle/>
        <a:p>
          <a:endParaRPr lang="en-US"/>
        </a:p>
      </dgm:t>
    </dgm:pt>
    <dgm:pt modelId="{83B6C2D0-BFAB-4390-A252-5D8663935330}">
      <dgm:prSet custT="1"/>
      <dgm:spPr/>
      <dgm:t>
        <a:bodyPr/>
        <a:lstStyle/>
        <a:p>
          <a:pPr>
            <a:lnSpc>
              <a:spcPct val="100000"/>
            </a:lnSpc>
          </a:pPr>
          <a:r>
            <a:rPr lang="en-US" sz="3200" b="1" dirty="0"/>
            <a:t>Helps in discovering useful information, making decisions, and predicting trends.</a:t>
          </a:r>
        </a:p>
      </dgm:t>
    </dgm:pt>
    <dgm:pt modelId="{97B5BBFC-6670-48FC-817E-10201E4F464E}" type="parTrans" cxnId="{A4AD64DD-59C1-463D-A0D1-1084132E62FA}">
      <dgm:prSet/>
      <dgm:spPr/>
      <dgm:t>
        <a:bodyPr/>
        <a:lstStyle/>
        <a:p>
          <a:endParaRPr lang="en-US"/>
        </a:p>
      </dgm:t>
    </dgm:pt>
    <dgm:pt modelId="{5B3CAC35-F026-4BA8-8E2B-FE4293853AF2}" type="sibTrans" cxnId="{A4AD64DD-59C1-463D-A0D1-1084132E62FA}">
      <dgm:prSet/>
      <dgm:spPr/>
      <dgm:t>
        <a:bodyPr/>
        <a:lstStyle/>
        <a:p>
          <a:endParaRPr lang="en-US"/>
        </a:p>
      </dgm:t>
    </dgm:pt>
    <dgm:pt modelId="{AFB7E7DF-6599-4C1B-8D5B-E9D5DD5D16E7}">
      <dgm:prSet custT="1"/>
      <dgm:spPr/>
      <dgm:t>
        <a:bodyPr/>
        <a:lstStyle/>
        <a:p>
          <a:pPr>
            <a:lnSpc>
              <a:spcPct val="100000"/>
            </a:lnSpc>
          </a:pPr>
          <a:r>
            <a:rPr lang="en-US" sz="3200" b="1" dirty="0"/>
            <a:t>Used in business, healthcare, and finance.</a:t>
          </a:r>
        </a:p>
      </dgm:t>
    </dgm:pt>
    <dgm:pt modelId="{394E0BF6-02F3-4369-BE60-C237D855957D}" type="parTrans" cxnId="{06D0DC13-DF77-42ED-9E78-8F7C81D87BBF}">
      <dgm:prSet/>
      <dgm:spPr/>
      <dgm:t>
        <a:bodyPr/>
        <a:lstStyle/>
        <a:p>
          <a:endParaRPr lang="en-US"/>
        </a:p>
      </dgm:t>
    </dgm:pt>
    <dgm:pt modelId="{6DD2C6A3-7929-4423-A95F-E6555E11A68C}" type="sibTrans" cxnId="{06D0DC13-DF77-42ED-9E78-8F7C81D87BBF}">
      <dgm:prSet/>
      <dgm:spPr/>
      <dgm:t>
        <a:bodyPr/>
        <a:lstStyle/>
        <a:p>
          <a:endParaRPr lang="en-US"/>
        </a:p>
      </dgm:t>
    </dgm:pt>
    <dgm:pt modelId="{E52F6E90-1C08-44BC-BA69-4EF176BEE6BF}" type="pres">
      <dgm:prSet presAssocID="{51429E16-0210-4422-999B-C4849C7B7367}" presName="root" presStyleCnt="0">
        <dgm:presLayoutVars>
          <dgm:dir/>
          <dgm:resizeHandles val="exact"/>
        </dgm:presLayoutVars>
      </dgm:prSet>
      <dgm:spPr/>
    </dgm:pt>
    <dgm:pt modelId="{B9A727B5-F262-4BCE-9512-5D7F193B2B97}" type="pres">
      <dgm:prSet presAssocID="{7C7D5183-7B50-49FC-899C-97E11F6458EE}" presName="compNode" presStyleCnt="0"/>
      <dgm:spPr/>
    </dgm:pt>
    <dgm:pt modelId="{32EE4A56-0DAF-42F4-BFC4-7186C7ED53FE}" type="pres">
      <dgm:prSet presAssocID="{7C7D5183-7B50-49FC-899C-97E11F6458EE}" presName="bgRect" presStyleLbl="bgShp" presStyleIdx="0" presStyleCnt="3"/>
      <dgm:spPr/>
    </dgm:pt>
    <dgm:pt modelId="{72171705-811A-4994-95A4-3231094363B8}" type="pres">
      <dgm:prSet presAssocID="{7C7D5183-7B50-49FC-899C-97E11F6458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882F1F4-EC60-4186-B5FC-02D5E23378F1}" type="pres">
      <dgm:prSet presAssocID="{7C7D5183-7B50-49FC-899C-97E11F6458EE}" presName="spaceRect" presStyleCnt="0"/>
      <dgm:spPr/>
    </dgm:pt>
    <dgm:pt modelId="{9EB9D1CC-098A-4970-9976-2B9F601EAF84}" type="pres">
      <dgm:prSet presAssocID="{7C7D5183-7B50-49FC-899C-97E11F6458EE}" presName="parTx" presStyleLbl="revTx" presStyleIdx="0" presStyleCnt="3">
        <dgm:presLayoutVars>
          <dgm:chMax val="0"/>
          <dgm:chPref val="0"/>
        </dgm:presLayoutVars>
      </dgm:prSet>
      <dgm:spPr/>
    </dgm:pt>
    <dgm:pt modelId="{E1CB1F41-2068-4FED-AF67-FBDC3871C80B}" type="pres">
      <dgm:prSet presAssocID="{A680BEF4-F842-4EA1-A7A4-1330938E01FA}" presName="sibTrans" presStyleCnt="0"/>
      <dgm:spPr/>
    </dgm:pt>
    <dgm:pt modelId="{462A0B60-6E01-45AE-8A61-9E56C6706AF6}" type="pres">
      <dgm:prSet presAssocID="{83B6C2D0-BFAB-4390-A252-5D8663935330}" presName="compNode" presStyleCnt="0"/>
      <dgm:spPr/>
    </dgm:pt>
    <dgm:pt modelId="{72C12440-7EEF-4F10-9DE1-C67D078EDB97}" type="pres">
      <dgm:prSet presAssocID="{83B6C2D0-BFAB-4390-A252-5D8663935330}" presName="bgRect" presStyleLbl="bgShp" presStyleIdx="1" presStyleCnt="3"/>
      <dgm:spPr/>
    </dgm:pt>
    <dgm:pt modelId="{61D7BF17-080F-4B93-A117-31F582F323DB}" type="pres">
      <dgm:prSet presAssocID="{83B6C2D0-BFAB-4390-A252-5D86639353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80D5B96C-82D7-45B2-8836-DC13F3AD1023}" type="pres">
      <dgm:prSet presAssocID="{83B6C2D0-BFAB-4390-A252-5D8663935330}" presName="spaceRect" presStyleCnt="0"/>
      <dgm:spPr/>
    </dgm:pt>
    <dgm:pt modelId="{B7A6655E-E55B-4614-96F2-309ABBD209B4}" type="pres">
      <dgm:prSet presAssocID="{83B6C2D0-BFAB-4390-A252-5D8663935330}" presName="parTx" presStyleLbl="revTx" presStyleIdx="1" presStyleCnt="3">
        <dgm:presLayoutVars>
          <dgm:chMax val="0"/>
          <dgm:chPref val="0"/>
        </dgm:presLayoutVars>
      </dgm:prSet>
      <dgm:spPr/>
    </dgm:pt>
    <dgm:pt modelId="{A72C192F-C406-4069-8C1A-62AB2DB5AF84}" type="pres">
      <dgm:prSet presAssocID="{5B3CAC35-F026-4BA8-8E2B-FE4293853AF2}" presName="sibTrans" presStyleCnt="0"/>
      <dgm:spPr/>
    </dgm:pt>
    <dgm:pt modelId="{0B438278-8647-444D-900B-9FB96C632231}" type="pres">
      <dgm:prSet presAssocID="{AFB7E7DF-6599-4C1B-8D5B-E9D5DD5D16E7}" presName="compNode" presStyleCnt="0"/>
      <dgm:spPr/>
    </dgm:pt>
    <dgm:pt modelId="{594CD496-C6D3-4B3B-BC82-8E428CB61F06}" type="pres">
      <dgm:prSet presAssocID="{AFB7E7DF-6599-4C1B-8D5B-E9D5DD5D16E7}" presName="bgRect" presStyleLbl="bgShp" presStyleIdx="2" presStyleCnt="3"/>
      <dgm:spPr/>
    </dgm:pt>
    <dgm:pt modelId="{C761E606-73FE-487D-BCA3-2C671ACD401C}" type="pres">
      <dgm:prSet presAssocID="{AFB7E7DF-6599-4C1B-8D5B-E9D5DD5D16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4B2BFF71-3CEB-490E-9294-D5EBA483082F}" type="pres">
      <dgm:prSet presAssocID="{AFB7E7DF-6599-4C1B-8D5B-E9D5DD5D16E7}" presName="spaceRect" presStyleCnt="0"/>
      <dgm:spPr/>
    </dgm:pt>
    <dgm:pt modelId="{A1B44D54-7ED7-41B6-884E-08C75458C79E}" type="pres">
      <dgm:prSet presAssocID="{AFB7E7DF-6599-4C1B-8D5B-E9D5DD5D16E7}" presName="parTx" presStyleLbl="revTx" presStyleIdx="2" presStyleCnt="3">
        <dgm:presLayoutVars>
          <dgm:chMax val="0"/>
          <dgm:chPref val="0"/>
        </dgm:presLayoutVars>
      </dgm:prSet>
      <dgm:spPr/>
    </dgm:pt>
  </dgm:ptLst>
  <dgm:cxnLst>
    <dgm:cxn modelId="{06D0DC13-DF77-42ED-9E78-8F7C81D87BBF}" srcId="{51429E16-0210-4422-999B-C4849C7B7367}" destId="{AFB7E7DF-6599-4C1B-8D5B-E9D5DD5D16E7}" srcOrd="2" destOrd="0" parTransId="{394E0BF6-02F3-4369-BE60-C237D855957D}" sibTransId="{6DD2C6A3-7929-4423-A95F-E6555E11A68C}"/>
    <dgm:cxn modelId="{79E65F47-9B7A-49E1-B4C7-69987212BA01}" type="presOf" srcId="{51429E16-0210-4422-999B-C4849C7B7367}" destId="{E52F6E90-1C08-44BC-BA69-4EF176BEE6BF}" srcOrd="0" destOrd="0" presId="urn:microsoft.com/office/officeart/2018/2/layout/IconVerticalSolidList"/>
    <dgm:cxn modelId="{25F6E2B8-69B9-415E-BC4F-257BF6D30B26}" type="presOf" srcId="{AFB7E7DF-6599-4C1B-8D5B-E9D5DD5D16E7}" destId="{A1B44D54-7ED7-41B6-884E-08C75458C79E}" srcOrd="0" destOrd="0" presId="urn:microsoft.com/office/officeart/2018/2/layout/IconVerticalSolidList"/>
    <dgm:cxn modelId="{049FE4D0-7A3A-47F2-93AD-BDF058EF989F}" type="presOf" srcId="{83B6C2D0-BFAB-4390-A252-5D8663935330}" destId="{B7A6655E-E55B-4614-96F2-309ABBD209B4}" srcOrd="0" destOrd="0" presId="urn:microsoft.com/office/officeart/2018/2/layout/IconVerticalSolidList"/>
    <dgm:cxn modelId="{A4AD64DD-59C1-463D-A0D1-1084132E62FA}" srcId="{51429E16-0210-4422-999B-C4849C7B7367}" destId="{83B6C2D0-BFAB-4390-A252-5D8663935330}" srcOrd="1" destOrd="0" parTransId="{97B5BBFC-6670-48FC-817E-10201E4F464E}" sibTransId="{5B3CAC35-F026-4BA8-8E2B-FE4293853AF2}"/>
    <dgm:cxn modelId="{843AD5EE-9958-404A-8AFB-0C86EFB44708}" type="presOf" srcId="{7C7D5183-7B50-49FC-899C-97E11F6458EE}" destId="{9EB9D1CC-098A-4970-9976-2B9F601EAF84}" srcOrd="0" destOrd="0" presId="urn:microsoft.com/office/officeart/2018/2/layout/IconVerticalSolidList"/>
    <dgm:cxn modelId="{0F7D0CFE-AE9E-4B2E-AD18-0438BB32F6D1}" srcId="{51429E16-0210-4422-999B-C4849C7B7367}" destId="{7C7D5183-7B50-49FC-899C-97E11F6458EE}" srcOrd="0" destOrd="0" parTransId="{3D851451-8860-4060-9EBF-291C9B584DC1}" sibTransId="{A680BEF4-F842-4EA1-A7A4-1330938E01FA}"/>
    <dgm:cxn modelId="{837C8A52-B20D-409F-96CF-AE5DDA8C016B}" type="presParOf" srcId="{E52F6E90-1C08-44BC-BA69-4EF176BEE6BF}" destId="{B9A727B5-F262-4BCE-9512-5D7F193B2B97}" srcOrd="0" destOrd="0" presId="urn:microsoft.com/office/officeart/2018/2/layout/IconVerticalSolidList"/>
    <dgm:cxn modelId="{7FF55332-0238-4774-82BC-1AB778D87875}" type="presParOf" srcId="{B9A727B5-F262-4BCE-9512-5D7F193B2B97}" destId="{32EE4A56-0DAF-42F4-BFC4-7186C7ED53FE}" srcOrd="0" destOrd="0" presId="urn:microsoft.com/office/officeart/2018/2/layout/IconVerticalSolidList"/>
    <dgm:cxn modelId="{E7DEEB8C-390E-4733-86FD-0473B0CFD696}" type="presParOf" srcId="{B9A727B5-F262-4BCE-9512-5D7F193B2B97}" destId="{72171705-811A-4994-95A4-3231094363B8}" srcOrd="1" destOrd="0" presId="urn:microsoft.com/office/officeart/2018/2/layout/IconVerticalSolidList"/>
    <dgm:cxn modelId="{44FB3EA2-9482-4DF3-870E-41E304D7F19D}" type="presParOf" srcId="{B9A727B5-F262-4BCE-9512-5D7F193B2B97}" destId="{0882F1F4-EC60-4186-B5FC-02D5E23378F1}" srcOrd="2" destOrd="0" presId="urn:microsoft.com/office/officeart/2018/2/layout/IconVerticalSolidList"/>
    <dgm:cxn modelId="{E50DB4AD-1D72-43E8-AE82-8FD01C315C39}" type="presParOf" srcId="{B9A727B5-F262-4BCE-9512-5D7F193B2B97}" destId="{9EB9D1CC-098A-4970-9976-2B9F601EAF84}" srcOrd="3" destOrd="0" presId="urn:microsoft.com/office/officeart/2018/2/layout/IconVerticalSolidList"/>
    <dgm:cxn modelId="{36CBFAF3-5AF0-4737-A232-E36014830620}" type="presParOf" srcId="{E52F6E90-1C08-44BC-BA69-4EF176BEE6BF}" destId="{E1CB1F41-2068-4FED-AF67-FBDC3871C80B}" srcOrd="1" destOrd="0" presId="urn:microsoft.com/office/officeart/2018/2/layout/IconVerticalSolidList"/>
    <dgm:cxn modelId="{558A61C2-E854-4EF0-83BA-68034B58F7CC}" type="presParOf" srcId="{E52F6E90-1C08-44BC-BA69-4EF176BEE6BF}" destId="{462A0B60-6E01-45AE-8A61-9E56C6706AF6}" srcOrd="2" destOrd="0" presId="urn:microsoft.com/office/officeart/2018/2/layout/IconVerticalSolidList"/>
    <dgm:cxn modelId="{A7152209-D48A-40E4-A023-03359104B33B}" type="presParOf" srcId="{462A0B60-6E01-45AE-8A61-9E56C6706AF6}" destId="{72C12440-7EEF-4F10-9DE1-C67D078EDB97}" srcOrd="0" destOrd="0" presId="urn:microsoft.com/office/officeart/2018/2/layout/IconVerticalSolidList"/>
    <dgm:cxn modelId="{C7CCCA2A-A56E-4B38-ACD2-C81A155BE631}" type="presParOf" srcId="{462A0B60-6E01-45AE-8A61-9E56C6706AF6}" destId="{61D7BF17-080F-4B93-A117-31F582F323DB}" srcOrd="1" destOrd="0" presId="urn:microsoft.com/office/officeart/2018/2/layout/IconVerticalSolidList"/>
    <dgm:cxn modelId="{0E4CE586-5A94-4C99-BEE1-FDCB69BAFDC4}" type="presParOf" srcId="{462A0B60-6E01-45AE-8A61-9E56C6706AF6}" destId="{80D5B96C-82D7-45B2-8836-DC13F3AD1023}" srcOrd="2" destOrd="0" presId="urn:microsoft.com/office/officeart/2018/2/layout/IconVerticalSolidList"/>
    <dgm:cxn modelId="{14322631-F614-4C79-9EE2-3F065AE37D54}" type="presParOf" srcId="{462A0B60-6E01-45AE-8A61-9E56C6706AF6}" destId="{B7A6655E-E55B-4614-96F2-309ABBD209B4}" srcOrd="3" destOrd="0" presId="urn:microsoft.com/office/officeart/2018/2/layout/IconVerticalSolidList"/>
    <dgm:cxn modelId="{BF6D1A3B-CFDD-4148-8EAD-2D54DBD3B03F}" type="presParOf" srcId="{E52F6E90-1C08-44BC-BA69-4EF176BEE6BF}" destId="{A72C192F-C406-4069-8C1A-62AB2DB5AF84}" srcOrd="3" destOrd="0" presId="urn:microsoft.com/office/officeart/2018/2/layout/IconVerticalSolidList"/>
    <dgm:cxn modelId="{5C61C5B6-2F26-4402-88FD-E1D4FED96552}" type="presParOf" srcId="{E52F6E90-1C08-44BC-BA69-4EF176BEE6BF}" destId="{0B438278-8647-444D-900B-9FB96C632231}" srcOrd="4" destOrd="0" presId="urn:microsoft.com/office/officeart/2018/2/layout/IconVerticalSolidList"/>
    <dgm:cxn modelId="{70A087A6-EE5A-47B5-A905-E284C0AA547C}" type="presParOf" srcId="{0B438278-8647-444D-900B-9FB96C632231}" destId="{594CD496-C6D3-4B3B-BC82-8E428CB61F06}" srcOrd="0" destOrd="0" presId="urn:microsoft.com/office/officeart/2018/2/layout/IconVerticalSolidList"/>
    <dgm:cxn modelId="{355E465B-4D9D-4EE3-B404-C5DE21AF5026}" type="presParOf" srcId="{0B438278-8647-444D-900B-9FB96C632231}" destId="{C761E606-73FE-487D-BCA3-2C671ACD401C}" srcOrd="1" destOrd="0" presId="urn:microsoft.com/office/officeart/2018/2/layout/IconVerticalSolidList"/>
    <dgm:cxn modelId="{3E13D365-786C-48AD-B78A-B50060DBE5DA}" type="presParOf" srcId="{0B438278-8647-444D-900B-9FB96C632231}" destId="{4B2BFF71-3CEB-490E-9294-D5EBA483082F}" srcOrd="2" destOrd="0" presId="urn:microsoft.com/office/officeart/2018/2/layout/IconVerticalSolidList"/>
    <dgm:cxn modelId="{4B40A97A-EA3B-4FCE-AA9F-02A893D00E1A}" type="presParOf" srcId="{0B438278-8647-444D-900B-9FB96C632231}" destId="{A1B44D54-7ED7-41B6-884E-08C75458C7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A6C53-B811-4700-B01C-86383F57F3E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2A2F74-10B3-45AD-AA6D-7EC1D3BB8CC0}">
      <dgm:prSet custT="1"/>
      <dgm:spPr/>
      <dgm:t>
        <a:bodyPr/>
        <a:lstStyle/>
        <a:p>
          <a:r>
            <a:rPr lang="en-US" sz="3200" b="1" dirty="0"/>
            <a:t>Example:</a:t>
          </a:r>
          <a:r>
            <a:rPr lang="en-US" sz="3200" dirty="0"/>
            <a:t> Analysts discover that repeat customers tend to buy more during holiday seasons, suggesting a loyalty trend.</a:t>
          </a:r>
        </a:p>
      </dgm:t>
    </dgm:pt>
    <dgm:pt modelId="{46F35E0B-64C1-4781-9C58-F76357375FE2}" type="parTrans" cxnId="{43C90C70-87E8-4E77-A1CC-5343DBF33B1A}">
      <dgm:prSet/>
      <dgm:spPr/>
      <dgm:t>
        <a:bodyPr/>
        <a:lstStyle/>
        <a:p>
          <a:endParaRPr lang="en-US"/>
        </a:p>
      </dgm:t>
    </dgm:pt>
    <dgm:pt modelId="{51760B82-EBD7-4B48-A8AE-2C6B3680E1F7}" type="sibTrans" cxnId="{43C90C70-87E8-4E77-A1CC-5343DBF33B1A}">
      <dgm:prSet/>
      <dgm:spPr/>
      <dgm:t>
        <a:bodyPr/>
        <a:lstStyle/>
        <a:p>
          <a:endParaRPr lang="en-US"/>
        </a:p>
      </dgm:t>
    </dgm:pt>
    <dgm:pt modelId="{2160CA8E-D574-41A5-A60C-0440CD654AFA}">
      <dgm:prSet custT="1"/>
      <dgm:spPr/>
      <dgm:t>
        <a:bodyPr/>
        <a:lstStyle/>
        <a:p>
          <a:r>
            <a:rPr lang="en-US" sz="3200" b="1" dirty="0"/>
            <a:t>Process:</a:t>
          </a:r>
          <a:r>
            <a:rPr lang="en-US" sz="3200" dirty="0"/>
            <a:t> Summarize key findings, explain patterns, and relate insights to business objectives.</a:t>
          </a:r>
        </a:p>
      </dgm:t>
    </dgm:pt>
    <dgm:pt modelId="{87067D86-5C36-4B29-98AC-1D13F88D3EBF}" type="parTrans" cxnId="{89416425-1A0C-4A39-A446-DFC5DF7A6607}">
      <dgm:prSet/>
      <dgm:spPr/>
      <dgm:t>
        <a:bodyPr/>
        <a:lstStyle/>
        <a:p>
          <a:endParaRPr lang="en-US"/>
        </a:p>
      </dgm:t>
    </dgm:pt>
    <dgm:pt modelId="{3C332E61-A318-4905-9D20-DD68D16F2390}" type="sibTrans" cxnId="{89416425-1A0C-4A39-A446-DFC5DF7A6607}">
      <dgm:prSet/>
      <dgm:spPr/>
      <dgm:t>
        <a:bodyPr/>
        <a:lstStyle/>
        <a:p>
          <a:endParaRPr lang="en-US"/>
        </a:p>
      </dgm:t>
    </dgm:pt>
    <dgm:pt modelId="{A01C2755-6298-4BBC-A749-F86AE11993C2}" type="pres">
      <dgm:prSet presAssocID="{B10A6C53-B811-4700-B01C-86383F57F3EE}" presName="root" presStyleCnt="0">
        <dgm:presLayoutVars>
          <dgm:dir/>
          <dgm:resizeHandles val="exact"/>
        </dgm:presLayoutVars>
      </dgm:prSet>
      <dgm:spPr/>
    </dgm:pt>
    <dgm:pt modelId="{D4F5E7B8-30F3-49F3-B7EA-BD99AD8CB59A}" type="pres">
      <dgm:prSet presAssocID="{422A2F74-10B3-45AD-AA6D-7EC1D3BB8CC0}" presName="compNode" presStyleCnt="0"/>
      <dgm:spPr/>
    </dgm:pt>
    <dgm:pt modelId="{3C11AF0D-8F44-4E9A-A150-D43A3EC799CA}" type="pres">
      <dgm:prSet presAssocID="{422A2F74-10B3-45AD-AA6D-7EC1D3BB8CC0}" presName="bgRect" presStyleLbl="bgShp" presStyleIdx="0" presStyleCnt="2" custScaleY="178155"/>
      <dgm:spPr/>
    </dgm:pt>
    <dgm:pt modelId="{D301FB60-0453-4AA9-A45E-8977CB78D426}" type="pres">
      <dgm:prSet presAssocID="{422A2F74-10B3-45AD-AA6D-7EC1D3BB8C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31FF555A-5C23-4375-B068-30C22E3849B7}" type="pres">
      <dgm:prSet presAssocID="{422A2F74-10B3-45AD-AA6D-7EC1D3BB8CC0}" presName="spaceRect" presStyleCnt="0"/>
      <dgm:spPr/>
    </dgm:pt>
    <dgm:pt modelId="{4BCE685C-35C4-4316-ACC4-6666C06EFB35}" type="pres">
      <dgm:prSet presAssocID="{422A2F74-10B3-45AD-AA6D-7EC1D3BB8CC0}" presName="parTx" presStyleLbl="revTx" presStyleIdx="0" presStyleCnt="2" custLinFactNeighborY="-9912">
        <dgm:presLayoutVars>
          <dgm:chMax val="0"/>
          <dgm:chPref val="0"/>
        </dgm:presLayoutVars>
      </dgm:prSet>
      <dgm:spPr/>
    </dgm:pt>
    <dgm:pt modelId="{6E1A279F-F19E-4461-85A4-A284FA1CB379}" type="pres">
      <dgm:prSet presAssocID="{51760B82-EBD7-4B48-A8AE-2C6B3680E1F7}" presName="sibTrans" presStyleCnt="0"/>
      <dgm:spPr/>
    </dgm:pt>
    <dgm:pt modelId="{E5A5A8CD-F2D2-47C3-9593-6A875A4A958E}" type="pres">
      <dgm:prSet presAssocID="{2160CA8E-D574-41A5-A60C-0440CD654AFA}" presName="compNode" presStyleCnt="0"/>
      <dgm:spPr/>
    </dgm:pt>
    <dgm:pt modelId="{C615D65F-D0B2-4720-A5B5-845CA70337A5}" type="pres">
      <dgm:prSet presAssocID="{2160CA8E-D574-41A5-A60C-0440CD654AFA}" presName="bgRect" presStyleLbl="bgShp" presStyleIdx="1" presStyleCnt="2" custScaleY="214551"/>
      <dgm:spPr/>
    </dgm:pt>
    <dgm:pt modelId="{EA83EE30-202B-4C7A-96E7-C4DFD79C1F3C}" type="pres">
      <dgm:prSet presAssocID="{2160CA8E-D574-41A5-A60C-0440CD654A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00D2241D-C807-4C07-9169-C0900558213F}" type="pres">
      <dgm:prSet presAssocID="{2160CA8E-D574-41A5-A60C-0440CD654AFA}" presName="spaceRect" presStyleCnt="0"/>
      <dgm:spPr/>
    </dgm:pt>
    <dgm:pt modelId="{EDD0DBE4-23E4-4CB8-B4E7-0F305507498C}" type="pres">
      <dgm:prSet presAssocID="{2160CA8E-D574-41A5-A60C-0440CD654AFA}" presName="parTx" presStyleLbl="revTx" presStyleIdx="1" presStyleCnt="2" custLinFactNeighborY="-17283">
        <dgm:presLayoutVars>
          <dgm:chMax val="0"/>
          <dgm:chPref val="0"/>
        </dgm:presLayoutVars>
      </dgm:prSet>
      <dgm:spPr/>
    </dgm:pt>
  </dgm:ptLst>
  <dgm:cxnLst>
    <dgm:cxn modelId="{89416425-1A0C-4A39-A446-DFC5DF7A6607}" srcId="{B10A6C53-B811-4700-B01C-86383F57F3EE}" destId="{2160CA8E-D574-41A5-A60C-0440CD654AFA}" srcOrd="1" destOrd="0" parTransId="{87067D86-5C36-4B29-98AC-1D13F88D3EBF}" sibTransId="{3C332E61-A318-4905-9D20-DD68D16F2390}"/>
    <dgm:cxn modelId="{690C1428-DF30-4444-852A-47FCC2C5C094}" type="presOf" srcId="{422A2F74-10B3-45AD-AA6D-7EC1D3BB8CC0}" destId="{4BCE685C-35C4-4316-ACC4-6666C06EFB35}" srcOrd="0" destOrd="0" presId="urn:microsoft.com/office/officeart/2018/2/layout/IconVerticalSolidList"/>
    <dgm:cxn modelId="{43C90C70-87E8-4E77-A1CC-5343DBF33B1A}" srcId="{B10A6C53-B811-4700-B01C-86383F57F3EE}" destId="{422A2F74-10B3-45AD-AA6D-7EC1D3BB8CC0}" srcOrd="0" destOrd="0" parTransId="{46F35E0B-64C1-4781-9C58-F76357375FE2}" sibTransId="{51760B82-EBD7-4B48-A8AE-2C6B3680E1F7}"/>
    <dgm:cxn modelId="{B1304754-EA89-42D4-9841-0F126260D7E4}" type="presOf" srcId="{2160CA8E-D574-41A5-A60C-0440CD654AFA}" destId="{EDD0DBE4-23E4-4CB8-B4E7-0F305507498C}" srcOrd="0" destOrd="0" presId="urn:microsoft.com/office/officeart/2018/2/layout/IconVerticalSolidList"/>
    <dgm:cxn modelId="{5ED5417C-1624-455A-8386-6E2C84B36EE1}" type="presOf" srcId="{B10A6C53-B811-4700-B01C-86383F57F3EE}" destId="{A01C2755-6298-4BBC-A749-F86AE11993C2}" srcOrd="0" destOrd="0" presId="urn:microsoft.com/office/officeart/2018/2/layout/IconVerticalSolidList"/>
    <dgm:cxn modelId="{8E25E918-2BA8-4F9F-950D-6587307C65AB}" type="presParOf" srcId="{A01C2755-6298-4BBC-A749-F86AE11993C2}" destId="{D4F5E7B8-30F3-49F3-B7EA-BD99AD8CB59A}" srcOrd="0" destOrd="0" presId="urn:microsoft.com/office/officeart/2018/2/layout/IconVerticalSolidList"/>
    <dgm:cxn modelId="{100BB80B-F8A1-4068-BD4D-C39F31E19D46}" type="presParOf" srcId="{D4F5E7B8-30F3-49F3-B7EA-BD99AD8CB59A}" destId="{3C11AF0D-8F44-4E9A-A150-D43A3EC799CA}" srcOrd="0" destOrd="0" presId="urn:microsoft.com/office/officeart/2018/2/layout/IconVerticalSolidList"/>
    <dgm:cxn modelId="{8A0370E0-0EDC-4EC5-BB08-0267874BEF0E}" type="presParOf" srcId="{D4F5E7B8-30F3-49F3-B7EA-BD99AD8CB59A}" destId="{D301FB60-0453-4AA9-A45E-8977CB78D426}" srcOrd="1" destOrd="0" presId="urn:microsoft.com/office/officeart/2018/2/layout/IconVerticalSolidList"/>
    <dgm:cxn modelId="{9D066690-FF2F-4BA8-8690-C76A6F6F08E2}" type="presParOf" srcId="{D4F5E7B8-30F3-49F3-B7EA-BD99AD8CB59A}" destId="{31FF555A-5C23-4375-B068-30C22E3849B7}" srcOrd="2" destOrd="0" presId="urn:microsoft.com/office/officeart/2018/2/layout/IconVerticalSolidList"/>
    <dgm:cxn modelId="{C281846F-EE65-4331-B2F2-C6573B8CC6B4}" type="presParOf" srcId="{D4F5E7B8-30F3-49F3-B7EA-BD99AD8CB59A}" destId="{4BCE685C-35C4-4316-ACC4-6666C06EFB35}" srcOrd="3" destOrd="0" presId="urn:microsoft.com/office/officeart/2018/2/layout/IconVerticalSolidList"/>
    <dgm:cxn modelId="{71BB8D8F-5BCF-499B-B8B6-9FFE1DD8B88F}" type="presParOf" srcId="{A01C2755-6298-4BBC-A749-F86AE11993C2}" destId="{6E1A279F-F19E-4461-85A4-A284FA1CB379}" srcOrd="1" destOrd="0" presId="urn:microsoft.com/office/officeart/2018/2/layout/IconVerticalSolidList"/>
    <dgm:cxn modelId="{C848BBF5-7FDB-4250-A147-83CC7DDD855D}" type="presParOf" srcId="{A01C2755-6298-4BBC-A749-F86AE11993C2}" destId="{E5A5A8CD-F2D2-47C3-9593-6A875A4A958E}" srcOrd="2" destOrd="0" presId="urn:microsoft.com/office/officeart/2018/2/layout/IconVerticalSolidList"/>
    <dgm:cxn modelId="{EC160037-26D1-4ABD-89D8-C7F892613F9E}" type="presParOf" srcId="{E5A5A8CD-F2D2-47C3-9593-6A875A4A958E}" destId="{C615D65F-D0B2-4720-A5B5-845CA70337A5}" srcOrd="0" destOrd="0" presId="urn:microsoft.com/office/officeart/2018/2/layout/IconVerticalSolidList"/>
    <dgm:cxn modelId="{0DB35E45-A048-4EFE-9C31-98DC1CEA0C1E}" type="presParOf" srcId="{E5A5A8CD-F2D2-47C3-9593-6A875A4A958E}" destId="{EA83EE30-202B-4C7A-96E7-C4DFD79C1F3C}" srcOrd="1" destOrd="0" presId="urn:microsoft.com/office/officeart/2018/2/layout/IconVerticalSolidList"/>
    <dgm:cxn modelId="{0B98E346-6537-4319-B546-35B51A528A32}" type="presParOf" srcId="{E5A5A8CD-F2D2-47C3-9593-6A875A4A958E}" destId="{00D2241D-C807-4C07-9169-C0900558213F}" srcOrd="2" destOrd="0" presId="urn:microsoft.com/office/officeart/2018/2/layout/IconVerticalSolidList"/>
    <dgm:cxn modelId="{CCA8531F-E46B-4314-B3C5-D145B07EE8FE}" type="presParOf" srcId="{E5A5A8CD-F2D2-47C3-9593-6A875A4A958E}" destId="{EDD0DBE4-23E4-4CB8-B4E7-0F30550749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3AE700-1F63-4FBD-A604-1269771D57F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1E30F9E-CDAE-4DBF-B455-431C899A8E76}">
      <dgm:prSet/>
      <dgm:spPr/>
      <dgm:t>
        <a:bodyPr/>
        <a:lstStyle/>
        <a:p>
          <a:r>
            <a:rPr lang="en-US"/>
            <a:t>Structured Data Organized in tables (e.g., Excel, SQL databases).</a:t>
          </a:r>
        </a:p>
      </dgm:t>
    </dgm:pt>
    <dgm:pt modelId="{2E2FC0EF-E000-41DC-A742-BFE0D608149E}" type="parTrans" cxnId="{BC484E27-E758-42C5-8E0F-312646C10307}">
      <dgm:prSet/>
      <dgm:spPr/>
      <dgm:t>
        <a:bodyPr/>
        <a:lstStyle/>
        <a:p>
          <a:endParaRPr lang="en-US"/>
        </a:p>
      </dgm:t>
    </dgm:pt>
    <dgm:pt modelId="{E4442645-3AC4-436B-A472-B117CCDFC05D}" type="sibTrans" cxnId="{BC484E27-E758-42C5-8E0F-312646C10307}">
      <dgm:prSet/>
      <dgm:spPr/>
      <dgm:t>
        <a:bodyPr/>
        <a:lstStyle/>
        <a:p>
          <a:endParaRPr lang="en-US"/>
        </a:p>
      </dgm:t>
    </dgm:pt>
    <dgm:pt modelId="{AB13A25E-7A58-4A72-A19E-979D1C190BE6}">
      <dgm:prSet/>
      <dgm:spPr/>
      <dgm:t>
        <a:bodyPr/>
        <a:lstStyle/>
        <a:p>
          <a:r>
            <a:rPr lang="en-US"/>
            <a:t>Semi-structured Data:Partially organized (e.g., JSON, XML, CSV).</a:t>
          </a:r>
        </a:p>
      </dgm:t>
    </dgm:pt>
    <dgm:pt modelId="{4A29C8F5-5B22-4E6B-8518-CD75044C0DFB}" type="parTrans" cxnId="{2D8023D2-B66C-4AC2-A74B-2A9A072B6CDD}">
      <dgm:prSet/>
      <dgm:spPr/>
      <dgm:t>
        <a:bodyPr/>
        <a:lstStyle/>
        <a:p>
          <a:endParaRPr lang="en-US"/>
        </a:p>
      </dgm:t>
    </dgm:pt>
    <dgm:pt modelId="{9D8A9BBD-84F1-4DC3-AA00-341AFEDEB0EF}" type="sibTrans" cxnId="{2D8023D2-B66C-4AC2-A74B-2A9A072B6CDD}">
      <dgm:prSet/>
      <dgm:spPr/>
      <dgm:t>
        <a:bodyPr/>
        <a:lstStyle/>
        <a:p>
          <a:endParaRPr lang="en-US"/>
        </a:p>
      </dgm:t>
    </dgm:pt>
    <dgm:pt modelId="{02D0F173-72E6-4761-ADD0-E7AB9C09CFBE}">
      <dgm:prSet/>
      <dgm:spPr/>
      <dgm:t>
        <a:bodyPr/>
        <a:lstStyle/>
        <a:p>
          <a:r>
            <a:rPr lang="en-US"/>
            <a:t>Unstructured Data:  No predefined format (e.g., images, videos, social media posts).</a:t>
          </a:r>
        </a:p>
      </dgm:t>
    </dgm:pt>
    <dgm:pt modelId="{A925965A-136F-4A14-AC9D-4BA530AEB957}" type="parTrans" cxnId="{F28F5609-11A0-4A5D-A37A-38215689210B}">
      <dgm:prSet/>
      <dgm:spPr/>
      <dgm:t>
        <a:bodyPr/>
        <a:lstStyle/>
        <a:p>
          <a:endParaRPr lang="en-US"/>
        </a:p>
      </dgm:t>
    </dgm:pt>
    <dgm:pt modelId="{3BF47DE8-EA6D-4291-883D-569C69317A92}" type="sibTrans" cxnId="{F28F5609-11A0-4A5D-A37A-38215689210B}">
      <dgm:prSet/>
      <dgm:spPr/>
      <dgm:t>
        <a:bodyPr/>
        <a:lstStyle/>
        <a:p>
          <a:endParaRPr lang="en-US"/>
        </a:p>
      </dgm:t>
    </dgm:pt>
    <dgm:pt modelId="{E7F45FA8-C2E5-4360-9B86-411A24B75AFE}" type="pres">
      <dgm:prSet presAssocID="{AD3AE700-1F63-4FBD-A604-1269771D57F3}" presName="root" presStyleCnt="0">
        <dgm:presLayoutVars>
          <dgm:dir/>
          <dgm:resizeHandles val="exact"/>
        </dgm:presLayoutVars>
      </dgm:prSet>
      <dgm:spPr/>
    </dgm:pt>
    <dgm:pt modelId="{D29170DF-F073-47DB-9905-2E9F93A9E203}" type="pres">
      <dgm:prSet presAssocID="{11E30F9E-CDAE-4DBF-B455-431C899A8E76}" presName="compNode" presStyleCnt="0"/>
      <dgm:spPr/>
    </dgm:pt>
    <dgm:pt modelId="{4D74DF2C-C536-4688-83CA-906952C27FAE}" type="pres">
      <dgm:prSet presAssocID="{11E30F9E-CDAE-4DBF-B455-431C899A8E76}" presName="bgRect" presStyleLbl="bgShp" presStyleIdx="0" presStyleCnt="3"/>
      <dgm:spPr/>
    </dgm:pt>
    <dgm:pt modelId="{31E3634C-3844-497A-BB81-3D6E3A7AAA80}" type="pres">
      <dgm:prSet presAssocID="{11E30F9E-CDAE-4DBF-B455-431C899A8E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CCE075E-2744-4A0A-AB9D-866F2C0B8D6B}" type="pres">
      <dgm:prSet presAssocID="{11E30F9E-CDAE-4DBF-B455-431C899A8E76}" presName="spaceRect" presStyleCnt="0"/>
      <dgm:spPr/>
    </dgm:pt>
    <dgm:pt modelId="{24B43265-75D8-4C2F-AA39-E78F7E1BE1F6}" type="pres">
      <dgm:prSet presAssocID="{11E30F9E-CDAE-4DBF-B455-431C899A8E76}" presName="parTx" presStyleLbl="revTx" presStyleIdx="0" presStyleCnt="3">
        <dgm:presLayoutVars>
          <dgm:chMax val="0"/>
          <dgm:chPref val="0"/>
        </dgm:presLayoutVars>
      </dgm:prSet>
      <dgm:spPr/>
    </dgm:pt>
    <dgm:pt modelId="{72A4132E-DB32-4C57-B974-4675D0077751}" type="pres">
      <dgm:prSet presAssocID="{E4442645-3AC4-436B-A472-B117CCDFC05D}" presName="sibTrans" presStyleCnt="0"/>
      <dgm:spPr/>
    </dgm:pt>
    <dgm:pt modelId="{09F830BD-C556-489F-80A9-F71294B351ED}" type="pres">
      <dgm:prSet presAssocID="{AB13A25E-7A58-4A72-A19E-979D1C190BE6}" presName="compNode" presStyleCnt="0"/>
      <dgm:spPr/>
    </dgm:pt>
    <dgm:pt modelId="{A03284F2-DE6B-48B2-9C25-DD11887CF419}" type="pres">
      <dgm:prSet presAssocID="{AB13A25E-7A58-4A72-A19E-979D1C190BE6}" presName="bgRect" presStyleLbl="bgShp" presStyleIdx="1" presStyleCnt="3"/>
      <dgm:spPr/>
    </dgm:pt>
    <dgm:pt modelId="{959CD917-990F-46F4-937E-8CC7A3D43B8F}" type="pres">
      <dgm:prSet presAssocID="{AB13A25E-7A58-4A72-A19E-979D1C190B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50A21DD-B926-4B38-B4FD-BF99AA500120}" type="pres">
      <dgm:prSet presAssocID="{AB13A25E-7A58-4A72-A19E-979D1C190BE6}" presName="spaceRect" presStyleCnt="0"/>
      <dgm:spPr/>
    </dgm:pt>
    <dgm:pt modelId="{73489ED3-363B-4017-83D5-F504E5BAEAB6}" type="pres">
      <dgm:prSet presAssocID="{AB13A25E-7A58-4A72-A19E-979D1C190BE6}" presName="parTx" presStyleLbl="revTx" presStyleIdx="1" presStyleCnt="3">
        <dgm:presLayoutVars>
          <dgm:chMax val="0"/>
          <dgm:chPref val="0"/>
        </dgm:presLayoutVars>
      </dgm:prSet>
      <dgm:spPr/>
    </dgm:pt>
    <dgm:pt modelId="{AC7F50B5-7D7D-4C28-835D-7BDF0A43497E}" type="pres">
      <dgm:prSet presAssocID="{9D8A9BBD-84F1-4DC3-AA00-341AFEDEB0EF}" presName="sibTrans" presStyleCnt="0"/>
      <dgm:spPr/>
    </dgm:pt>
    <dgm:pt modelId="{4BEA967B-8CE7-4C7B-827D-4118723E71A7}" type="pres">
      <dgm:prSet presAssocID="{02D0F173-72E6-4761-ADD0-E7AB9C09CFBE}" presName="compNode" presStyleCnt="0"/>
      <dgm:spPr/>
    </dgm:pt>
    <dgm:pt modelId="{D2067038-1310-4B40-92CC-603B6A8B67B8}" type="pres">
      <dgm:prSet presAssocID="{02D0F173-72E6-4761-ADD0-E7AB9C09CFBE}" presName="bgRect" presStyleLbl="bgShp" presStyleIdx="2" presStyleCnt="3"/>
      <dgm:spPr/>
    </dgm:pt>
    <dgm:pt modelId="{0319247B-8F65-46D6-BF89-427E4AC9AC1E}" type="pres">
      <dgm:prSet presAssocID="{02D0F173-72E6-4761-ADD0-E7AB9C09CF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6ADC01E4-9A12-45AB-A519-DE72FBAB62A5}" type="pres">
      <dgm:prSet presAssocID="{02D0F173-72E6-4761-ADD0-E7AB9C09CFBE}" presName="spaceRect" presStyleCnt="0"/>
      <dgm:spPr/>
    </dgm:pt>
    <dgm:pt modelId="{27F78EA8-4980-4DDA-BEFE-FB4FAFBB7EDD}" type="pres">
      <dgm:prSet presAssocID="{02D0F173-72E6-4761-ADD0-E7AB9C09CFBE}" presName="parTx" presStyleLbl="revTx" presStyleIdx="2" presStyleCnt="3">
        <dgm:presLayoutVars>
          <dgm:chMax val="0"/>
          <dgm:chPref val="0"/>
        </dgm:presLayoutVars>
      </dgm:prSet>
      <dgm:spPr/>
    </dgm:pt>
  </dgm:ptLst>
  <dgm:cxnLst>
    <dgm:cxn modelId="{F28F5609-11A0-4A5D-A37A-38215689210B}" srcId="{AD3AE700-1F63-4FBD-A604-1269771D57F3}" destId="{02D0F173-72E6-4761-ADD0-E7AB9C09CFBE}" srcOrd="2" destOrd="0" parTransId="{A925965A-136F-4A14-AC9D-4BA530AEB957}" sibTransId="{3BF47DE8-EA6D-4291-883D-569C69317A92}"/>
    <dgm:cxn modelId="{BC484E27-E758-42C5-8E0F-312646C10307}" srcId="{AD3AE700-1F63-4FBD-A604-1269771D57F3}" destId="{11E30F9E-CDAE-4DBF-B455-431C899A8E76}" srcOrd="0" destOrd="0" parTransId="{2E2FC0EF-E000-41DC-A742-BFE0D608149E}" sibTransId="{E4442645-3AC4-436B-A472-B117CCDFC05D}"/>
    <dgm:cxn modelId="{E167BA4C-290F-4C6B-B6DA-11ACFCDD70B7}" type="presOf" srcId="{AD3AE700-1F63-4FBD-A604-1269771D57F3}" destId="{E7F45FA8-C2E5-4360-9B86-411A24B75AFE}" srcOrd="0" destOrd="0" presId="urn:microsoft.com/office/officeart/2018/2/layout/IconVerticalSolidList"/>
    <dgm:cxn modelId="{8ABBB955-7D6E-4535-A01C-8A0652950B0B}" type="presOf" srcId="{AB13A25E-7A58-4A72-A19E-979D1C190BE6}" destId="{73489ED3-363B-4017-83D5-F504E5BAEAB6}" srcOrd="0" destOrd="0" presId="urn:microsoft.com/office/officeart/2018/2/layout/IconVerticalSolidList"/>
    <dgm:cxn modelId="{762668A5-C856-48ED-A4C8-D7E302449E03}" type="presOf" srcId="{11E30F9E-CDAE-4DBF-B455-431C899A8E76}" destId="{24B43265-75D8-4C2F-AA39-E78F7E1BE1F6}" srcOrd="0" destOrd="0" presId="urn:microsoft.com/office/officeart/2018/2/layout/IconVerticalSolidList"/>
    <dgm:cxn modelId="{8BD86EA7-1DE0-47DA-AD66-CA34C15B3DB4}" type="presOf" srcId="{02D0F173-72E6-4761-ADD0-E7AB9C09CFBE}" destId="{27F78EA8-4980-4DDA-BEFE-FB4FAFBB7EDD}" srcOrd="0" destOrd="0" presId="urn:microsoft.com/office/officeart/2018/2/layout/IconVerticalSolidList"/>
    <dgm:cxn modelId="{2D8023D2-B66C-4AC2-A74B-2A9A072B6CDD}" srcId="{AD3AE700-1F63-4FBD-A604-1269771D57F3}" destId="{AB13A25E-7A58-4A72-A19E-979D1C190BE6}" srcOrd="1" destOrd="0" parTransId="{4A29C8F5-5B22-4E6B-8518-CD75044C0DFB}" sibTransId="{9D8A9BBD-84F1-4DC3-AA00-341AFEDEB0EF}"/>
    <dgm:cxn modelId="{0BBED947-B4CE-4E8C-9477-E1D258672D8C}" type="presParOf" srcId="{E7F45FA8-C2E5-4360-9B86-411A24B75AFE}" destId="{D29170DF-F073-47DB-9905-2E9F93A9E203}" srcOrd="0" destOrd="0" presId="urn:microsoft.com/office/officeart/2018/2/layout/IconVerticalSolidList"/>
    <dgm:cxn modelId="{CF36DF56-FBF1-47BD-AF67-3DBD33F42017}" type="presParOf" srcId="{D29170DF-F073-47DB-9905-2E9F93A9E203}" destId="{4D74DF2C-C536-4688-83CA-906952C27FAE}" srcOrd="0" destOrd="0" presId="urn:microsoft.com/office/officeart/2018/2/layout/IconVerticalSolidList"/>
    <dgm:cxn modelId="{0911B6D8-A2DC-4C1D-809F-B5D1CF44F2C7}" type="presParOf" srcId="{D29170DF-F073-47DB-9905-2E9F93A9E203}" destId="{31E3634C-3844-497A-BB81-3D6E3A7AAA80}" srcOrd="1" destOrd="0" presId="urn:microsoft.com/office/officeart/2018/2/layout/IconVerticalSolidList"/>
    <dgm:cxn modelId="{490A24FF-384E-4DC1-9B5C-E60388B60109}" type="presParOf" srcId="{D29170DF-F073-47DB-9905-2E9F93A9E203}" destId="{2CCE075E-2744-4A0A-AB9D-866F2C0B8D6B}" srcOrd="2" destOrd="0" presId="urn:microsoft.com/office/officeart/2018/2/layout/IconVerticalSolidList"/>
    <dgm:cxn modelId="{ABF3C7D1-D8D2-4EB2-BDD3-584804007E58}" type="presParOf" srcId="{D29170DF-F073-47DB-9905-2E9F93A9E203}" destId="{24B43265-75D8-4C2F-AA39-E78F7E1BE1F6}" srcOrd="3" destOrd="0" presId="urn:microsoft.com/office/officeart/2018/2/layout/IconVerticalSolidList"/>
    <dgm:cxn modelId="{C67D6CB1-A6D4-462A-964F-3D850E88832C}" type="presParOf" srcId="{E7F45FA8-C2E5-4360-9B86-411A24B75AFE}" destId="{72A4132E-DB32-4C57-B974-4675D0077751}" srcOrd="1" destOrd="0" presId="urn:microsoft.com/office/officeart/2018/2/layout/IconVerticalSolidList"/>
    <dgm:cxn modelId="{AA076646-7BFA-4519-B985-BF0874C0B2BB}" type="presParOf" srcId="{E7F45FA8-C2E5-4360-9B86-411A24B75AFE}" destId="{09F830BD-C556-489F-80A9-F71294B351ED}" srcOrd="2" destOrd="0" presId="urn:microsoft.com/office/officeart/2018/2/layout/IconVerticalSolidList"/>
    <dgm:cxn modelId="{14D3BF2A-9347-4525-8394-6CB7FE49CF65}" type="presParOf" srcId="{09F830BD-C556-489F-80A9-F71294B351ED}" destId="{A03284F2-DE6B-48B2-9C25-DD11887CF419}" srcOrd="0" destOrd="0" presId="urn:microsoft.com/office/officeart/2018/2/layout/IconVerticalSolidList"/>
    <dgm:cxn modelId="{CB784EDA-9A70-4B8D-A0CB-35354D60ABC8}" type="presParOf" srcId="{09F830BD-C556-489F-80A9-F71294B351ED}" destId="{959CD917-990F-46F4-937E-8CC7A3D43B8F}" srcOrd="1" destOrd="0" presId="urn:microsoft.com/office/officeart/2018/2/layout/IconVerticalSolidList"/>
    <dgm:cxn modelId="{E849AA06-1E13-4239-A0BC-F73EECC3C155}" type="presParOf" srcId="{09F830BD-C556-489F-80A9-F71294B351ED}" destId="{350A21DD-B926-4B38-B4FD-BF99AA500120}" srcOrd="2" destOrd="0" presId="urn:microsoft.com/office/officeart/2018/2/layout/IconVerticalSolidList"/>
    <dgm:cxn modelId="{B7E2D24E-3B5A-4522-9F95-61A1F705EBA0}" type="presParOf" srcId="{09F830BD-C556-489F-80A9-F71294B351ED}" destId="{73489ED3-363B-4017-83D5-F504E5BAEAB6}" srcOrd="3" destOrd="0" presId="urn:microsoft.com/office/officeart/2018/2/layout/IconVerticalSolidList"/>
    <dgm:cxn modelId="{7B107DD0-637E-4DB6-BCE7-BDB401EEC398}" type="presParOf" srcId="{E7F45FA8-C2E5-4360-9B86-411A24B75AFE}" destId="{AC7F50B5-7D7D-4C28-835D-7BDF0A43497E}" srcOrd="3" destOrd="0" presId="urn:microsoft.com/office/officeart/2018/2/layout/IconVerticalSolidList"/>
    <dgm:cxn modelId="{79A7F7BA-D6D1-45E0-A2B8-80EF073B2791}" type="presParOf" srcId="{E7F45FA8-C2E5-4360-9B86-411A24B75AFE}" destId="{4BEA967B-8CE7-4C7B-827D-4118723E71A7}" srcOrd="4" destOrd="0" presId="urn:microsoft.com/office/officeart/2018/2/layout/IconVerticalSolidList"/>
    <dgm:cxn modelId="{EB5423DC-F308-4EF1-A22D-A7F86565E91B}" type="presParOf" srcId="{4BEA967B-8CE7-4C7B-827D-4118723E71A7}" destId="{D2067038-1310-4B40-92CC-603B6A8B67B8}" srcOrd="0" destOrd="0" presId="urn:microsoft.com/office/officeart/2018/2/layout/IconVerticalSolidList"/>
    <dgm:cxn modelId="{0F62178E-D382-40B9-86FB-8EBC98EFDBE4}" type="presParOf" srcId="{4BEA967B-8CE7-4C7B-827D-4118723E71A7}" destId="{0319247B-8F65-46D6-BF89-427E4AC9AC1E}" srcOrd="1" destOrd="0" presId="urn:microsoft.com/office/officeart/2018/2/layout/IconVerticalSolidList"/>
    <dgm:cxn modelId="{B648145A-0D26-4FDE-A324-01C2A9ADDE53}" type="presParOf" srcId="{4BEA967B-8CE7-4C7B-827D-4118723E71A7}" destId="{6ADC01E4-9A12-45AB-A519-DE72FBAB62A5}" srcOrd="2" destOrd="0" presId="urn:microsoft.com/office/officeart/2018/2/layout/IconVerticalSolidList"/>
    <dgm:cxn modelId="{90A2EE17-6122-436C-A222-E787BAF8098E}" type="presParOf" srcId="{4BEA967B-8CE7-4C7B-827D-4118723E71A7}" destId="{27F78EA8-4980-4DDA-BEFE-FB4FAFBB7E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64D8DF-51D0-45A0-9624-ECF52951A8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BBE658-FBDD-4F59-91A5-4B4682104E85}">
      <dgm:prSet custT="1"/>
      <dgm:spPr/>
      <dgm:t>
        <a:bodyPr/>
        <a:lstStyle/>
        <a:p>
          <a:r>
            <a:rPr lang="en-US" sz="2400" b="1" dirty="0"/>
            <a:t>CSV:  Widely used for structured data.</a:t>
          </a:r>
        </a:p>
      </dgm:t>
    </dgm:pt>
    <dgm:pt modelId="{D06964B9-A08C-48FF-9EE1-39EF7DA5F0E7}" type="parTrans" cxnId="{8D4A32B7-48CD-4351-80CD-23B437308CE1}">
      <dgm:prSet/>
      <dgm:spPr/>
      <dgm:t>
        <a:bodyPr/>
        <a:lstStyle/>
        <a:p>
          <a:endParaRPr lang="en-US"/>
        </a:p>
      </dgm:t>
    </dgm:pt>
    <dgm:pt modelId="{1C26383D-DFFC-416A-B442-44A559BF5799}" type="sibTrans" cxnId="{8D4A32B7-48CD-4351-80CD-23B437308CE1}">
      <dgm:prSet/>
      <dgm:spPr/>
      <dgm:t>
        <a:bodyPr/>
        <a:lstStyle/>
        <a:p>
          <a:endParaRPr lang="en-US"/>
        </a:p>
      </dgm:t>
    </dgm:pt>
    <dgm:pt modelId="{4129BA92-B654-40D6-AE90-D8BC0B109A6E}">
      <dgm:prSet custT="1"/>
      <dgm:spPr/>
      <dgm:t>
        <a:bodyPr/>
        <a:lstStyle/>
        <a:p>
          <a:r>
            <a:rPr lang="en-US" sz="2400" b="1" dirty="0"/>
            <a:t>JSON: Used in web applications and APIs.</a:t>
          </a:r>
        </a:p>
      </dgm:t>
    </dgm:pt>
    <dgm:pt modelId="{4643D3C3-FB4F-4170-9D94-625BCF995861}" type="parTrans" cxnId="{2C9BFABB-742B-496A-9D7A-D744EA274144}">
      <dgm:prSet/>
      <dgm:spPr/>
      <dgm:t>
        <a:bodyPr/>
        <a:lstStyle/>
        <a:p>
          <a:endParaRPr lang="en-US"/>
        </a:p>
      </dgm:t>
    </dgm:pt>
    <dgm:pt modelId="{8955AEBB-A236-41BC-A8F0-A0B0606A9C47}" type="sibTrans" cxnId="{2C9BFABB-742B-496A-9D7A-D744EA274144}">
      <dgm:prSet/>
      <dgm:spPr/>
      <dgm:t>
        <a:bodyPr/>
        <a:lstStyle/>
        <a:p>
          <a:endParaRPr lang="en-US"/>
        </a:p>
      </dgm:t>
    </dgm:pt>
    <dgm:pt modelId="{96701B25-34F3-4CA8-B948-986CEC77631D}">
      <dgm:prSet custT="1"/>
      <dgm:spPr/>
      <dgm:t>
        <a:bodyPr/>
        <a:lstStyle/>
        <a:p>
          <a:r>
            <a:rPr lang="en-US" sz="2400" b="1" dirty="0"/>
            <a:t>XML:  Common for data exchange.</a:t>
          </a:r>
        </a:p>
      </dgm:t>
    </dgm:pt>
    <dgm:pt modelId="{5BF1D6C2-2E5C-464A-A7D5-56551B28AB0C}" type="parTrans" cxnId="{8AA41516-F023-4515-A212-3C281E772B20}">
      <dgm:prSet/>
      <dgm:spPr/>
      <dgm:t>
        <a:bodyPr/>
        <a:lstStyle/>
        <a:p>
          <a:endParaRPr lang="en-US"/>
        </a:p>
      </dgm:t>
    </dgm:pt>
    <dgm:pt modelId="{B1B0273F-BDD4-4AD3-AACD-BAF1836BA993}" type="sibTrans" cxnId="{8AA41516-F023-4515-A212-3C281E772B20}">
      <dgm:prSet/>
      <dgm:spPr/>
      <dgm:t>
        <a:bodyPr/>
        <a:lstStyle/>
        <a:p>
          <a:endParaRPr lang="en-US"/>
        </a:p>
      </dgm:t>
    </dgm:pt>
    <dgm:pt modelId="{EDF1AE10-A540-4A43-9601-BBA0DA989546}">
      <dgm:prSet custT="1"/>
      <dgm:spPr/>
      <dgm:t>
        <a:bodyPr/>
        <a:lstStyle/>
        <a:p>
          <a:r>
            <a:rPr lang="en-US" sz="2400" b="1" dirty="0"/>
            <a:t>Excel: Popular in business data processing.</a:t>
          </a:r>
        </a:p>
      </dgm:t>
    </dgm:pt>
    <dgm:pt modelId="{0AF3CC84-C476-4155-B094-FEBC21C85CE9}" type="parTrans" cxnId="{434BF782-2EC4-464E-B019-0EAF8BA2800E}">
      <dgm:prSet/>
      <dgm:spPr/>
      <dgm:t>
        <a:bodyPr/>
        <a:lstStyle/>
        <a:p>
          <a:endParaRPr lang="en-US"/>
        </a:p>
      </dgm:t>
    </dgm:pt>
    <dgm:pt modelId="{20F7EE68-4511-4344-A5A0-EC8EAC612176}" type="sibTrans" cxnId="{434BF782-2EC4-464E-B019-0EAF8BA2800E}">
      <dgm:prSet/>
      <dgm:spPr/>
      <dgm:t>
        <a:bodyPr/>
        <a:lstStyle/>
        <a:p>
          <a:endParaRPr lang="en-US"/>
        </a:p>
      </dgm:t>
    </dgm:pt>
    <dgm:pt modelId="{60ABB91E-D676-441B-A95B-37E35FD83364}">
      <dgm:prSet custT="1"/>
      <dgm:spPr/>
      <dgm:t>
        <a:bodyPr/>
        <a:lstStyle/>
        <a:p>
          <a:r>
            <a:rPr lang="en-US" sz="2400" b="1" dirty="0"/>
            <a:t>Databases (SQL, NoSQL): Large-scale data storage.</a:t>
          </a:r>
        </a:p>
      </dgm:t>
    </dgm:pt>
    <dgm:pt modelId="{E3824721-CDD1-48B3-A9AF-52A212B46491}" type="parTrans" cxnId="{D46D928A-546C-4D1A-B462-2AD73E0EDD92}">
      <dgm:prSet/>
      <dgm:spPr/>
      <dgm:t>
        <a:bodyPr/>
        <a:lstStyle/>
        <a:p>
          <a:endParaRPr lang="en-US"/>
        </a:p>
      </dgm:t>
    </dgm:pt>
    <dgm:pt modelId="{271ED90A-8105-4979-9E5E-75A9FE7CD294}" type="sibTrans" cxnId="{D46D928A-546C-4D1A-B462-2AD73E0EDD92}">
      <dgm:prSet/>
      <dgm:spPr/>
      <dgm:t>
        <a:bodyPr/>
        <a:lstStyle/>
        <a:p>
          <a:endParaRPr lang="en-US"/>
        </a:p>
      </dgm:t>
    </dgm:pt>
    <dgm:pt modelId="{39C2CEF4-063A-49D4-A1D8-E0C7072FF199}" type="pres">
      <dgm:prSet presAssocID="{0E64D8DF-51D0-45A0-9624-ECF52951A8E7}" presName="root" presStyleCnt="0">
        <dgm:presLayoutVars>
          <dgm:dir/>
          <dgm:resizeHandles val="exact"/>
        </dgm:presLayoutVars>
      </dgm:prSet>
      <dgm:spPr/>
    </dgm:pt>
    <dgm:pt modelId="{EBC6A670-9F9E-4A26-91CC-DE233B352DA9}" type="pres">
      <dgm:prSet presAssocID="{27BBE658-FBDD-4F59-91A5-4B4682104E85}" presName="compNode" presStyleCnt="0"/>
      <dgm:spPr/>
    </dgm:pt>
    <dgm:pt modelId="{F512A56A-E71C-4A4B-8378-65B791E3FB1A}" type="pres">
      <dgm:prSet presAssocID="{27BBE658-FBDD-4F59-91A5-4B4682104E85}" presName="bgRect" presStyleLbl="bgShp" presStyleIdx="0" presStyleCnt="5"/>
      <dgm:spPr/>
    </dgm:pt>
    <dgm:pt modelId="{7E8453D2-8269-4C0B-ABF7-CBEEDB439444}" type="pres">
      <dgm:prSet presAssocID="{27BBE658-FBDD-4F59-91A5-4B4682104E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E23EF919-571C-41F7-8172-1CF4C082C861}" type="pres">
      <dgm:prSet presAssocID="{27BBE658-FBDD-4F59-91A5-4B4682104E85}" presName="spaceRect" presStyleCnt="0"/>
      <dgm:spPr/>
    </dgm:pt>
    <dgm:pt modelId="{03F9864D-AD66-428B-A70F-E83CDFFF9152}" type="pres">
      <dgm:prSet presAssocID="{27BBE658-FBDD-4F59-91A5-4B4682104E85}" presName="parTx" presStyleLbl="revTx" presStyleIdx="0" presStyleCnt="5">
        <dgm:presLayoutVars>
          <dgm:chMax val="0"/>
          <dgm:chPref val="0"/>
        </dgm:presLayoutVars>
      </dgm:prSet>
      <dgm:spPr/>
    </dgm:pt>
    <dgm:pt modelId="{B6DE8305-C316-44EB-B1C8-3A907840F322}" type="pres">
      <dgm:prSet presAssocID="{1C26383D-DFFC-416A-B442-44A559BF5799}" presName="sibTrans" presStyleCnt="0"/>
      <dgm:spPr/>
    </dgm:pt>
    <dgm:pt modelId="{A8A59BFE-8831-4C46-8228-B889519B77D6}" type="pres">
      <dgm:prSet presAssocID="{4129BA92-B654-40D6-AE90-D8BC0B109A6E}" presName="compNode" presStyleCnt="0"/>
      <dgm:spPr/>
    </dgm:pt>
    <dgm:pt modelId="{7DD430C6-390B-4D3E-9816-39243BF1544F}" type="pres">
      <dgm:prSet presAssocID="{4129BA92-B654-40D6-AE90-D8BC0B109A6E}" presName="bgRect" presStyleLbl="bgShp" presStyleIdx="1" presStyleCnt="5"/>
      <dgm:spPr/>
    </dgm:pt>
    <dgm:pt modelId="{8B8D3BF5-2E0C-42CC-B634-EE8108CB79D2}" type="pres">
      <dgm:prSet presAssocID="{4129BA92-B654-40D6-AE90-D8BC0B109A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2B314163-9D06-4666-8B16-736575A5E610}" type="pres">
      <dgm:prSet presAssocID="{4129BA92-B654-40D6-AE90-D8BC0B109A6E}" presName="spaceRect" presStyleCnt="0"/>
      <dgm:spPr/>
    </dgm:pt>
    <dgm:pt modelId="{257EA5E9-F9C3-4247-AC79-FD84B22CD944}" type="pres">
      <dgm:prSet presAssocID="{4129BA92-B654-40D6-AE90-D8BC0B109A6E}" presName="parTx" presStyleLbl="revTx" presStyleIdx="1" presStyleCnt="5">
        <dgm:presLayoutVars>
          <dgm:chMax val="0"/>
          <dgm:chPref val="0"/>
        </dgm:presLayoutVars>
      </dgm:prSet>
      <dgm:spPr/>
    </dgm:pt>
    <dgm:pt modelId="{B363CB19-882C-4437-A587-2816945BE6CA}" type="pres">
      <dgm:prSet presAssocID="{8955AEBB-A236-41BC-A8F0-A0B0606A9C47}" presName="sibTrans" presStyleCnt="0"/>
      <dgm:spPr/>
    </dgm:pt>
    <dgm:pt modelId="{0B8B7A7A-8155-44ED-89DE-3ECDDF5D4930}" type="pres">
      <dgm:prSet presAssocID="{96701B25-34F3-4CA8-B948-986CEC77631D}" presName="compNode" presStyleCnt="0"/>
      <dgm:spPr/>
    </dgm:pt>
    <dgm:pt modelId="{B83CCBAD-B561-43FD-94F1-D6FBA3B27843}" type="pres">
      <dgm:prSet presAssocID="{96701B25-34F3-4CA8-B948-986CEC77631D}" presName="bgRect" presStyleLbl="bgShp" presStyleIdx="2" presStyleCnt="5"/>
      <dgm:spPr/>
    </dgm:pt>
    <dgm:pt modelId="{62FC7732-E6E5-403D-BE51-D96A56D3F602}" type="pres">
      <dgm:prSet presAssocID="{96701B25-34F3-4CA8-B948-986CEC7763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B7427B8-8A04-4471-9A2B-623DDB524267}" type="pres">
      <dgm:prSet presAssocID="{96701B25-34F3-4CA8-B948-986CEC77631D}" presName="spaceRect" presStyleCnt="0"/>
      <dgm:spPr/>
    </dgm:pt>
    <dgm:pt modelId="{F6BE9241-D814-4583-BECE-059E9F7F491A}" type="pres">
      <dgm:prSet presAssocID="{96701B25-34F3-4CA8-B948-986CEC77631D}" presName="parTx" presStyleLbl="revTx" presStyleIdx="2" presStyleCnt="5">
        <dgm:presLayoutVars>
          <dgm:chMax val="0"/>
          <dgm:chPref val="0"/>
        </dgm:presLayoutVars>
      </dgm:prSet>
      <dgm:spPr/>
    </dgm:pt>
    <dgm:pt modelId="{6070EB11-CDE7-439F-854E-4BC2BF09ACDE}" type="pres">
      <dgm:prSet presAssocID="{B1B0273F-BDD4-4AD3-AACD-BAF1836BA993}" presName="sibTrans" presStyleCnt="0"/>
      <dgm:spPr/>
    </dgm:pt>
    <dgm:pt modelId="{BEE75132-FEEC-4AC2-B0EE-2D7427656BE3}" type="pres">
      <dgm:prSet presAssocID="{EDF1AE10-A540-4A43-9601-BBA0DA989546}" presName="compNode" presStyleCnt="0"/>
      <dgm:spPr/>
    </dgm:pt>
    <dgm:pt modelId="{5CFBAB05-DDB9-4876-9693-3598A54A4B4C}" type="pres">
      <dgm:prSet presAssocID="{EDF1AE10-A540-4A43-9601-BBA0DA989546}" presName="bgRect" presStyleLbl="bgShp" presStyleIdx="3" presStyleCnt="5"/>
      <dgm:spPr/>
    </dgm:pt>
    <dgm:pt modelId="{070B27B5-5884-40E1-9E7E-B993A2DA40A3}" type="pres">
      <dgm:prSet presAssocID="{EDF1AE10-A540-4A43-9601-BBA0DA9895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918DFAE-C46D-4049-9351-D12C357103D1}" type="pres">
      <dgm:prSet presAssocID="{EDF1AE10-A540-4A43-9601-BBA0DA989546}" presName="spaceRect" presStyleCnt="0"/>
      <dgm:spPr/>
    </dgm:pt>
    <dgm:pt modelId="{C33301BD-FF22-4F4C-B831-2A081D986593}" type="pres">
      <dgm:prSet presAssocID="{EDF1AE10-A540-4A43-9601-BBA0DA989546}" presName="parTx" presStyleLbl="revTx" presStyleIdx="3" presStyleCnt="5">
        <dgm:presLayoutVars>
          <dgm:chMax val="0"/>
          <dgm:chPref val="0"/>
        </dgm:presLayoutVars>
      </dgm:prSet>
      <dgm:spPr/>
    </dgm:pt>
    <dgm:pt modelId="{812BA788-0D82-4D0F-96D4-B7F23BB35163}" type="pres">
      <dgm:prSet presAssocID="{20F7EE68-4511-4344-A5A0-EC8EAC612176}" presName="sibTrans" presStyleCnt="0"/>
      <dgm:spPr/>
    </dgm:pt>
    <dgm:pt modelId="{6D7D5714-9207-4CE1-A981-ED9EA678014E}" type="pres">
      <dgm:prSet presAssocID="{60ABB91E-D676-441B-A95B-37E35FD83364}" presName="compNode" presStyleCnt="0"/>
      <dgm:spPr/>
    </dgm:pt>
    <dgm:pt modelId="{95F4A3E9-FAC5-469D-B4BE-7E1F5B517FE7}" type="pres">
      <dgm:prSet presAssocID="{60ABB91E-D676-441B-A95B-37E35FD83364}" presName="bgRect" presStyleLbl="bgShp" presStyleIdx="4" presStyleCnt="5"/>
      <dgm:spPr/>
    </dgm:pt>
    <dgm:pt modelId="{B90BDBA4-3D88-4C42-9E46-87ABBA95721C}" type="pres">
      <dgm:prSet presAssocID="{60ABB91E-D676-441B-A95B-37E35FD833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67AFE114-6070-41BE-9E50-5831947200EA}" type="pres">
      <dgm:prSet presAssocID="{60ABB91E-D676-441B-A95B-37E35FD83364}" presName="spaceRect" presStyleCnt="0"/>
      <dgm:spPr/>
    </dgm:pt>
    <dgm:pt modelId="{ACB8AA34-B700-4FCE-8425-0FA3661383AB}" type="pres">
      <dgm:prSet presAssocID="{60ABB91E-D676-441B-A95B-37E35FD83364}" presName="parTx" presStyleLbl="revTx" presStyleIdx="4" presStyleCnt="5">
        <dgm:presLayoutVars>
          <dgm:chMax val="0"/>
          <dgm:chPref val="0"/>
        </dgm:presLayoutVars>
      </dgm:prSet>
      <dgm:spPr/>
    </dgm:pt>
  </dgm:ptLst>
  <dgm:cxnLst>
    <dgm:cxn modelId="{8A7CE802-44B1-462C-8575-FF797A647B66}" type="presOf" srcId="{4129BA92-B654-40D6-AE90-D8BC0B109A6E}" destId="{257EA5E9-F9C3-4247-AC79-FD84B22CD944}" srcOrd="0" destOrd="0" presId="urn:microsoft.com/office/officeart/2018/2/layout/IconVerticalSolidList"/>
    <dgm:cxn modelId="{BD4EF213-2E61-4AE9-92D4-0D58EDB77135}" type="presOf" srcId="{96701B25-34F3-4CA8-B948-986CEC77631D}" destId="{F6BE9241-D814-4583-BECE-059E9F7F491A}" srcOrd="0" destOrd="0" presId="urn:microsoft.com/office/officeart/2018/2/layout/IconVerticalSolidList"/>
    <dgm:cxn modelId="{8AA41516-F023-4515-A212-3C281E772B20}" srcId="{0E64D8DF-51D0-45A0-9624-ECF52951A8E7}" destId="{96701B25-34F3-4CA8-B948-986CEC77631D}" srcOrd="2" destOrd="0" parTransId="{5BF1D6C2-2E5C-464A-A7D5-56551B28AB0C}" sibTransId="{B1B0273F-BDD4-4AD3-AACD-BAF1836BA993}"/>
    <dgm:cxn modelId="{86EDF31D-2785-4B40-8F10-6BE28791C9F4}" type="presOf" srcId="{60ABB91E-D676-441B-A95B-37E35FD83364}" destId="{ACB8AA34-B700-4FCE-8425-0FA3661383AB}" srcOrd="0" destOrd="0" presId="urn:microsoft.com/office/officeart/2018/2/layout/IconVerticalSolidList"/>
    <dgm:cxn modelId="{434BF782-2EC4-464E-B019-0EAF8BA2800E}" srcId="{0E64D8DF-51D0-45A0-9624-ECF52951A8E7}" destId="{EDF1AE10-A540-4A43-9601-BBA0DA989546}" srcOrd="3" destOrd="0" parTransId="{0AF3CC84-C476-4155-B094-FEBC21C85CE9}" sibTransId="{20F7EE68-4511-4344-A5A0-EC8EAC612176}"/>
    <dgm:cxn modelId="{D46D928A-546C-4D1A-B462-2AD73E0EDD92}" srcId="{0E64D8DF-51D0-45A0-9624-ECF52951A8E7}" destId="{60ABB91E-D676-441B-A95B-37E35FD83364}" srcOrd="4" destOrd="0" parTransId="{E3824721-CDD1-48B3-A9AF-52A212B46491}" sibTransId="{271ED90A-8105-4979-9E5E-75A9FE7CD294}"/>
    <dgm:cxn modelId="{9D3F65AE-83EB-4126-9EFD-EC6C87CB1BB4}" type="presOf" srcId="{0E64D8DF-51D0-45A0-9624-ECF52951A8E7}" destId="{39C2CEF4-063A-49D4-A1D8-E0C7072FF199}" srcOrd="0" destOrd="0" presId="urn:microsoft.com/office/officeart/2018/2/layout/IconVerticalSolidList"/>
    <dgm:cxn modelId="{8D4A32B7-48CD-4351-80CD-23B437308CE1}" srcId="{0E64D8DF-51D0-45A0-9624-ECF52951A8E7}" destId="{27BBE658-FBDD-4F59-91A5-4B4682104E85}" srcOrd="0" destOrd="0" parTransId="{D06964B9-A08C-48FF-9EE1-39EF7DA5F0E7}" sibTransId="{1C26383D-DFFC-416A-B442-44A559BF5799}"/>
    <dgm:cxn modelId="{2C9BFABB-742B-496A-9D7A-D744EA274144}" srcId="{0E64D8DF-51D0-45A0-9624-ECF52951A8E7}" destId="{4129BA92-B654-40D6-AE90-D8BC0B109A6E}" srcOrd="1" destOrd="0" parTransId="{4643D3C3-FB4F-4170-9D94-625BCF995861}" sibTransId="{8955AEBB-A236-41BC-A8F0-A0B0606A9C47}"/>
    <dgm:cxn modelId="{55FC55C5-B07A-4843-9964-4ECD3236C078}" type="presOf" srcId="{27BBE658-FBDD-4F59-91A5-4B4682104E85}" destId="{03F9864D-AD66-428B-A70F-E83CDFFF9152}" srcOrd="0" destOrd="0" presId="urn:microsoft.com/office/officeart/2018/2/layout/IconVerticalSolidList"/>
    <dgm:cxn modelId="{F2321BFD-2762-4398-943D-A4E7DC755842}" type="presOf" srcId="{EDF1AE10-A540-4A43-9601-BBA0DA989546}" destId="{C33301BD-FF22-4F4C-B831-2A081D986593}" srcOrd="0" destOrd="0" presId="urn:microsoft.com/office/officeart/2018/2/layout/IconVerticalSolidList"/>
    <dgm:cxn modelId="{06047954-D7BB-453A-A355-3B3D684BFA73}" type="presParOf" srcId="{39C2CEF4-063A-49D4-A1D8-E0C7072FF199}" destId="{EBC6A670-9F9E-4A26-91CC-DE233B352DA9}" srcOrd="0" destOrd="0" presId="urn:microsoft.com/office/officeart/2018/2/layout/IconVerticalSolidList"/>
    <dgm:cxn modelId="{D893F310-2714-4BA7-B8F1-F9BC88248D3D}" type="presParOf" srcId="{EBC6A670-9F9E-4A26-91CC-DE233B352DA9}" destId="{F512A56A-E71C-4A4B-8378-65B791E3FB1A}" srcOrd="0" destOrd="0" presId="urn:microsoft.com/office/officeart/2018/2/layout/IconVerticalSolidList"/>
    <dgm:cxn modelId="{75A02875-4EB0-41E0-92C6-E8D0625A21AD}" type="presParOf" srcId="{EBC6A670-9F9E-4A26-91CC-DE233B352DA9}" destId="{7E8453D2-8269-4C0B-ABF7-CBEEDB439444}" srcOrd="1" destOrd="0" presId="urn:microsoft.com/office/officeart/2018/2/layout/IconVerticalSolidList"/>
    <dgm:cxn modelId="{C0D3BE72-83DD-4DDE-8602-E4497AE6ED9C}" type="presParOf" srcId="{EBC6A670-9F9E-4A26-91CC-DE233B352DA9}" destId="{E23EF919-571C-41F7-8172-1CF4C082C861}" srcOrd="2" destOrd="0" presId="urn:microsoft.com/office/officeart/2018/2/layout/IconVerticalSolidList"/>
    <dgm:cxn modelId="{AA926642-AA95-4488-BF27-C49237A7079B}" type="presParOf" srcId="{EBC6A670-9F9E-4A26-91CC-DE233B352DA9}" destId="{03F9864D-AD66-428B-A70F-E83CDFFF9152}" srcOrd="3" destOrd="0" presId="urn:microsoft.com/office/officeart/2018/2/layout/IconVerticalSolidList"/>
    <dgm:cxn modelId="{FCB304DB-7830-48C2-9161-DA107420D404}" type="presParOf" srcId="{39C2CEF4-063A-49D4-A1D8-E0C7072FF199}" destId="{B6DE8305-C316-44EB-B1C8-3A907840F322}" srcOrd="1" destOrd="0" presId="urn:microsoft.com/office/officeart/2018/2/layout/IconVerticalSolidList"/>
    <dgm:cxn modelId="{6BFEA981-C24C-4B73-AB98-47BC8EAF3FD2}" type="presParOf" srcId="{39C2CEF4-063A-49D4-A1D8-E0C7072FF199}" destId="{A8A59BFE-8831-4C46-8228-B889519B77D6}" srcOrd="2" destOrd="0" presId="urn:microsoft.com/office/officeart/2018/2/layout/IconVerticalSolidList"/>
    <dgm:cxn modelId="{3129A753-A4CC-44C4-9E69-52D4CCD0A321}" type="presParOf" srcId="{A8A59BFE-8831-4C46-8228-B889519B77D6}" destId="{7DD430C6-390B-4D3E-9816-39243BF1544F}" srcOrd="0" destOrd="0" presId="urn:microsoft.com/office/officeart/2018/2/layout/IconVerticalSolidList"/>
    <dgm:cxn modelId="{03FABF26-962E-4EC0-9991-9FA422DCB2A5}" type="presParOf" srcId="{A8A59BFE-8831-4C46-8228-B889519B77D6}" destId="{8B8D3BF5-2E0C-42CC-B634-EE8108CB79D2}" srcOrd="1" destOrd="0" presId="urn:microsoft.com/office/officeart/2018/2/layout/IconVerticalSolidList"/>
    <dgm:cxn modelId="{D031AB24-FA58-4386-8D57-6A2968FE7D53}" type="presParOf" srcId="{A8A59BFE-8831-4C46-8228-B889519B77D6}" destId="{2B314163-9D06-4666-8B16-736575A5E610}" srcOrd="2" destOrd="0" presId="urn:microsoft.com/office/officeart/2018/2/layout/IconVerticalSolidList"/>
    <dgm:cxn modelId="{A72165AB-4A21-4281-ADD9-08FF396AE0EE}" type="presParOf" srcId="{A8A59BFE-8831-4C46-8228-B889519B77D6}" destId="{257EA5E9-F9C3-4247-AC79-FD84B22CD944}" srcOrd="3" destOrd="0" presId="urn:microsoft.com/office/officeart/2018/2/layout/IconVerticalSolidList"/>
    <dgm:cxn modelId="{FF877C97-FF84-467D-A028-6BB7BF895B88}" type="presParOf" srcId="{39C2CEF4-063A-49D4-A1D8-E0C7072FF199}" destId="{B363CB19-882C-4437-A587-2816945BE6CA}" srcOrd="3" destOrd="0" presId="urn:microsoft.com/office/officeart/2018/2/layout/IconVerticalSolidList"/>
    <dgm:cxn modelId="{DBF5A766-B0B9-4548-93BD-20D9298EBA7A}" type="presParOf" srcId="{39C2CEF4-063A-49D4-A1D8-E0C7072FF199}" destId="{0B8B7A7A-8155-44ED-89DE-3ECDDF5D4930}" srcOrd="4" destOrd="0" presId="urn:microsoft.com/office/officeart/2018/2/layout/IconVerticalSolidList"/>
    <dgm:cxn modelId="{BF853510-4C69-4A24-868F-49BFEE019EEC}" type="presParOf" srcId="{0B8B7A7A-8155-44ED-89DE-3ECDDF5D4930}" destId="{B83CCBAD-B561-43FD-94F1-D6FBA3B27843}" srcOrd="0" destOrd="0" presId="urn:microsoft.com/office/officeart/2018/2/layout/IconVerticalSolidList"/>
    <dgm:cxn modelId="{26FF6C39-9758-4952-943E-78C314A8D3E1}" type="presParOf" srcId="{0B8B7A7A-8155-44ED-89DE-3ECDDF5D4930}" destId="{62FC7732-E6E5-403D-BE51-D96A56D3F602}" srcOrd="1" destOrd="0" presId="urn:microsoft.com/office/officeart/2018/2/layout/IconVerticalSolidList"/>
    <dgm:cxn modelId="{23F985C4-1CED-40B7-BF07-084C4731F105}" type="presParOf" srcId="{0B8B7A7A-8155-44ED-89DE-3ECDDF5D4930}" destId="{0B7427B8-8A04-4471-9A2B-623DDB524267}" srcOrd="2" destOrd="0" presId="urn:microsoft.com/office/officeart/2018/2/layout/IconVerticalSolidList"/>
    <dgm:cxn modelId="{FCE3F7A8-FF0D-4A1A-A910-B0BC3AA88EA7}" type="presParOf" srcId="{0B8B7A7A-8155-44ED-89DE-3ECDDF5D4930}" destId="{F6BE9241-D814-4583-BECE-059E9F7F491A}" srcOrd="3" destOrd="0" presId="urn:microsoft.com/office/officeart/2018/2/layout/IconVerticalSolidList"/>
    <dgm:cxn modelId="{87AD0506-7A7D-4C5B-BB14-E969A3D10AA7}" type="presParOf" srcId="{39C2CEF4-063A-49D4-A1D8-E0C7072FF199}" destId="{6070EB11-CDE7-439F-854E-4BC2BF09ACDE}" srcOrd="5" destOrd="0" presId="urn:microsoft.com/office/officeart/2018/2/layout/IconVerticalSolidList"/>
    <dgm:cxn modelId="{F8E5A9FD-E7C3-4BE1-9491-BAA604CBDD04}" type="presParOf" srcId="{39C2CEF4-063A-49D4-A1D8-E0C7072FF199}" destId="{BEE75132-FEEC-4AC2-B0EE-2D7427656BE3}" srcOrd="6" destOrd="0" presId="urn:microsoft.com/office/officeart/2018/2/layout/IconVerticalSolidList"/>
    <dgm:cxn modelId="{FFF78A37-303F-4F4D-BFE7-E9585B646DD7}" type="presParOf" srcId="{BEE75132-FEEC-4AC2-B0EE-2D7427656BE3}" destId="{5CFBAB05-DDB9-4876-9693-3598A54A4B4C}" srcOrd="0" destOrd="0" presId="urn:microsoft.com/office/officeart/2018/2/layout/IconVerticalSolidList"/>
    <dgm:cxn modelId="{813E5241-A43C-45C8-8B6B-4C7B62585C2D}" type="presParOf" srcId="{BEE75132-FEEC-4AC2-B0EE-2D7427656BE3}" destId="{070B27B5-5884-40E1-9E7E-B993A2DA40A3}" srcOrd="1" destOrd="0" presId="urn:microsoft.com/office/officeart/2018/2/layout/IconVerticalSolidList"/>
    <dgm:cxn modelId="{D5F3F2A2-A098-499C-9686-21B48D51355A}" type="presParOf" srcId="{BEE75132-FEEC-4AC2-B0EE-2D7427656BE3}" destId="{0918DFAE-C46D-4049-9351-D12C357103D1}" srcOrd="2" destOrd="0" presId="urn:microsoft.com/office/officeart/2018/2/layout/IconVerticalSolidList"/>
    <dgm:cxn modelId="{37AD6EFF-660D-4506-8BB9-7C11B0B0C4B5}" type="presParOf" srcId="{BEE75132-FEEC-4AC2-B0EE-2D7427656BE3}" destId="{C33301BD-FF22-4F4C-B831-2A081D986593}" srcOrd="3" destOrd="0" presId="urn:microsoft.com/office/officeart/2018/2/layout/IconVerticalSolidList"/>
    <dgm:cxn modelId="{BDD2B20B-E302-4DBC-BA34-BB3F97CE1CC1}" type="presParOf" srcId="{39C2CEF4-063A-49D4-A1D8-E0C7072FF199}" destId="{812BA788-0D82-4D0F-96D4-B7F23BB35163}" srcOrd="7" destOrd="0" presId="urn:microsoft.com/office/officeart/2018/2/layout/IconVerticalSolidList"/>
    <dgm:cxn modelId="{07030E8C-0607-4445-B914-FDEBACB16855}" type="presParOf" srcId="{39C2CEF4-063A-49D4-A1D8-E0C7072FF199}" destId="{6D7D5714-9207-4CE1-A981-ED9EA678014E}" srcOrd="8" destOrd="0" presId="urn:microsoft.com/office/officeart/2018/2/layout/IconVerticalSolidList"/>
    <dgm:cxn modelId="{6677DE11-2962-417C-A4F0-B2008B8F8F8D}" type="presParOf" srcId="{6D7D5714-9207-4CE1-A981-ED9EA678014E}" destId="{95F4A3E9-FAC5-469D-B4BE-7E1F5B517FE7}" srcOrd="0" destOrd="0" presId="urn:microsoft.com/office/officeart/2018/2/layout/IconVerticalSolidList"/>
    <dgm:cxn modelId="{FAFE6C6F-05A2-4A74-BC9C-9A9E60D0BEA4}" type="presParOf" srcId="{6D7D5714-9207-4CE1-A981-ED9EA678014E}" destId="{B90BDBA4-3D88-4C42-9E46-87ABBA95721C}" srcOrd="1" destOrd="0" presId="urn:microsoft.com/office/officeart/2018/2/layout/IconVerticalSolidList"/>
    <dgm:cxn modelId="{2BE4ABF6-13C4-4465-9B1C-3270B87EE6A3}" type="presParOf" srcId="{6D7D5714-9207-4CE1-A981-ED9EA678014E}" destId="{67AFE114-6070-41BE-9E50-5831947200EA}" srcOrd="2" destOrd="0" presId="urn:microsoft.com/office/officeart/2018/2/layout/IconVerticalSolidList"/>
    <dgm:cxn modelId="{CC65FB8C-C457-443B-818F-F2687251BE45}" type="presParOf" srcId="{6D7D5714-9207-4CE1-A981-ED9EA678014E}" destId="{ACB8AA34-B700-4FCE-8425-0FA3661383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4DFA16-EDD9-4993-AAB1-D630B9C437B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EA8269C-112F-4279-800A-D6074C60FF40}">
      <dgm:prSet custT="1"/>
      <dgm:spPr/>
      <dgm:t>
        <a:bodyPr/>
        <a:lstStyle/>
        <a:p>
          <a:r>
            <a:rPr lang="en-US" sz="2800" b="1" dirty="0"/>
            <a:t>NumPy :  Numerical computing.</a:t>
          </a:r>
        </a:p>
      </dgm:t>
    </dgm:pt>
    <dgm:pt modelId="{58D94B81-98BB-47EB-8E13-85C3EDB60AC9}" type="parTrans" cxnId="{2467C211-309D-4913-AEDF-5D4DBC075203}">
      <dgm:prSet/>
      <dgm:spPr/>
      <dgm:t>
        <a:bodyPr/>
        <a:lstStyle/>
        <a:p>
          <a:endParaRPr lang="en-US"/>
        </a:p>
      </dgm:t>
    </dgm:pt>
    <dgm:pt modelId="{46BE9255-522F-439B-909A-6ADE6847AE25}" type="sibTrans" cxnId="{2467C211-309D-4913-AEDF-5D4DBC075203}">
      <dgm:prSet/>
      <dgm:spPr/>
      <dgm:t>
        <a:bodyPr/>
        <a:lstStyle/>
        <a:p>
          <a:endParaRPr lang="en-US"/>
        </a:p>
      </dgm:t>
    </dgm:pt>
    <dgm:pt modelId="{291AD98F-588A-4A02-9FB5-422F5CDCF2AD}">
      <dgm:prSet/>
      <dgm:spPr/>
      <dgm:t>
        <a:bodyPr/>
        <a:lstStyle/>
        <a:p>
          <a:r>
            <a:rPr lang="en-US" b="1" dirty="0"/>
            <a:t>Pandas: Data manipulation and analysis.</a:t>
          </a:r>
        </a:p>
      </dgm:t>
    </dgm:pt>
    <dgm:pt modelId="{E3D71AC5-7ADF-43E9-80A2-47F7D94A2328}" type="parTrans" cxnId="{890621C8-69DC-4A07-B6E0-789A4D6B5888}">
      <dgm:prSet/>
      <dgm:spPr/>
      <dgm:t>
        <a:bodyPr/>
        <a:lstStyle/>
        <a:p>
          <a:endParaRPr lang="en-US"/>
        </a:p>
      </dgm:t>
    </dgm:pt>
    <dgm:pt modelId="{AF2AED46-BA49-4689-BC70-AFC9C4EC32AC}" type="sibTrans" cxnId="{890621C8-69DC-4A07-B6E0-789A4D6B5888}">
      <dgm:prSet/>
      <dgm:spPr/>
      <dgm:t>
        <a:bodyPr/>
        <a:lstStyle/>
        <a:p>
          <a:endParaRPr lang="en-US"/>
        </a:p>
      </dgm:t>
    </dgm:pt>
    <dgm:pt modelId="{C0D80A72-0C1A-4B13-A6F4-595B1BBBC519}">
      <dgm:prSet custT="1"/>
      <dgm:spPr/>
      <dgm:t>
        <a:bodyPr/>
        <a:lstStyle/>
        <a:p>
          <a:r>
            <a:rPr lang="en-US" sz="2800" b="1" dirty="0"/>
            <a:t>Matplotlib: Basic visualization.</a:t>
          </a:r>
        </a:p>
      </dgm:t>
    </dgm:pt>
    <dgm:pt modelId="{70928514-898F-484F-A340-76E36F7B8DFF}" type="parTrans" cxnId="{B33D97E1-C3C9-4DAE-9417-CD026A7AA490}">
      <dgm:prSet/>
      <dgm:spPr/>
      <dgm:t>
        <a:bodyPr/>
        <a:lstStyle/>
        <a:p>
          <a:endParaRPr lang="en-US"/>
        </a:p>
      </dgm:t>
    </dgm:pt>
    <dgm:pt modelId="{E6902D49-F4A1-48E5-BBA1-3271FC29C6CE}" type="sibTrans" cxnId="{B33D97E1-C3C9-4DAE-9417-CD026A7AA490}">
      <dgm:prSet/>
      <dgm:spPr/>
      <dgm:t>
        <a:bodyPr/>
        <a:lstStyle/>
        <a:p>
          <a:endParaRPr lang="en-US"/>
        </a:p>
      </dgm:t>
    </dgm:pt>
    <dgm:pt modelId="{7698CA6C-059F-4528-A7A6-3CD8406DAC71}">
      <dgm:prSet custT="1"/>
      <dgm:spPr/>
      <dgm:t>
        <a:bodyPr/>
        <a:lstStyle/>
        <a:p>
          <a:r>
            <a:rPr lang="en-US" sz="2800" b="1" dirty="0"/>
            <a:t>Seaborn: Advanced visualization.</a:t>
          </a:r>
        </a:p>
      </dgm:t>
    </dgm:pt>
    <dgm:pt modelId="{1476E3A6-9C26-4E49-B67F-CE95FA3930B0}" type="parTrans" cxnId="{2E457030-C22B-45AE-A672-3D13846DAC0C}">
      <dgm:prSet/>
      <dgm:spPr/>
      <dgm:t>
        <a:bodyPr/>
        <a:lstStyle/>
        <a:p>
          <a:endParaRPr lang="en-US"/>
        </a:p>
      </dgm:t>
    </dgm:pt>
    <dgm:pt modelId="{239A79F8-011B-4580-B517-A1FB200B690A}" type="sibTrans" cxnId="{2E457030-C22B-45AE-A672-3D13846DAC0C}">
      <dgm:prSet/>
      <dgm:spPr/>
      <dgm:t>
        <a:bodyPr/>
        <a:lstStyle/>
        <a:p>
          <a:endParaRPr lang="en-US"/>
        </a:p>
      </dgm:t>
    </dgm:pt>
    <dgm:pt modelId="{3978DAE6-BE91-4785-A550-79F7F44F543A}">
      <dgm:prSet custT="1"/>
      <dgm:spPr/>
      <dgm:t>
        <a:bodyPr/>
        <a:lstStyle/>
        <a:p>
          <a:r>
            <a:rPr lang="en-US" sz="2400" b="1" dirty="0"/>
            <a:t>Scikit-learn:  Machine learning models.</a:t>
          </a:r>
        </a:p>
      </dgm:t>
    </dgm:pt>
    <dgm:pt modelId="{C0A995F5-87EA-4469-BA6A-45F3ACE879CD}" type="parTrans" cxnId="{F70AD606-335D-44C9-BDFD-41132E38C6AF}">
      <dgm:prSet/>
      <dgm:spPr/>
      <dgm:t>
        <a:bodyPr/>
        <a:lstStyle/>
        <a:p>
          <a:endParaRPr lang="en-US"/>
        </a:p>
      </dgm:t>
    </dgm:pt>
    <dgm:pt modelId="{E8155200-4563-4847-B0C8-5F69617C9427}" type="sibTrans" cxnId="{F70AD606-335D-44C9-BDFD-41132E38C6AF}">
      <dgm:prSet/>
      <dgm:spPr/>
      <dgm:t>
        <a:bodyPr/>
        <a:lstStyle/>
        <a:p>
          <a:endParaRPr lang="en-US"/>
        </a:p>
      </dgm:t>
    </dgm:pt>
    <dgm:pt modelId="{B7DFDC29-12AD-45A4-BA4F-5DD553B399D9}">
      <dgm:prSet/>
      <dgm:spPr/>
      <dgm:t>
        <a:bodyPr/>
        <a:lstStyle/>
        <a:p>
          <a:r>
            <a:rPr lang="en-US" dirty="0"/>
            <a:t>We will discuss the examples of each of these libraries in the following slides</a:t>
          </a:r>
        </a:p>
      </dgm:t>
    </dgm:pt>
    <dgm:pt modelId="{6DF0E438-439C-48D5-B13C-8D9AA16814D4}" type="parTrans" cxnId="{17B4FC08-9080-4DE7-8474-526FCAFE6BBB}">
      <dgm:prSet/>
      <dgm:spPr/>
      <dgm:t>
        <a:bodyPr/>
        <a:lstStyle/>
        <a:p>
          <a:endParaRPr lang="en-US"/>
        </a:p>
      </dgm:t>
    </dgm:pt>
    <dgm:pt modelId="{A402CF60-8544-4374-8F4F-3FD21634B0B6}" type="sibTrans" cxnId="{17B4FC08-9080-4DE7-8474-526FCAFE6BBB}">
      <dgm:prSet/>
      <dgm:spPr/>
      <dgm:t>
        <a:bodyPr/>
        <a:lstStyle/>
        <a:p>
          <a:endParaRPr lang="en-US"/>
        </a:p>
      </dgm:t>
    </dgm:pt>
    <dgm:pt modelId="{283E110E-7C12-4F02-8854-F32B656CA345}" type="pres">
      <dgm:prSet presAssocID="{374DFA16-EDD9-4993-AAB1-D630B9C437B6}" presName="linear" presStyleCnt="0">
        <dgm:presLayoutVars>
          <dgm:animLvl val="lvl"/>
          <dgm:resizeHandles val="exact"/>
        </dgm:presLayoutVars>
      </dgm:prSet>
      <dgm:spPr/>
    </dgm:pt>
    <dgm:pt modelId="{26AF6732-394E-471F-9661-1AA574273C3D}" type="pres">
      <dgm:prSet presAssocID="{1EA8269C-112F-4279-800A-D6074C60FF40}" presName="parentText" presStyleLbl="node1" presStyleIdx="0" presStyleCnt="6">
        <dgm:presLayoutVars>
          <dgm:chMax val="0"/>
          <dgm:bulletEnabled val="1"/>
        </dgm:presLayoutVars>
      </dgm:prSet>
      <dgm:spPr/>
    </dgm:pt>
    <dgm:pt modelId="{22C5D473-EBBE-45AE-8385-40CFD6420895}" type="pres">
      <dgm:prSet presAssocID="{46BE9255-522F-439B-909A-6ADE6847AE25}" presName="spacer" presStyleCnt="0"/>
      <dgm:spPr/>
    </dgm:pt>
    <dgm:pt modelId="{EE674957-6790-4DA0-AC6B-631136228CCB}" type="pres">
      <dgm:prSet presAssocID="{291AD98F-588A-4A02-9FB5-422F5CDCF2AD}" presName="parentText" presStyleLbl="node1" presStyleIdx="1" presStyleCnt="6">
        <dgm:presLayoutVars>
          <dgm:chMax val="0"/>
          <dgm:bulletEnabled val="1"/>
        </dgm:presLayoutVars>
      </dgm:prSet>
      <dgm:spPr/>
    </dgm:pt>
    <dgm:pt modelId="{475D476A-412E-43E5-9FEA-948545B316FF}" type="pres">
      <dgm:prSet presAssocID="{AF2AED46-BA49-4689-BC70-AFC9C4EC32AC}" presName="spacer" presStyleCnt="0"/>
      <dgm:spPr/>
    </dgm:pt>
    <dgm:pt modelId="{1759CD68-45B1-4FFF-82E0-5131D32F9A03}" type="pres">
      <dgm:prSet presAssocID="{C0D80A72-0C1A-4B13-A6F4-595B1BBBC519}" presName="parentText" presStyleLbl="node1" presStyleIdx="2" presStyleCnt="6">
        <dgm:presLayoutVars>
          <dgm:chMax val="0"/>
          <dgm:bulletEnabled val="1"/>
        </dgm:presLayoutVars>
      </dgm:prSet>
      <dgm:spPr/>
    </dgm:pt>
    <dgm:pt modelId="{0DEAAC31-0C4A-47BA-ABFD-EC97A846F634}" type="pres">
      <dgm:prSet presAssocID="{E6902D49-F4A1-48E5-BBA1-3271FC29C6CE}" presName="spacer" presStyleCnt="0"/>
      <dgm:spPr/>
    </dgm:pt>
    <dgm:pt modelId="{DE8F7CCF-984B-4B80-9836-0056D3092BAB}" type="pres">
      <dgm:prSet presAssocID="{7698CA6C-059F-4528-A7A6-3CD8406DAC71}" presName="parentText" presStyleLbl="node1" presStyleIdx="3" presStyleCnt="6">
        <dgm:presLayoutVars>
          <dgm:chMax val="0"/>
          <dgm:bulletEnabled val="1"/>
        </dgm:presLayoutVars>
      </dgm:prSet>
      <dgm:spPr/>
    </dgm:pt>
    <dgm:pt modelId="{D61C0B6D-4048-4E24-AA06-ED412B8837EE}" type="pres">
      <dgm:prSet presAssocID="{239A79F8-011B-4580-B517-A1FB200B690A}" presName="spacer" presStyleCnt="0"/>
      <dgm:spPr/>
    </dgm:pt>
    <dgm:pt modelId="{0E4BC72B-184E-47B3-AE08-C3F8BE92BC09}" type="pres">
      <dgm:prSet presAssocID="{3978DAE6-BE91-4785-A550-79F7F44F543A}" presName="parentText" presStyleLbl="node1" presStyleIdx="4" presStyleCnt="6">
        <dgm:presLayoutVars>
          <dgm:chMax val="0"/>
          <dgm:bulletEnabled val="1"/>
        </dgm:presLayoutVars>
      </dgm:prSet>
      <dgm:spPr/>
    </dgm:pt>
    <dgm:pt modelId="{3A0B50A5-C76B-45D3-97C7-362D2E8FC21D}" type="pres">
      <dgm:prSet presAssocID="{E8155200-4563-4847-B0C8-5F69617C9427}" presName="spacer" presStyleCnt="0"/>
      <dgm:spPr/>
    </dgm:pt>
    <dgm:pt modelId="{BBDD0DD1-9D32-44D6-994E-48259DFCDCDA}" type="pres">
      <dgm:prSet presAssocID="{B7DFDC29-12AD-45A4-BA4F-5DD553B399D9}" presName="parentText" presStyleLbl="node1" presStyleIdx="5" presStyleCnt="6">
        <dgm:presLayoutVars>
          <dgm:chMax val="0"/>
          <dgm:bulletEnabled val="1"/>
        </dgm:presLayoutVars>
      </dgm:prSet>
      <dgm:spPr/>
    </dgm:pt>
  </dgm:ptLst>
  <dgm:cxnLst>
    <dgm:cxn modelId="{53918303-81BC-4063-A505-B257F014F152}" type="presOf" srcId="{B7DFDC29-12AD-45A4-BA4F-5DD553B399D9}" destId="{BBDD0DD1-9D32-44D6-994E-48259DFCDCDA}" srcOrd="0" destOrd="0" presId="urn:microsoft.com/office/officeart/2005/8/layout/vList2"/>
    <dgm:cxn modelId="{F70AD606-335D-44C9-BDFD-41132E38C6AF}" srcId="{374DFA16-EDD9-4993-AAB1-D630B9C437B6}" destId="{3978DAE6-BE91-4785-A550-79F7F44F543A}" srcOrd="4" destOrd="0" parTransId="{C0A995F5-87EA-4469-BA6A-45F3ACE879CD}" sibTransId="{E8155200-4563-4847-B0C8-5F69617C9427}"/>
    <dgm:cxn modelId="{17B4FC08-9080-4DE7-8474-526FCAFE6BBB}" srcId="{374DFA16-EDD9-4993-AAB1-D630B9C437B6}" destId="{B7DFDC29-12AD-45A4-BA4F-5DD553B399D9}" srcOrd="5" destOrd="0" parTransId="{6DF0E438-439C-48D5-B13C-8D9AA16814D4}" sibTransId="{A402CF60-8544-4374-8F4F-3FD21634B0B6}"/>
    <dgm:cxn modelId="{2467C211-309D-4913-AEDF-5D4DBC075203}" srcId="{374DFA16-EDD9-4993-AAB1-D630B9C437B6}" destId="{1EA8269C-112F-4279-800A-D6074C60FF40}" srcOrd="0" destOrd="0" parTransId="{58D94B81-98BB-47EB-8E13-85C3EDB60AC9}" sibTransId="{46BE9255-522F-439B-909A-6ADE6847AE25}"/>
    <dgm:cxn modelId="{2E457030-C22B-45AE-A672-3D13846DAC0C}" srcId="{374DFA16-EDD9-4993-AAB1-D630B9C437B6}" destId="{7698CA6C-059F-4528-A7A6-3CD8406DAC71}" srcOrd="3" destOrd="0" parTransId="{1476E3A6-9C26-4E49-B67F-CE95FA3930B0}" sibTransId="{239A79F8-011B-4580-B517-A1FB200B690A}"/>
    <dgm:cxn modelId="{3331DD96-E385-421C-A042-70F973A58147}" type="presOf" srcId="{1EA8269C-112F-4279-800A-D6074C60FF40}" destId="{26AF6732-394E-471F-9661-1AA574273C3D}" srcOrd="0" destOrd="0" presId="urn:microsoft.com/office/officeart/2005/8/layout/vList2"/>
    <dgm:cxn modelId="{7BF947A0-E08B-49A7-B77B-763244CE5EF0}" type="presOf" srcId="{7698CA6C-059F-4528-A7A6-3CD8406DAC71}" destId="{DE8F7CCF-984B-4B80-9836-0056D3092BAB}" srcOrd="0" destOrd="0" presId="urn:microsoft.com/office/officeart/2005/8/layout/vList2"/>
    <dgm:cxn modelId="{81656CA2-7478-4501-813E-1E35D5CBF8B7}" type="presOf" srcId="{C0D80A72-0C1A-4B13-A6F4-595B1BBBC519}" destId="{1759CD68-45B1-4FFF-82E0-5131D32F9A03}" srcOrd="0" destOrd="0" presId="urn:microsoft.com/office/officeart/2005/8/layout/vList2"/>
    <dgm:cxn modelId="{BCC21EA9-7971-4438-80F3-752FDF3C843D}" type="presOf" srcId="{374DFA16-EDD9-4993-AAB1-D630B9C437B6}" destId="{283E110E-7C12-4F02-8854-F32B656CA345}" srcOrd="0" destOrd="0" presId="urn:microsoft.com/office/officeart/2005/8/layout/vList2"/>
    <dgm:cxn modelId="{3EB582AF-942B-47D2-AA15-1B7D660FD90A}" type="presOf" srcId="{3978DAE6-BE91-4785-A550-79F7F44F543A}" destId="{0E4BC72B-184E-47B3-AE08-C3F8BE92BC09}" srcOrd="0" destOrd="0" presId="urn:microsoft.com/office/officeart/2005/8/layout/vList2"/>
    <dgm:cxn modelId="{890621C8-69DC-4A07-B6E0-789A4D6B5888}" srcId="{374DFA16-EDD9-4993-AAB1-D630B9C437B6}" destId="{291AD98F-588A-4A02-9FB5-422F5CDCF2AD}" srcOrd="1" destOrd="0" parTransId="{E3D71AC5-7ADF-43E9-80A2-47F7D94A2328}" sibTransId="{AF2AED46-BA49-4689-BC70-AFC9C4EC32AC}"/>
    <dgm:cxn modelId="{B33D97E1-C3C9-4DAE-9417-CD026A7AA490}" srcId="{374DFA16-EDD9-4993-AAB1-D630B9C437B6}" destId="{C0D80A72-0C1A-4B13-A6F4-595B1BBBC519}" srcOrd="2" destOrd="0" parTransId="{70928514-898F-484F-A340-76E36F7B8DFF}" sibTransId="{E6902D49-F4A1-48E5-BBA1-3271FC29C6CE}"/>
    <dgm:cxn modelId="{46E8FAF6-2FAA-4BFB-ADDB-14BB0181D81A}" type="presOf" srcId="{291AD98F-588A-4A02-9FB5-422F5CDCF2AD}" destId="{EE674957-6790-4DA0-AC6B-631136228CCB}" srcOrd="0" destOrd="0" presId="urn:microsoft.com/office/officeart/2005/8/layout/vList2"/>
    <dgm:cxn modelId="{5C7781C2-5127-45FA-B593-0CCD898AAA28}" type="presParOf" srcId="{283E110E-7C12-4F02-8854-F32B656CA345}" destId="{26AF6732-394E-471F-9661-1AA574273C3D}" srcOrd="0" destOrd="0" presId="urn:microsoft.com/office/officeart/2005/8/layout/vList2"/>
    <dgm:cxn modelId="{132A3713-6790-4360-93AC-B88675D1969E}" type="presParOf" srcId="{283E110E-7C12-4F02-8854-F32B656CA345}" destId="{22C5D473-EBBE-45AE-8385-40CFD6420895}" srcOrd="1" destOrd="0" presId="urn:microsoft.com/office/officeart/2005/8/layout/vList2"/>
    <dgm:cxn modelId="{2A1DE789-CF8E-46C8-AAC8-C21E2DC793D6}" type="presParOf" srcId="{283E110E-7C12-4F02-8854-F32B656CA345}" destId="{EE674957-6790-4DA0-AC6B-631136228CCB}" srcOrd="2" destOrd="0" presId="urn:microsoft.com/office/officeart/2005/8/layout/vList2"/>
    <dgm:cxn modelId="{B3557F8E-07D8-4666-AD63-0743098D6A4E}" type="presParOf" srcId="{283E110E-7C12-4F02-8854-F32B656CA345}" destId="{475D476A-412E-43E5-9FEA-948545B316FF}" srcOrd="3" destOrd="0" presId="urn:microsoft.com/office/officeart/2005/8/layout/vList2"/>
    <dgm:cxn modelId="{69A12364-2D49-4D75-B632-0AF399A93B23}" type="presParOf" srcId="{283E110E-7C12-4F02-8854-F32B656CA345}" destId="{1759CD68-45B1-4FFF-82E0-5131D32F9A03}" srcOrd="4" destOrd="0" presId="urn:microsoft.com/office/officeart/2005/8/layout/vList2"/>
    <dgm:cxn modelId="{DA05AA72-A16E-4ECF-B7B9-C62B13B8D3DD}" type="presParOf" srcId="{283E110E-7C12-4F02-8854-F32B656CA345}" destId="{0DEAAC31-0C4A-47BA-ABFD-EC97A846F634}" srcOrd="5" destOrd="0" presId="urn:microsoft.com/office/officeart/2005/8/layout/vList2"/>
    <dgm:cxn modelId="{CF111A47-5D25-47F0-985A-BC253FFED535}" type="presParOf" srcId="{283E110E-7C12-4F02-8854-F32B656CA345}" destId="{DE8F7CCF-984B-4B80-9836-0056D3092BAB}" srcOrd="6" destOrd="0" presId="urn:microsoft.com/office/officeart/2005/8/layout/vList2"/>
    <dgm:cxn modelId="{8D608EB5-6C8F-456A-AEBB-7A817E302993}" type="presParOf" srcId="{283E110E-7C12-4F02-8854-F32B656CA345}" destId="{D61C0B6D-4048-4E24-AA06-ED412B8837EE}" srcOrd="7" destOrd="0" presId="urn:microsoft.com/office/officeart/2005/8/layout/vList2"/>
    <dgm:cxn modelId="{3C0565E5-6815-4EC4-BD53-F18EB2AEF061}" type="presParOf" srcId="{283E110E-7C12-4F02-8854-F32B656CA345}" destId="{0E4BC72B-184E-47B3-AE08-C3F8BE92BC09}" srcOrd="8" destOrd="0" presId="urn:microsoft.com/office/officeart/2005/8/layout/vList2"/>
    <dgm:cxn modelId="{FE29C307-4171-47F6-BF30-27BF9B394D7F}" type="presParOf" srcId="{283E110E-7C12-4F02-8854-F32B656CA345}" destId="{3A0B50A5-C76B-45D3-97C7-362D2E8FC21D}" srcOrd="9" destOrd="0" presId="urn:microsoft.com/office/officeart/2005/8/layout/vList2"/>
    <dgm:cxn modelId="{04100CDE-9664-4BAD-9C73-050B3F70CA47}" type="presParOf" srcId="{283E110E-7C12-4F02-8854-F32B656CA345}" destId="{BBDD0DD1-9D32-44D6-994E-48259DFCDCD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7C1908-80FC-45C8-9999-61B08BAE5F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239E94-1268-4999-AF7E-4B303F9FD4C4}">
      <dgm:prSet custT="1"/>
      <dgm:spPr/>
      <dgm:t>
        <a:bodyPr/>
        <a:lstStyle/>
        <a:p>
          <a:r>
            <a:rPr lang="en-US" sz="2000" b="1" dirty="0"/>
            <a:t>- Data analysis helps in decision-making and discovering trends.</a:t>
          </a:r>
        </a:p>
      </dgm:t>
    </dgm:pt>
    <dgm:pt modelId="{1551EA01-DD6F-4A49-B323-74BC8E86FAF2}" type="parTrans" cxnId="{4EE8ABE6-B123-405C-A3C1-D1F64668B696}">
      <dgm:prSet/>
      <dgm:spPr/>
      <dgm:t>
        <a:bodyPr/>
        <a:lstStyle/>
        <a:p>
          <a:endParaRPr lang="en-US"/>
        </a:p>
      </dgm:t>
    </dgm:pt>
    <dgm:pt modelId="{ED456204-E265-47F4-87DE-45CE93662A5C}" type="sibTrans" cxnId="{4EE8ABE6-B123-405C-A3C1-D1F64668B696}">
      <dgm:prSet/>
      <dgm:spPr/>
      <dgm:t>
        <a:bodyPr/>
        <a:lstStyle/>
        <a:p>
          <a:endParaRPr lang="en-US"/>
        </a:p>
      </dgm:t>
    </dgm:pt>
    <dgm:pt modelId="{A748F8F9-F308-4D12-9ECC-5D9322285339}">
      <dgm:prSet/>
      <dgm:spPr/>
      <dgm:t>
        <a:bodyPr/>
        <a:lstStyle/>
        <a:p>
          <a:r>
            <a:rPr lang="en-US" b="1" dirty="0"/>
            <a:t>- Four main types: descriptive, diagnostic, predictive, prescriptive.</a:t>
          </a:r>
        </a:p>
      </dgm:t>
    </dgm:pt>
    <dgm:pt modelId="{F25B8144-CF62-473C-B1C8-6D124EF4B454}" type="parTrans" cxnId="{7D57FEAC-D5F6-432B-93FD-159221E8DE40}">
      <dgm:prSet/>
      <dgm:spPr/>
      <dgm:t>
        <a:bodyPr/>
        <a:lstStyle/>
        <a:p>
          <a:endParaRPr lang="en-US"/>
        </a:p>
      </dgm:t>
    </dgm:pt>
    <dgm:pt modelId="{710BBD95-D638-4C70-ADDF-843C355FC6FD}" type="sibTrans" cxnId="{7D57FEAC-D5F6-432B-93FD-159221E8DE40}">
      <dgm:prSet/>
      <dgm:spPr/>
      <dgm:t>
        <a:bodyPr/>
        <a:lstStyle/>
        <a:p>
          <a:endParaRPr lang="en-US"/>
        </a:p>
      </dgm:t>
    </dgm:pt>
    <dgm:pt modelId="{60360A6D-7A54-4A5D-ADCF-45CD5AFE3DF2}">
      <dgm:prSet/>
      <dgm:spPr/>
      <dgm:t>
        <a:bodyPr/>
        <a:lstStyle/>
        <a:p>
          <a:r>
            <a:rPr lang="en-US" b="1" dirty="0"/>
            <a:t>- Process involves multiple stages from data collection to visualization.</a:t>
          </a:r>
        </a:p>
      </dgm:t>
    </dgm:pt>
    <dgm:pt modelId="{11D89097-93B8-4ACD-B313-34F3A5FC8ADB}" type="parTrans" cxnId="{5BB0F2D3-DC3B-4AA3-9DDF-A6E43E8471A7}">
      <dgm:prSet/>
      <dgm:spPr/>
      <dgm:t>
        <a:bodyPr/>
        <a:lstStyle/>
        <a:p>
          <a:endParaRPr lang="en-US"/>
        </a:p>
      </dgm:t>
    </dgm:pt>
    <dgm:pt modelId="{297EBAF6-29D5-4306-AEA9-EB4C423D688F}" type="sibTrans" cxnId="{5BB0F2D3-DC3B-4AA3-9DDF-A6E43E8471A7}">
      <dgm:prSet/>
      <dgm:spPr/>
      <dgm:t>
        <a:bodyPr/>
        <a:lstStyle/>
        <a:p>
          <a:endParaRPr lang="en-US"/>
        </a:p>
      </dgm:t>
    </dgm:pt>
    <dgm:pt modelId="{CA5E7F0E-E9B1-4CC2-9914-0E970E538FD0}">
      <dgm:prSet/>
      <dgm:spPr/>
      <dgm:t>
        <a:bodyPr/>
        <a:lstStyle/>
        <a:p>
          <a:r>
            <a:rPr lang="en-US" b="1" dirty="0"/>
            <a:t>- Understanding data formats and Python libraries is key.</a:t>
          </a:r>
        </a:p>
      </dgm:t>
    </dgm:pt>
    <dgm:pt modelId="{E770C3C2-1E1C-4154-B991-9DD1DA47B989}" type="parTrans" cxnId="{1A094269-F685-4F3C-9E30-931E9EF869B3}">
      <dgm:prSet/>
      <dgm:spPr/>
      <dgm:t>
        <a:bodyPr/>
        <a:lstStyle/>
        <a:p>
          <a:endParaRPr lang="en-US"/>
        </a:p>
      </dgm:t>
    </dgm:pt>
    <dgm:pt modelId="{814AA512-4B90-4829-8DF5-9543D0A13895}" type="sibTrans" cxnId="{1A094269-F685-4F3C-9E30-931E9EF869B3}">
      <dgm:prSet/>
      <dgm:spPr/>
      <dgm:t>
        <a:bodyPr/>
        <a:lstStyle/>
        <a:p>
          <a:endParaRPr lang="en-US"/>
        </a:p>
      </dgm:t>
    </dgm:pt>
    <dgm:pt modelId="{68DE0B27-ADD3-4B5A-A977-CFD5796F3FBF}" type="pres">
      <dgm:prSet presAssocID="{F27C1908-80FC-45C8-9999-61B08BAE5FDF}" presName="root" presStyleCnt="0">
        <dgm:presLayoutVars>
          <dgm:dir/>
          <dgm:resizeHandles val="exact"/>
        </dgm:presLayoutVars>
      </dgm:prSet>
      <dgm:spPr/>
    </dgm:pt>
    <dgm:pt modelId="{60420849-3308-4F64-B61F-9C6EE0C4EA5F}" type="pres">
      <dgm:prSet presAssocID="{FC239E94-1268-4999-AF7E-4B303F9FD4C4}" presName="compNode" presStyleCnt="0"/>
      <dgm:spPr/>
    </dgm:pt>
    <dgm:pt modelId="{0804F861-A224-4015-B6DD-1E9983534BEE}" type="pres">
      <dgm:prSet presAssocID="{FC239E94-1268-4999-AF7E-4B303F9FD4C4}" presName="bgRect" presStyleLbl="bgShp" presStyleIdx="0" presStyleCnt="4"/>
      <dgm:spPr/>
    </dgm:pt>
    <dgm:pt modelId="{E930B06D-A9A0-44A1-9176-BED475A5FB7A}" type="pres">
      <dgm:prSet presAssocID="{FC239E94-1268-4999-AF7E-4B303F9FD4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4B35013-CF47-4014-8FD2-B45B363BF5C9}" type="pres">
      <dgm:prSet presAssocID="{FC239E94-1268-4999-AF7E-4B303F9FD4C4}" presName="spaceRect" presStyleCnt="0"/>
      <dgm:spPr/>
    </dgm:pt>
    <dgm:pt modelId="{C49710A5-8517-44B7-9B6B-365F1A043651}" type="pres">
      <dgm:prSet presAssocID="{FC239E94-1268-4999-AF7E-4B303F9FD4C4}" presName="parTx" presStyleLbl="revTx" presStyleIdx="0" presStyleCnt="4">
        <dgm:presLayoutVars>
          <dgm:chMax val="0"/>
          <dgm:chPref val="0"/>
        </dgm:presLayoutVars>
      </dgm:prSet>
      <dgm:spPr/>
    </dgm:pt>
    <dgm:pt modelId="{D912753B-917C-40D7-8AC6-083ECA579F40}" type="pres">
      <dgm:prSet presAssocID="{ED456204-E265-47F4-87DE-45CE93662A5C}" presName="sibTrans" presStyleCnt="0"/>
      <dgm:spPr/>
    </dgm:pt>
    <dgm:pt modelId="{1C3FBD60-9B3B-4C8F-B297-C0561C1623A9}" type="pres">
      <dgm:prSet presAssocID="{A748F8F9-F308-4D12-9ECC-5D9322285339}" presName="compNode" presStyleCnt="0"/>
      <dgm:spPr/>
    </dgm:pt>
    <dgm:pt modelId="{56BF4E6A-95F0-4C3A-A793-289E6A9EFC62}" type="pres">
      <dgm:prSet presAssocID="{A748F8F9-F308-4D12-9ECC-5D9322285339}" presName="bgRect" presStyleLbl="bgShp" presStyleIdx="1" presStyleCnt="4"/>
      <dgm:spPr/>
    </dgm:pt>
    <dgm:pt modelId="{45E25831-1D4A-44EC-B5C7-E1DEAD1FB6A4}" type="pres">
      <dgm:prSet presAssocID="{A748F8F9-F308-4D12-9ECC-5D93222853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5D4E925E-449E-450A-974B-97A5AF61CB3D}" type="pres">
      <dgm:prSet presAssocID="{A748F8F9-F308-4D12-9ECC-5D9322285339}" presName="spaceRect" presStyleCnt="0"/>
      <dgm:spPr/>
    </dgm:pt>
    <dgm:pt modelId="{CCAEAFDE-0DF4-4203-B7BD-0451859261C2}" type="pres">
      <dgm:prSet presAssocID="{A748F8F9-F308-4D12-9ECC-5D9322285339}" presName="parTx" presStyleLbl="revTx" presStyleIdx="1" presStyleCnt="4">
        <dgm:presLayoutVars>
          <dgm:chMax val="0"/>
          <dgm:chPref val="0"/>
        </dgm:presLayoutVars>
      </dgm:prSet>
      <dgm:spPr/>
    </dgm:pt>
    <dgm:pt modelId="{1BE122FA-5D70-4350-8AF9-13042F26292A}" type="pres">
      <dgm:prSet presAssocID="{710BBD95-D638-4C70-ADDF-843C355FC6FD}" presName="sibTrans" presStyleCnt="0"/>
      <dgm:spPr/>
    </dgm:pt>
    <dgm:pt modelId="{17638B56-D30A-4E5A-A8FA-D4A542378D9B}" type="pres">
      <dgm:prSet presAssocID="{60360A6D-7A54-4A5D-ADCF-45CD5AFE3DF2}" presName="compNode" presStyleCnt="0"/>
      <dgm:spPr/>
    </dgm:pt>
    <dgm:pt modelId="{4E49ECC8-A6E8-4F19-A07B-E85859D9E641}" type="pres">
      <dgm:prSet presAssocID="{60360A6D-7A54-4A5D-ADCF-45CD5AFE3DF2}" presName="bgRect" presStyleLbl="bgShp" presStyleIdx="2" presStyleCnt="4"/>
      <dgm:spPr/>
    </dgm:pt>
    <dgm:pt modelId="{F02E579C-6E09-4890-A03D-1253B9DD8C4A}" type="pres">
      <dgm:prSet presAssocID="{60360A6D-7A54-4A5D-ADCF-45CD5AFE3D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411BDBF7-9FD4-454D-9647-D45E7BAB6616}" type="pres">
      <dgm:prSet presAssocID="{60360A6D-7A54-4A5D-ADCF-45CD5AFE3DF2}" presName="spaceRect" presStyleCnt="0"/>
      <dgm:spPr/>
    </dgm:pt>
    <dgm:pt modelId="{9404C896-9C6C-42FD-9BB3-49B2F0940B1A}" type="pres">
      <dgm:prSet presAssocID="{60360A6D-7A54-4A5D-ADCF-45CD5AFE3DF2}" presName="parTx" presStyleLbl="revTx" presStyleIdx="2" presStyleCnt="4">
        <dgm:presLayoutVars>
          <dgm:chMax val="0"/>
          <dgm:chPref val="0"/>
        </dgm:presLayoutVars>
      </dgm:prSet>
      <dgm:spPr/>
    </dgm:pt>
    <dgm:pt modelId="{08E05576-13EB-4F1F-B4DD-E6211975E16C}" type="pres">
      <dgm:prSet presAssocID="{297EBAF6-29D5-4306-AEA9-EB4C423D688F}" presName="sibTrans" presStyleCnt="0"/>
      <dgm:spPr/>
    </dgm:pt>
    <dgm:pt modelId="{A8E364D5-F137-4619-8291-627E88C546CC}" type="pres">
      <dgm:prSet presAssocID="{CA5E7F0E-E9B1-4CC2-9914-0E970E538FD0}" presName="compNode" presStyleCnt="0"/>
      <dgm:spPr/>
    </dgm:pt>
    <dgm:pt modelId="{D22C1B39-3BDF-4F9E-9938-02595543B3B4}" type="pres">
      <dgm:prSet presAssocID="{CA5E7F0E-E9B1-4CC2-9914-0E970E538FD0}" presName="bgRect" presStyleLbl="bgShp" presStyleIdx="3" presStyleCnt="4"/>
      <dgm:spPr/>
    </dgm:pt>
    <dgm:pt modelId="{4FC89CD2-A1F5-4BD1-AB94-4095A9D0F843}" type="pres">
      <dgm:prSet presAssocID="{CA5E7F0E-E9B1-4CC2-9914-0E970E538F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7B41A6CE-970D-4ED3-BC5E-605A4328E287}" type="pres">
      <dgm:prSet presAssocID="{CA5E7F0E-E9B1-4CC2-9914-0E970E538FD0}" presName="spaceRect" presStyleCnt="0"/>
      <dgm:spPr/>
    </dgm:pt>
    <dgm:pt modelId="{22F3B563-4EBE-4571-857E-510ABE46C50E}" type="pres">
      <dgm:prSet presAssocID="{CA5E7F0E-E9B1-4CC2-9914-0E970E538FD0}" presName="parTx" presStyleLbl="revTx" presStyleIdx="3" presStyleCnt="4">
        <dgm:presLayoutVars>
          <dgm:chMax val="0"/>
          <dgm:chPref val="0"/>
        </dgm:presLayoutVars>
      </dgm:prSet>
      <dgm:spPr/>
    </dgm:pt>
  </dgm:ptLst>
  <dgm:cxnLst>
    <dgm:cxn modelId="{9E98E51A-AD43-4CC7-9EEA-E8011A7C355C}" type="presOf" srcId="{F27C1908-80FC-45C8-9999-61B08BAE5FDF}" destId="{68DE0B27-ADD3-4B5A-A977-CFD5796F3FBF}" srcOrd="0" destOrd="0" presId="urn:microsoft.com/office/officeart/2018/2/layout/IconVerticalSolidList"/>
    <dgm:cxn modelId="{1A094269-F685-4F3C-9E30-931E9EF869B3}" srcId="{F27C1908-80FC-45C8-9999-61B08BAE5FDF}" destId="{CA5E7F0E-E9B1-4CC2-9914-0E970E538FD0}" srcOrd="3" destOrd="0" parTransId="{E770C3C2-1E1C-4154-B991-9DD1DA47B989}" sibTransId="{814AA512-4B90-4829-8DF5-9543D0A13895}"/>
    <dgm:cxn modelId="{A3775650-22B7-4482-8E0F-A15785EC63FD}" type="presOf" srcId="{CA5E7F0E-E9B1-4CC2-9914-0E970E538FD0}" destId="{22F3B563-4EBE-4571-857E-510ABE46C50E}" srcOrd="0" destOrd="0" presId="urn:microsoft.com/office/officeart/2018/2/layout/IconVerticalSolidList"/>
    <dgm:cxn modelId="{231C517B-1232-490D-8106-4F59E6002744}" type="presOf" srcId="{60360A6D-7A54-4A5D-ADCF-45CD5AFE3DF2}" destId="{9404C896-9C6C-42FD-9BB3-49B2F0940B1A}" srcOrd="0" destOrd="0" presId="urn:microsoft.com/office/officeart/2018/2/layout/IconVerticalSolidList"/>
    <dgm:cxn modelId="{5459B499-3A79-4E14-9010-1993EE1EBB02}" type="presOf" srcId="{A748F8F9-F308-4D12-9ECC-5D9322285339}" destId="{CCAEAFDE-0DF4-4203-B7BD-0451859261C2}" srcOrd="0" destOrd="0" presId="urn:microsoft.com/office/officeart/2018/2/layout/IconVerticalSolidList"/>
    <dgm:cxn modelId="{AB5A38A8-8EE2-4D8C-81FB-A301EB204DD5}" type="presOf" srcId="{FC239E94-1268-4999-AF7E-4B303F9FD4C4}" destId="{C49710A5-8517-44B7-9B6B-365F1A043651}" srcOrd="0" destOrd="0" presId="urn:microsoft.com/office/officeart/2018/2/layout/IconVerticalSolidList"/>
    <dgm:cxn modelId="{7D57FEAC-D5F6-432B-93FD-159221E8DE40}" srcId="{F27C1908-80FC-45C8-9999-61B08BAE5FDF}" destId="{A748F8F9-F308-4D12-9ECC-5D9322285339}" srcOrd="1" destOrd="0" parTransId="{F25B8144-CF62-473C-B1C8-6D124EF4B454}" sibTransId="{710BBD95-D638-4C70-ADDF-843C355FC6FD}"/>
    <dgm:cxn modelId="{5BB0F2D3-DC3B-4AA3-9DDF-A6E43E8471A7}" srcId="{F27C1908-80FC-45C8-9999-61B08BAE5FDF}" destId="{60360A6D-7A54-4A5D-ADCF-45CD5AFE3DF2}" srcOrd="2" destOrd="0" parTransId="{11D89097-93B8-4ACD-B313-34F3A5FC8ADB}" sibTransId="{297EBAF6-29D5-4306-AEA9-EB4C423D688F}"/>
    <dgm:cxn modelId="{4EE8ABE6-B123-405C-A3C1-D1F64668B696}" srcId="{F27C1908-80FC-45C8-9999-61B08BAE5FDF}" destId="{FC239E94-1268-4999-AF7E-4B303F9FD4C4}" srcOrd="0" destOrd="0" parTransId="{1551EA01-DD6F-4A49-B323-74BC8E86FAF2}" sibTransId="{ED456204-E265-47F4-87DE-45CE93662A5C}"/>
    <dgm:cxn modelId="{56C58228-9DAF-41F5-ADD0-2B13F5DDD5CC}" type="presParOf" srcId="{68DE0B27-ADD3-4B5A-A977-CFD5796F3FBF}" destId="{60420849-3308-4F64-B61F-9C6EE0C4EA5F}" srcOrd="0" destOrd="0" presId="urn:microsoft.com/office/officeart/2018/2/layout/IconVerticalSolidList"/>
    <dgm:cxn modelId="{5E9710F1-9E8C-47DC-8019-318D05AE29BF}" type="presParOf" srcId="{60420849-3308-4F64-B61F-9C6EE0C4EA5F}" destId="{0804F861-A224-4015-B6DD-1E9983534BEE}" srcOrd="0" destOrd="0" presId="urn:microsoft.com/office/officeart/2018/2/layout/IconVerticalSolidList"/>
    <dgm:cxn modelId="{122C474B-3209-4AB3-B86F-C12EF58D619D}" type="presParOf" srcId="{60420849-3308-4F64-B61F-9C6EE0C4EA5F}" destId="{E930B06D-A9A0-44A1-9176-BED475A5FB7A}" srcOrd="1" destOrd="0" presId="urn:microsoft.com/office/officeart/2018/2/layout/IconVerticalSolidList"/>
    <dgm:cxn modelId="{363A83AA-640C-433E-879D-D0890B7B3945}" type="presParOf" srcId="{60420849-3308-4F64-B61F-9C6EE0C4EA5F}" destId="{04B35013-CF47-4014-8FD2-B45B363BF5C9}" srcOrd="2" destOrd="0" presId="urn:microsoft.com/office/officeart/2018/2/layout/IconVerticalSolidList"/>
    <dgm:cxn modelId="{CB52DB1D-E6CF-486C-98FE-7C447A6AC3A7}" type="presParOf" srcId="{60420849-3308-4F64-B61F-9C6EE0C4EA5F}" destId="{C49710A5-8517-44B7-9B6B-365F1A043651}" srcOrd="3" destOrd="0" presId="urn:microsoft.com/office/officeart/2018/2/layout/IconVerticalSolidList"/>
    <dgm:cxn modelId="{3217F3C1-E7C6-42B3-AB3F-4978AED66977}" type="presParOf" srcId="{68DE0B27-ADD3-4B5A-A977-CFD5796F3FBF}" destId="{D912753B-917C-40D7-8AC6-083ECA579F40}" srcOrd="1" destOrd="0" presId="urn:microsoft.com/office/officeart/2018/2/layout/IconVerticalSolidList"/>
    <dgm:cxn modelId="{E5DDAF39-5EFC-4FDC-AB16-4EC0337A5340}" type="presParOf" srcId="{68DE0B27-ADD3-4B5A-A977-CFD5796F3FBF}" destId="{1C3FBD60-9B3B-4C8F-B297-C0561C1623A9}" srcOrd="2" destOrd="0" presId="urn:microsoft.com/office/officeart/2018/2/layout/IconVerticalSolidList"/>
    <dgm:cxn modelId="{21BB591B-E56F-4988-8A1B-D1AA6E0468E9}" type="presParOf" srcId="{1C3FBD60-9B3B-4C8F-B297-C0561C1623A9}" destId="{56BF4E6A-95F0-4C3A-A793-289E6A9EFC62}" srcOrd="0" destOrd="0" presId="urn:microsoft.com/office/officeart/2018/2/layout/IconVerticalSolidList"/>
    <dgm:cxn modelId="{4FF58CB6-3384-43B6-B05F-6D5390BABB5B}" type="presParOf" srcId="{1C3FBD60-9B3B-4C8F-B297-C0561C1623A9}" destId="{45E25831-1D4A-44EC-B5C7-E1DEAD1FB6A4}" srcOrd="1" destOrd="0" presId="urn:microsoft.com/office/officeart/2018/2/layout/IconVerticalSolidList"/>
    <dgm:cxn modelId="{77E67B0C-D9B0-473F-8FD9-B054A40BCCD2}" type="presParOf" srcId="{1C3FBD60-9B3B-4C8F-B297-C0561C1623A9}" destId="{5D4E925E-449E-450A-974B-97A5AF61CB3D}" srcOrd="2" destOrd="0" presId="urn:microsoft.com/office/officeart/2018/2/layout/IconVerticalSolidList"/>
    <dgm:cxn modelId="{6E1F70B3-DEE1-4BC4-87D8-A022CC3F6FE3}" type="presParOf" srcId="{1C3FBD60-9B3B-4C8F-B297-C0561C1623A9}" destId="{CCAEAFDE-0DF4-4203-B7BD-0451859261C2}" srcOrd="3" destOrd="0" presId="urn:microsoft.com/office/officeart/2018/2/layout/IconVerticalSolidList"/>
    <dgm:cxn modelId="{8160B9D2-1593-4BB7-8389-57F2B04EF202}" type="presParOf" srcId="{68DE0B27-ADD3-4B5A-A977-CFD5796F3FBF}" destId="{1BE122FA-5D70-4350-8AF9-13042F26292A}" srcOrd="3" destOrd="0" presId="urn:microsoft.com/office/officeart/2018/2/layout/IconVerticalSolidList"/>
    <dgm:cxn modelId="{C1E35605-63ED-4290-AEF0-77892D17D698}" type="presParOf" srcId="{68DE0B27-ADD3-4B5A-A977-CFD5796F3FBF}" destId="{17638B56-D30A-4E5A-A8FA-D4A542378D9B}" srcOrd="4" destOrd="0" presId="urn:microsoft.com/office/officeart/2018/2/layout/IconVerticalSolidList"/>
    <dgm:cxn modelId="{67CBA21B-BBA1-4CD6-844A-028D50B88A8A}" type="presParOf" srcId="{17638B56-D30A-4E5A-A8FA-D4A542378D9B}" destId="{4E49ECC8-A6E8-4F19-A07B-E85859D9E641}" srcOrd="0" destOrd="0" presId="urn:microsoft.com/office/officeart/2018/2/layout/IconVerticalSolidList"/>
    <dgm:cxn modelId="{0D8BD037-FBD4-460A-961F-F14422474059}" type="presParOf" srcId="{17638B56-D30A-4E5A-A8FA-D4A542378D9B}" destId="{F02E579C-6E09-4890-A03D-1253B9DD8C4A}" srcOrd="1" destOrd="0" presId="urn:microsoft.com/office/officeart/2018/2/layout/IconVerticalSolidList"/>
    <dgm:cxn modelId="{4B84AE1E-2D5E-4A01-9925-AE651D02EA48}" type="presParOf" srcId="{17638B56-D30A-4E5A-A8FA-D4A542378D9B}" destId="{411BDBF7-9FD4-454D-9647-D45E7BAB6616}" srcOrd="2" destOrd="0" presId="urn:microsoft.com/office/officeart/2018/2/layout/IconVerticalSolidList"/>
    <dgm:cxn modelId="{F7C9F7DD-D881-4F7B-9673-D98230A46E64}" type="presParOf" srcId="{17638B56-D30A-4E5A-A8FA-D4A542378D9B}" destId="{9404C896-9C6C-42FD-9BB3-49B2F0940B1A}" srcOrd="3" destOrd="0" presId="urn:microsoft.com/office/officeart/2018/2/layout/IconVerticalSolidList"/>
    <dgm:cxn modelId="{3DD1DDA2-E77A-4E8E-9764-1E5250104FD6}" type="presParOf" srcId="{68DE0B27-ADD3-4B5A-A977-CFD5796F3FBF}" destId="{08E05576-13EB-4F1F-B4DD-E6211975E16C}" srcOrd="5" destOrd="0" presId="urn:microsoft.com/office/officeart/2018/2/layout/IconVerticalSolidList"/>
    <dgm:cxn modelId="{D7D66A64-1209-4FBC-B698-41443B4F5804}" type="presParOf" srcId="{68DE0B27-ADD3-4B5A-A977-CFD5796F3FBF}" destId="{A8E364D5-F137-4619-8291-627E88C546CC}" srcOrd="6" destOrd="0" presId="urn:microsoft.com/office/officeart/2018/2/layout/IconVerticalSolidList"/>
    <dgm:cxn modelId="{A2B3D153-33C7-45F2-AF6B-944CCACC7EC1}" type="presParOf" srcId="{A8E364D5-F137-4619-8291-627E88C546CC}" destId="{D22C1B39-3BDF-4F9E-9938-02595543B3B4}" srcOrd="0" destOrd="0" presId="urn:microsoft.com/office/officeart/2018/2/layout/IconVerticalSolidList"/>
    <dgm:cxn modelId="{4F8DF1A8-6197-4CC9-86EF-DDE8113990CE}" type="presParOf" srcId="{A8E364D5-F137-4619-8291-627E88C546CC}" destId="{4FC89CD2-A1F5-4BD1-AB94-4095A9D0F843}" srcOrd="1" destOrd="0" presId="urn:microsoft.com/office/officeart/2018/2/layout/IconVerticalSolidList"/>
    <dgm:cxn modelId="{549D725F-2389-41AE-86B8-837CA1A15CA2}" type="presParOf" srcId="{A8E364D5-F137-4619-8291-627E88C546CC}" destId="{7B41A6CE-970D-4ED3-BC5E-605A4328E287}" srcOrd="2" destOrd="0" presId="urn:microsoft.com/office/officeart/2018/2/layout/IconVerticalSolidList"/>
    <dgm:cxn modelId="{199D3911-22D8-4D33-AB4A-45E110C8F003}" type="presParOf" srcId="{A8E364D5-F137-4619-8291-627E88C546CC}" destId="{22F3B563-4EBE-4571-857E-510ABE46C5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4A56-0DAF-42F4-BFC4-7186C7ED53FE}">
      <dsp:nvSpPr>
        <dsp:cNvPr id="0" name=""/>
        <dsp:cNvSpPr/>
      </dsp:nvSpPr>
      <dsp:spPr>
        <a:xfrm>
          <a:off x="0" y="4346"/>
          <a:ext cx="7886700" cy="12987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71705-811A-4994-95A4-3231094363B8}">
      <dsp:nvSpPr>
        <dsp:cNvPr id="0" name=""/>
        <dsp:cNvSpPr/>
      </dsp:nvSpPr>
      <dsp:spPr>
        <a:xfrm>
          <a:off x="392874" y="296567"/>
          <a:ext cx="715015" cy="714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9D1CC-098A-4970-9976-2B9F601EAF84}">
      <dsp:nvSpPr>
        <dsp:cNvPr id="0" name=""/>
        <dsp:cNvSpPr/>
      </dsp:nvSpPr>
      <dsp:spPr>
        <a:xfrm>
          <a:off x="1500763" y="4346"/>
          <a:ext cx="6044895" cy="130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86" tIns="137586" rIns="137586" bIns="137586" numCol="1" spcCol="1270" anchor="ctr" anchorCtr="0">
          <a:noAutofit/>
        </a:bodyPr>
        <a:lstStyle/>
        <a:p>
          <a:pPr marL="0" lvl="0" indent="0" algn="l" defTabSz="1422400">
            <a:lnSpc>
              <a:spcPct val="100000"/>
            </a:lnSpc>
            <a:spcBef>
              <a:spcPct val="0"/>
            </a:spcBef>
            <a:spcAft>
              <a:spcPct val="35000"/>
            </a:spcAft>
            <a:buNone/>
          </a:pPr>
          <a:r>
            <a:rPr lang="en-US" sz="3200" b="1" kern="1200" dirty="0"/>
            <a:t>- The process of inspecting, cleaning, transforming, and modeling data.</a:t>
          </a:r>
        </a:p>
      </dsp:txBody>
      <dsp:txXfrm>
        <a:off x="1500763" y="4346"/>
        <a:ext cx="6044895" cy="1300027"/>
      </dsp:txXfrm>
    </dsp:sp>
    <dsp:sp modelId="{72C12440-7EEF-4F10-9DE1-C67D078EDB97}">
      <dsp:nvSpPr>
        <dsp:cNvPr id="0" name=""/>
        <dsp:cNvSpPr/>
      </dsp:nvSpPr>
      <dsp:spPr>
        <a:xfrm>
          <a:off x="0" y="1525655"/>
          <a:ext cx="7886700" cy="12987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7BF17-080F-4B93-A117-31F582F323DB}">
      <dsp:nvSpPr>
        <dsp:cNvPr id="0" name=""/>
        <dsp:cNvSpPr/>
      </dsp:nvSpPr>
      <dsp:spPr>
        <a:xfrm>
          <a:off x="392874" y="1817875"/>
          <a:ext cx="715015" cy="714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6655E-E55B-4614-96F2-309ABBD209B4}">
      <dsp:nvSpPr>
        <dsp:cNvPr id="0" name=""/>
        <dsp:cNvSpPr/>
      </dsp:nvSpPr>
      <dsp:spPr>
        <a:xfrm>
          <a:off x="1500763" y="1525655"/>
          <a:ext cx="6044895" cy="130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86" tIns="137586" rIns="137586" bIns="137586" numCol="1" spcCol="1270" anchor="ctr" anchorCtr="0">
          <a:noAutofit/>
        </a:bodyPr>
        <a:lstStyle/>
        <a:p>
          <a:pPr marL="0" lvl="0" indent="0" algn="l" defTabSz="1422400">
            <a:lnSpc>
              <a:spcPct val="100000"/>
            </a:lnSpc>
            <a:spcBef>
              <a:spcPct val="0"/>
            </a:spcBef>
            <a:spcAft>
              <a:spcPct val="35000"/>
            </a:spcAft>
            <a:buNone/>
          </a:pPr>
          <a:r>
            <a:rPr lang="en-US" sz="3200" b="1" kern="1200" dirty="0"/>
            <a:t>Helps in discovering useful information, making decisions, and predicting trends.</a:t>
          </a:r>
        </a:p>
      </dsp:txBody>
      <dsp:txXfrm>
        <a:off x="1500763" y="1525655"/>
        <a:ext cx="6044895" cy="1300027"/>
      </dsp:txXfrm>
    </dsp:sp>
    <dsp:sp modelId="{594CD496-C6D3-4B3B-BC82-8E428CB61F06}">
      <dsp:nvSpPr>
        <dsp:cNvPr id="0" name=""/>
        <dsp:cNvSpPr/>
      </dsp:nvSpPr>
      <dsp:spPr>
        <a:xfrm>
          <a:off x="0" y="3046963"/>
          <a:ext cx="7886700" cy="12987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1E606-73FE-487D-BCA3-2C671ACD401C}">
      <dsp:nvSpPr>
        <dsp:cNvPr id="0" name=""/>
        <dsp:cNvSpPr/>
      </dsp:nvSpPr>
      <dsp:spPr>
        <a:xfrm>
          <a:off x="392874" y="3339184"/>
          <a:ext cx="715015" cy="714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44D54-7ED7-41B6-884E-08C75458C79E}">
      <dsp:nvSpPr>
        <dsp:cNvPr id="0" name=""/>
        <dsp:cNvSpPr/>
      </dsp:nvSpPr>
      <dsp:spPr>
        <a:xfrm>
          <a:off x="1500763" y="3046963"/>
          <a:ext cx="6044895" cy="130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86" tIns="137586" rIns="137586" bIns="137586" numCol="1" spcCol="1270" anchor="ctr" anchorCtr="0">
          <a:noAutofit/>
        </a:bodyPr>
        <a:lstStyle/>
        <a:p>
          <a:pPr marL="0" lvl="0" indent="0" algn="l" defTabSz="1422400">
            <a:lnSpc>
              <a:spcPct val="100000"/>
            </a:lnSpc>
            <a:spcBef>
              <a:spcPct val="0"/>
            </a:spcBef>
            <a:spcAft>
              <a:spcPct val="35000"/>
            </a:spcAft>
            <a:buNone/>
          </a:pPr>
          <a:r>
            <a:rPr lang="en-US" sz="3200" b="1" kern="1200" dirty="0"/>
            <a:t>Used in business, healthcare, and finance.</a:t>
          </a:r>
        </a:p>
      </dsp:txBody>
      <dsp:txXfrm>
        <a:off x="1500763" y="3046963"/>
        <a:ext cx="6044895" cy="1300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1AF0D-8F44-4E9A-A150-D43A3EC799CA}">
      <dsp:nvSpPr>
        <dsp:cNvPr id="0" name=""/>
        <dsp:cNvSpPr/>
      </dsp:nvSpPr>
      <dsp:spPr>
        <a:xfrm>
          <a:off x="0" y="5177"/>
          <a:ext cx="8185566" cy="15070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1FB60-0453-4AA9-A45E-8977CB78D426}">
      <dsp:nvSpPr>
        <dsp:cNvPr id="0" name=""/>
        <dsp:cNvSpPr/>
      </dsp:nvSpPr>
      <dsp:spPr>
        <a:xfrm>
          <a:off x="549011" y="259593"/>
          <a:ext cx="999178" cy="998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CE685C-35C4-4316-ACC4-6666C06EFB35}">
      <dsp:nvSpPr>
        <dsp:cNvPr id="0" name=""/>
        <dsp:cNvSpPr/>
      </dsp:nvSpPr>
      <dsp:spPr>
        <a:xfrm>
          <a:off x="2097201" y="155844"/>
          <a:ext cx="5817042" cy="181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78" tIns="192078" rIns="192078" bIns="192078" numCol="1" spcCol="1270" anchor="ctr" anchorCtr="0">
          <a:noAutofit/>
        </a:bodyPr>
        <a:lstStyle/>
        <a:p>
          <a:pPr marL="0" lvl="0" indent="0" algn="l" defTabSz="1422400">
            <a:lnSpc>
              <a:spcPct val="90000"/>
            </a:lnSpc>
            <a:spcBef>
              <a:spcPct val="0"/>
            </a:spcBef>
            <a:spcAft>
              <a:spcPct val="35000"/>
            </a:spcAft>
            <a:buNone/>
          </a:pPr>
          <a:r>
            <a:rPr lang="en-US" sz="3200" b="1" kern="1200" dirty="0"/>
            <a:t>Example:</a:t>
          </a:r>
          <a:r>
            <a:rPr lang="en-US" sz="3200" kern="1200" dirty="0"/>
            <a:t> Analysts discover that repeat customers tend to buy more during holiday seasons, suggesting a loyalty trend.</a:t>
          </a:r>
        </a:p>
      </dsp:txBody>
      <dsp:txXfrm>
        <a:off x="2097201" y="155844"/>
        <a:ext cx="5817042" cy="1814913"/>
      </dsp:txXfrm>
    </dsp:sp>
    <dsp:sp modelId="{C615D65F-D0B2-4720-A5B5-845CA70337A5}">
      <dsp:nvSpPr>
        <dsp:cNvPr id="0" name=""/>
        <dsp:cNvSpPr/>
      </dsp:nvSpPr>
      <dsp:spPr>
        <a:xfrm>
          <a:off x="0" y="2429870"/>
          <a:ext cx="8185566" cy="18149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3EE30-202B-4C7A-96E7-C4DFD79C1F3C}">
      <dsp:nvSpPr>
        <dsp:cNvPr id="0" name=""/>
        <dsp:cNvSpPr/>
      </dsp:nvSpPr>
      <dsp:spPr>
        <a:xfrm>
          <a:off x="549011" y="2838225"/>
          <a:ext cx="999178" cy="9982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0DBE4-23E4-4CB8-B4E7-0F305507498C}">
      <dsp:nvSpPr>
        <dsp:cNvPr id="0" name=""/>
        <dsp:cNvSpPr/>
      </dsp:nvSpPr>
      <dsp:spPr>
        <a:xfrm>
          <a:off x="2097201" y="2600699"/>
          <a:ext cx="5817042" cy="181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78" tIns="192078" rIns="192078" bIns="192078" numCol="1" spcCol="1270" anchor="ctr" anchorCtr="0">
          <a:noAutofit/>
        </a:bodyPr>
        <a:lstStyle/>
        <a:p>
          <a:pPr marL="0" lvl="0" indent="0" algn="l" defTabSz="1422400">
            <a:lnSpc>
              <a:spcPct val="90000"/>
            </a:lnSpc>
            <a:spcBef>
              <a:spcPct val="0"/>
            </a:spcBef>
            <a:spcAft>
              <a:spcPct val="35000"/>
            </a:spcAft>
            <a:buNone/>
          </a:pPr>
          <a:r>
            <a:rPr lang="en-US" sz="3200" b="1" kern="1200" dirty="0"/>
            <a:t>Process:</a:t>
          </a:r>
          <a:r>
            <a:rPr lang="en-US" sz="3200" kern="1200" dirty="0"/>
            <a:t> Summarize key findings, explain patterns, and relate insights to business objectives.</a:t>
          </a:r>
        </a:p>
      </dsp:txBody>
      <dsp:txXfrm>
        <a:off x="2097201" y="2600699"/>
        <a:ext cx="5817042" cy="18149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4DF2C-C536-4688-83CA-906952C27FAE}">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3634C-3844-497A-BB81-3D6E3A7AAA8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43265-75D8-4C2F-AA39-E78F7E1BE1F6}">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Structured Data Organized in tables (e.g., Excel, SQL databases).</a:t>
          </a:r>
        </a:p>
      </dsp:txBody>
      <dsp:txXfrm>
        <a:off x="1437631" y="531"/>
        <a:ext cx="6449068" cy="1244702"/>
      </dsp:txXfrm>
    </dsp:sp>
    <dsp:sp modelId="{A03284F2-DE6B-48B2-9C25-DD11887CF419}">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CD917-990F-46F4-937E-8CC7A3D43B8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489ED3-363B-4017-83D5-F504E5BAEAB6}">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Semi-structured Data:Partially organized (e.g., JSON, XML, CSV).</a:t>
          </a:r>
        </a:p>
      </dsp:txBody>
      <dsp:txXfrm>
        <a:off x="1437631" y="1556410"/>
        <a:ext cx="6449068" cy="1244702"/>
      </dsp:txXfrm>
    </dsp:sp>
    <dsp:sp modelId="{D2067038-1310-4B40-92CC-603B6A8B67B8}">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9247B-8F65-46D6-BF89-427E4AC9AC1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F78EA8-4980-4DDA-BEFE-FB4FAFBB7EDD}">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Unstructured Data:  No predefined format (e.g., images, videos, social media posts).</a:t>
          </a:r>
        </a:p>
      </dsp:txBody>
      <dsp:txXfrm>
        <a:off x="1437631" y="3112289"/>
        <a:ext cx="64490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2A56A-E71C-4A4B-8378-65B791E3FB1A}">
      <dsp:nvSpPr>
        <dsp:cNvPr id="0" name=""/>
        <dsp:cNvSpPr/>
      </dsp:nvSpPr>
      <dsp:spPr>
        <a:xfrm>
          <a:off x="0" y="4592"/>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453D2-8269-4C0B-ABF7-CBEEDB439444}">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F9864D-AD66-428B-A70F-E83CDFFF9152}">
      <dsp:nvSpPr>
        <dsp:cNvPr id="0" name=""/>
        <dsp:cNvSpPr/>
      </dsp:nvSpPr>
      <dsp:spPr>
        <a:xfrm>
          <a:off x="1129902" y="4592"/>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1066800">
            <a:lnSpc>
              <a:spcPct val="90000"/>
            </a:lnSpc>
            <a:spcBef>
              <a:spcPct val="0"/>
            </a:spcBef>
            <a:spcAft>
              <a:spcPct val="35000"/>
            </a:spcAft>
            <a:buNone/>
          </a:pPr>
          <a:r>
            <a:rPr lang="en-US" sz="2400" b="1" kern="1200" dirty="0"/>
            <a:t>CSV:  Widely used for structured data.</a:t>
          </a:r>
        </a:p>
      </dsp:txBody>
      <dsp:txXfrm>
        <a:off x="1129902" y="4592"/>
        <a:ext cx="3596298" cy="978270"/>
      </dsp:txXfrm>
    </dsp:sp>
    <dsp:sp modelId="{7DD430C6-390B-4D3E-9816-39243BF1544F}">
      <dsp:nvSpPr>
        <dsp:cNvPr id="0" name=""/>
        <dsp:cNvSpPr/>
      </dsp:nvSpPr>
      <dsp:spPr>
        <a:xfrm>
          <a:off x="0" y="1227431"/>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D3BF5-2E0C-42CC-B634-EE8108CB79D2}">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7EA5E9-F9C3-4247-AC79-FD84B22CD944}">
      <dsp:nvSpPr>
        <dsp:cNvPr id="0" name=""/>
        <dsp:cNvSpPr/>
      </dsp:nvSpPr>
      <dsp:spPr>
        <a:xfrm>
          <a:off x="1129902" y="1227431"/>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1066800">
            <a:lnSpc>
              <a:spcPct val="90000"/>
            </a:lnSpc>
            <a:spcBef>
              <a:spcPct val="0"/>
            </a:spcBef>
            <a:spcAft>
              <a:spcPct val="35000"/>
            </a:spcAft>
            <a:buNone/>
          </a:pPr>
          <a:r>
            <a:rPr lang="en-US" sz="2400" b="1" kern="1200" dirty="0"/>
            <a:t>JSON: Used in web applications and APIs.</a:t>
          </a:r>
        </a:p>
      </dsp:txBody>
      <dsp:txXfrm>
        <a:off x="1129902" y="1227431"/>
        <a:ext cx="3596298" cy="978270"/>
      </dsp:txXfrm>
    </dsp:sp>
    <dsp:sp modelId="{B83CCBAD-B561-43FD-94F1-D6FBA3B27843}">
      <dsp:nvSpPr>
        <dsp:cNvPr id="0" name=""/>
        <dsp:cNvSpPr/>
      </dsp:nvSpPr>
      <dsp:spPr>
        <a:xfrm>
          <a:off x="0" y="2450269"/>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C7732-E6E5-403D-BE51-D96A56D3F602}">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BE9241-D814-4583-BECE-059E9F7F491A}">
      <dsp:nvSpPr>
        <dsp:cNvPr id="0" name=""/>
        <dsp:cNvSpPr/>
      </dsp:nvSpPr>
      <dsp:spPr>
        <a:xfrm>
          <a:off x="1129902" y="2450269"/>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1066800">
            <a:lnSpc>
              <a:spcPct val="90000"/>
            </a:lnSpc>
            <a:spcBef>
              <a:spcPct val="0"/>
            </a:spcBef>
            <a:spcAft>
              <a:spcPct val="35000"/>
            </a:spcAft>
            <a:buNone/>
          </a:pPr>
          <a:r>
            <a:rPr lang="en-US" sz="2400" b="1" kern="1200" dirty="0"/>
            <a:t>XML:  Common for data exchange.</a:t>
          </a:r>
        </a:p>
      </dsp:txBody>
      <dsp:txXfrm>
        <a:off x="1129902" y="2450269"/>
        <a:ext cx="3596298" cy="978270"/>
      </dsp:txXfrm>
    </dsp:sp>
    <dsp:sp modelId="{5CFBAB05-DDB9-4876-9693-3598A54A4B4C}">
      <dsp:nvSpPr>
        <dsp:cNvPr id="0" name=""/>
        <dsp:cNvSpPr/>
      </dsp:nvSpPr>
      <dsp:spPr>
        <a:xfrm>
          <a:off x="0" y="3673107"/>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B27B5-5884-40E1-9E7E-B993A2DA40A3}">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301BD-FF22-4F4C-B831-2A081D986593}">
      <dsp:nvSpPr>
        <dsp:cNvPr id="0" name=""/>
        <dsp:cNvSpPr/>
      </dsp:nvSpPr>
      <dsp:spPr>
        <a:xfrm>
          <a:off x="1129902" y="3673107"/>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1066800">
            <a:lnSpc>
              <a:spcPct val="90000"/>
            </a:lnSpc>
            <a:spcBef>
              <a:spcPct val="0"/>
            </a:spcBef>
            <a:spcAft>
              <a:spcPct val="35000"/>
            </a:spcAft>
            <a:buNone/>
          </a:pPr>
          <a:r>
            <a:rPr lang="en-US" sz="2400" b="1" kern="1200" dirty="0"/>
            <a:t>Excel: Popular in business data processing.</a:t>
          </a:r>
        </a:p>
      </dsp:txBody>
      <dsp:txXfrm>
        <a:off x="1129902" y="3673107"/>
        <a:ext cx="3596298" cy="978270"/>
      </dsp:txXfrm>
    </dsp:sp>
    <dsp:sp modelId="{95F4A3E9-FAC5-469D-B4BE-7E1F5B517FE7}">
      <dsp:nvSpPr>
        <dsp:cNvPr id="0" name=""/>
        <dsp:cNvSpPr/>
      </dsp:nvSpPr>
      <dsp:spPr>
        <a:xfrm>
          <a:off x="0" y="4895945"/>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BDBA4-3D88-4C42-9E46-87ABBA95721C}">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B8AA34-B700-4FCE-8425-0FA3661383AB}">
      <dsp:nvSpPr>
        <dsp:cNvPr id="0" name=""/>
        <dsp:cNvSpPr/>
      </dsp:nvSpPr>
      <dsp:spPr>
        <a:xfrm>
          <a:off x="1129902" y="4895945"/>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1066800">
            <a:lnSpc>
              <a:spcPct val="90000"/>
            </a:lnSpc>
            <a:spcBef>
              <a:spcPct val="0"/>
            </a:spcBef>
            <a:spcAft>
              <a:spcPct val="35000"/>
            </a:spcAft>
            <a:buNone/>
          </a:pPr>
          <a:r>
            <a:rPr lang="en-US" sz="2400" b="1" kern="1200" dirty="0"/>
            <a:t>Databases (SQL, NoSQL): Large-scale data storage.</a:t>
          </a:r>
        </a:p>
      </dsp:txBody>
      <dsp:txXfrm>
        <a:off x="1129902" y="4895945"/>
        <a:ext cx="3596298" cy="978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6732-394E-471F-9661-1AA574273C3D}">
      <dsp:nvSpPr>
        <dsp:cNvPr id="0" name=""/>
        <dsp:cNvSpPr/>
      </dsp:nvSpPr>
      <dsp:spPr>
        <a:xfrm>
          <a:off x="0" y="45925"/>
          <a:ext cx="5672669" cy="9881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NumPy :  Numerical computing.</a:t>
          </a:r>
        </a:p>
      </dsp:txBody>
      <dsp:txXfrm>
        <a:off x="48235" y="94160"/>
        <a:ext cx="5576199" cy="891631"/>
      </dsp:txXfrm>
    </dsp:sp>
    <dsp:sp modelId="{EE674957-6790-4DA0-AC6B-631136228CCB}">
      <dsp:nvSpPr>
        <dsp:cNvPr id="0" name=""/>
        <dsp:cNvSpPr/>
      </dsp:nvSpPr>
      <dsp:spPr>
        <a:xfrm>
          <a:off x="0" y="1106026"/>
          <a:ext cx="5672669" cy="988101"/>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Pandas: Data manipulation and analysis.</a:t>
          </a:r>
        </a:p>
      </dsp:txBody>
      <dsp:txXfrm>
        <a:off x="48235" y="1154261"/>
        <a:ext cx="5576199" cy="891631"/>
      </dsp:txXfrm>
    </dsp:sp>
    <dsp:sp modelId="{1759CD68-45B1-4FFF-82E0-5131D32F9A03}">
      <dsp:nvSpPr>
        <dsp:cNvPr id="0" name=""/>
        <dsp:cNvSpPr/>
      </dsp:nvSpPr>
      <dsp:spPr>
        <a:xfrm>
          <a:off x="0" y="2166128"/>
          <a:ext cx="5672669" cy="988101"/>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Matplotlib: Basic visualization.</a:t>
          </a:r>
        </a:p>
      </dsp:txBody>
      <dsp:txXfrm>
        <a:off x="48235" y="2214363"/>
        <a:ext cx="5576199" cy="891631"/>
      </dsp:txXfrm>
    </dsp:sp>
    <dsp:sp modelId="{DE8F7CCF-984B-4B80-9836-0056D3092BAB}">
      <dsp:nvSpPr>
        <dsp:cNvPr id="0" name=""/>
        <dsp:cNvSpPr/>
      </dsp:nvSpPr>
      <dsp:spPr>
        <a:xfrm>
          <a:off x="0" y="3226230"/>
          <a:ext cx="5672669" cy="988101"/>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Seaborn: Advanced visualization.</a:t>
          </a:r>
        </a:p>
      </dsp:txBody>
      <dsp:txXfrm>
        <a:off x="48235" y="3274465"/>
        <a:ext cx="5576199" cy="891631"/>
      </dsp:txXfrm>
    </dsp:sp>
    <dsp:sp modelId="{0E4BC72B-184E-47B3-AE08-C3F8BE92BC09}">
      <dsp:nvSpPr>
        <dsp:cNvPr id="0" name=""/>
        <dsp:cNvSpPr/>
      </dsp:nvSpPr>
      <dsp:spPr>
        <a:xfrm>
          <a:off x="0" y="4286331"/>
          <a:ext cx="5672669" cy="988101"/>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Scikit-learn:  Machine learning models.</a:t>
          </a:r>
        </a:p>
      </dsp:txBody>
      <dsp:txXfrm>
        <a:off x="48235" y="4334566"/>
        <a:ext cx="5576199" cy="891631"/>
      </dsp:txXfrm>
    </dsp:sp>
    <dsp:sp modelId="{BBDD0DD1-9D32-44D6-994E-48259DFCDCDA}">
      <dsp:nvSpPr>
        <dsp:cNvPr id="0" name=""/>
        <dsp:cNvSpPr/>
      </dsp:nvSpPr>
      <dsp:spPr>
        <a:xfrm>
          <a:off x="0" y="5346433"/>
          <a:ext cx="5672669" cy="98810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We will discuss the examples of each of these libraries in the following slides</a:t>
          </a:r>
        </a:p>
      </dsp:txBody>
      <dsp:txXfrm>
        <a:off x="48235" y="5394668"/>
        <a:ext cx="5576199" cy="8916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4F861-A224-4015-B6DD-1E9983534BEE}">
      <dsp:nvSpPr>
        <dsp:cNvPr id="0" name=""/>
        <dsp:cNvSpPr/>
      </dsp:nvSpPr>
      <dsp:spPr>
        <a:xfrm>
          <a:off x="0" y="2439"/>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0B06D-A9A0-44A1-9176-BED475A5FB7A}">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9710A5-8517-44B7-9B6B-365F1A043651}">
      <dsp:nvSpPr>
        <dsp:cNvPr id="0" name=""/>
        <dsp:cNvSpPr/>
      </dsp:nvSpPr>
      <dsp:spPr>
        <a:xfrm>
          <a:off x="1428292" y="2439"/>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US" sz="2000" b="1" kern="1200" dirty="0"/>
            <a:t>- Data analysis helps in decision-making and discovering trends.</a:t>
          </a:r>
        </a:p>
      </dsp:txBody>
      <dsp:txXfrm>
        <a:off x="1428292" y="2439"/>
        <a:ext cx="3297908" cy="1236616"/>
      </dsp:txXfrm>
    </dsp:sp>
    <dsp:sp modelId="{56BF4E6A-95F0-4C3A-A793-289E6A9EFC62}">
      <dsp:nvSpPr>
        <dsp:cNvPr id="0" name=""/>
        <dsp:cNvSpPr/>
      </dsp:nvSpPr>
      <dsp:spPr>
        <a:xfrm>
          <a:off x="0" y="1548210"/>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25831-1D4A-44EC-B5C7-E1DEAD1FB6A4}">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AEAFDE-0DF4-4203-B7BD-0451859261C2}">
      <dsp:nvSpPr>
        <dsp:cNvPr id="0" name=""/>
        <dsp:cNvSpPr/>
      </dsp:nvSpPr>
      <dsp:spPr>
        <a:xfrm>
          <a:off x="1428292" y="1548210"/>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US" sz="2000" b="1" kern="1200" dirty="0"/>
            <a:t>- Four main types: descriptive, diagnostic, predictive, prescriptive.</a:t>
          </a:r>
        </a:p>
      </dsp:txBody>
      <dsp:txXfrm>
        <a:off x="1428292" y="1548210"/>
        <a:ext cx="3297908" cy="1236616"/>
      </dsp:txXfrm>
    </dsp:sp>
    <dsp:sp modelId="{4E49ECC8-A6E8-4F19-A07B-E85859D9E641}">
      <dsp:nvSpPr>
        <dsp:cNvPr id="0" name=""/>
        <dsp:cNvSpPr/>
      </dsp:nvSpPr>
      <dsp:spPr>
        <a:xfrm>
          <a:off x="0" y="3093981"/>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E579C-6E09-4890-A03D-1253B9DD8C4A}">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04C896-9C6C-42FD-9BB3-49B2F0940B1A}">
      <dsp:nvSpPr>
        <dsp:cNvPr id="0" name=""/>
        <dsp:cNvSpPr/>
      </dsp:nvSpPr>
      <dsp:spPr>
        <a:xfrm>
          <a:off x="1428292" y="3093981"/>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US" sz="2000" b="1" kern="1200" dirty="0"/>
            <a:t>- Process involves multiple stages from data collection to visualization.</a:t>
          </a:r>
        </a:p>
      </dsp:txBody>
      <dsp:txXfrm>
        <a:off x="1428292" y="3093981"/>
        <a:ext cx="3297908" cy="1236616"/>
      </dsp:txXfrm>
    </dsp:sp>
    <dsp:sp modelId="{D22C1B39-3BDF-4F9E-9938-02595543B3B4}">
      <dsp:nvSpPr>
        <dsp:cNvPr id="0" name=""/>
        <dsp:cNvSpPr/>
      </dsp:nvSpPr>
      <dsp:spPr>
        <a:xfrm>
          <a:off x="0" y="4639752"/>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89CD2-A1F5-4BD1-AB94-4095A9D0F843}">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F3B563-4EBE-4571-857E-510ABE46C50E}">
      <dsp:nvSpPr>
        <dsp:cNvPr id="0" name=""/>
        <dsp:cNvSpPr/>
      </dsp:nvSpPr>
      <dsp:spPr>
        <a:xfrm>
          <a:off x="1428292" y="4639752"/>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US" sz="2000" b="1" kern="1200" dirty="0"/>
            <a:t>- Understanding data formats and Python libraries is key.</a:t>
          </a:r>
        </a:p>
      </dsp:txBody>
      <dsp:txXfrm>
        <a:off x="1428292" y="4639752"/>
        <a:ext cx="3297908" cy="12366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233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956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512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441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923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362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866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920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664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386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417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37586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170" y="856180"/>
            <a:ext cx="3420438" cy="1128068"/>
          </a:xfrm>
        </p:spPr>
        <p:txBody>
          <a:bodyPr anchor="ctr">
            <a:normAutofit fontScale="90000"/>
          </a:bodyPr>
          <a:lstStyle/>
          <a:p>
            <a:r>
              <a:rPr lang="en-US" sz="4000" b="1" dirty="0"/>
              <a:t>Introduction to Data Analysis</a:t>
            </a:r>
          </a:p>
        </p:txBody>
      </p:sp>
      <p:sp>
        <p:nvSpPr>
          <p:cNvPr id="3" name="Content Placeholder 2"/>
          <p:cNvSpPr>
            <a:spLocks noGrp="1"/>
          </p:cNvSpPr>
          <p:nvPr>
            <p:ph idx="1"/>
          </p:nvPr>
        </p:nvSpPr>
        <p:spPr>
          <a:xfrm>
            <a:off x="-1" y="2180605"/>
            <a:ext cx="4264358" cy="4903553"/>
          </a:xfrm>
        </p:spPr>
        <p:txBody>
          <a:bodyPr anchor="ctr">
            <a:normAutofit lnSpcReduction="10000"/>
          </a:bodyPr>
          <a:lstStyle/>
          <a:p>
            <a:r>
              <a:rPr lang="en-US" sz="2400" b="1" dirty="0"/>
              <a:t>Foundations and Key Concepts</a:t>
            </a:r>
          </a:p>
          <a:p>
            <a:endParaRPr lang="en-US" sz="2400" b="1" dirty="0"/>
          </a:p>
          <a:p>
            <a:r>
              <a:rPr lang="en-US" sz="2400" b="1" dirty="0"/>
              <a:t>Objectives:</a:t>
            </a:r>
          </a:p>
          <a:p>
            <a:r>
              <a:rPr lang="en-US" sz="2400" b="1" dirty="0"/>
              <a:t>- Understand the fundamentals of data analysis.</a:t>
            </a:r>
          </a:p>
          <a:p>
            <a:r>
              <a:rPr lang="en-US" sz="2400" b="1" dirty="0"/>
              <a:t>- Differentiate between data analysis and data analytics.</a:t>
            </a:r>
          </a:p>
          <a:p>
            <a:r>
              <a:rPr lang="en-US" sz="2400" b="1" dirty="0"/>
              <a:t>- Learn the different types of data analysis.</a:t>
            </a:r>
          </a:p>
          <a:p>
            <a:r>
              <a:rPr lang="en-US" sz="2400" b="1" dirty="0"/>
              <a:t>- Understand the data analysis workflow and data types.</a:t>
            </a:r>
          </a:p>
        </p:txBody>
      </p:sp>
      <p:pic>
        <p:nvPicPr>
          <p:cNvPr id="5" name="Picture 4" descr="Magnifying glass showing decling performance">
            <a:extLst>
              <a:ext uri="{FF2B5EF4-FFF2-40B4-BE49-F238E27FC236}">
                <a16:creationId xmlns:a16="http://schemas.microsoft.com/office/drawing/2014/main" id="{2C5F3847-BC24-EDA6-23E8-B2BF65FE88C0}"/>
              </a:ext>
            </a:extLst>
          </p:cNvPr>
          <p:cNvPicPr>
            <a:picLocks noChangeAspect="1"/>
          </p:cNvPicPr>
          <p:nvPr/>
        </p:nvPicPr>
        <p:blipFill>
          <a:blip r:embed="rId2"/>
          <a:srcRect l="7709" r="40648" b="1"/>
          <a:stretch/>
        </p:blipFill>
        <p:spPr>
          <a:xfrm>
            <a:off x="4483341" y="799352"/>
            <a:ext cx="4069057" cy="52592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AE626-AFEC-92A3-7D26-D111B53752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5B9B2-F3C7-34B2-9FD3-7F7C453B3759}"/>
              </a:ext>
            </a:extLst>
          </p:cNvPr>
          <p:cNvSpPr>
            <a:spLocks noGrp="1"/>
          </p:cNvSpPr>
          <p:nvPr>
            <p:ph type="title"/>
          </p:nvPr>
        </p:nvSpPr>
        <p:spPr/>
        <p:txBody>
          <a:bodyPr/>
          <a:lstStyle/>
          <a:p>
            <a:r>
              <a:rPr lang="en-US" dirty="0">
                <a:solidFill>
                  <a:srgbClr val="FF0000"/>
                </a:solidFill>
              </a:rPr>
              <a:t>Examples</a:t>
            </a:r>
          </a:p>
        </p:txBody>
      </p:sp>
      <p:sp>
        <p:nvSpPr>
          <p:cNvPr id="4" name="Rectangle 1">
            <a:extLst>
              <a:ext uri="{FF2B5EF4-FFF2-40B4-BE49-F238E27FC236}">
                <a16:creationId xmlns:a16="http://schemas.microsoft.com/office/drawing/2014/main" id="{346B2FE0-70EC-A9D8-6EAB-CC03CB65ABD3}"/>
              </a:ext>
            </a:extLst>
          </p:cNvPr>
          <p:cNvSpPr>
            <a:spLocks noGrp="1" noChangeArrowheads="1"/>
          </p:cNvSpPr>
          <p:nvPr>
            <p:ph idx="1"/>
          </p:nvPr>
        </p:nvSpPr>
        <p:spPr bwMode="auto">
          <a:xfrm>
            <a:off x="457200" y="1225539"/>
            <a:ext cx="8401987" cy="527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Prescriptive Analysis (What actions should we take?)</a:t>
            </a:r>
            <a:endParaRPr lang="en-US" dirty="0"/>
          </a:p>
          <a:p>
            <a:pPr>
              <a:buFont typeface="Arial" panose="020B0604020202020204" pitchFamily="34" charset="0"/>
              <a:buChar char="•"/>
            </a:pPr>
            <a:r>
              <a:rPr lang="en-US" dirty="0"/>
              <a:t>Example: A ride-sharing app uses real-time traffic and demand data to suggest optimal surge pricing and driver deployment.</a:t>
            </a:r>
          </a:p>
          <a:p>
            <a:pPr>
              <a:buFont typeface="Arial" panose="020B0604020202020204" pitchFamily="34" charset="0"/>
              <a:buChar char="•"/>
            </a:pPr>
            <a:r>
              <a:rPr lang="en-US" b="1" dirty="0"/>
              <a:t>Use Case:</a:t>
            </a:r>
            <a:r>
              <a:rPr lang="en-US" dirty="0"/>
              <a:t> Providing recommendations for action, such as optimizing marketing strategies, setting dynamic pricing, or improving customer engagement.</a:t>
            </a:r>
          </a:p>
          <a:p>
            <a:pPr marL="0" marR="0" lvl="0" indent="0" algn="l" defTabSz="91440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941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Process Flow of Data Analysis</a:t>
            </a:r>
          </a:p>
        </p:txBody>
      </p:sp>
      <p:sp>
        <p:nvSpPr>
          <p:cNvPr id="3" name="Content Placeholder 2"/>
          <p:cNvSpPr>
            <a:spLocks noGrp="1"/>
          </p:cNvSpPr>
          <p:nvPr>
            <p:ph idx="1"/>
          </p:nvPr>
        </p:nvSpPr>
        <p:spPr/>
        <p:txBody>
          <a:bodyPr/>
          <a:lstStyle/>
          <a:p>
            <a:r>
              <a:rPr dirty="0"/>
              <a:t>- Requirements Gathering &amp; Planning</a:t>
            </a:r>
          </a:p>
          <a:p>
            <a:r>
              <a:rPr dirty="0"/>
              <a:t>- Data Collection</a:t>
            </a:r>
          </a:p>
          <a:p>
            <a:r>
              <a:rPr dirty="0"/>
              <a:t>- Data Cleaning</a:t>
            </a:r>
          </a:p>
          <a:p>
            <a:r>
              <a:rPr dirty="0"/>
              <a:t>- Data Preparation</a:t>
            </a:r>
          </a:p>
          <a:p>
            <a:r>
              <a:rPr dirty="0"/>
              <a:t>- Data Analysis</a:t>
            </a:r>
          </a:p>
          <a:p>
            <a:r>
              <a:rPr dirty="0"/>
              <a:t>- Data Interpretation &amp; Result Summarization</a:t>
            </a:r>
          </a:p>
          <a:p>
            <a:r>
              <a:rPr dirty="0"/>
              <a:t>- Data Visualization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57CC-4D83-C769-E6A6-BAAC710C94E2}"/>
              </a:ext>
            </a:extLst>
          </p:cNvPr>
          <p:cNvSpPr>
            <a:spLocks noGrp="1"/>
          </p:cNvSpPr>
          <p:nvPr>
            <p:ph type="title"/>
          </p:nvPr>
        </p:nvSpPr>
        <p:spPr/>
        <p:txBody>
          <a:bodyPr/>
          <a:lstStyle/>
          <a:p>
            <a:r>
              <a:rPr lang="en-US" dirty="0"/>
              <a:t>Examples of each stage </a:t>
            </a:r>
          </a:p>
        </p:txBody>
      </p:sp>
      <p:sp>
        <p:nvSpPr>
          <p:cNvPr id="3" name="Content Placeholder 2">
            <a:extLst>
              <a:ext uri="{FF2B5EF4-FFF2-40B4-BE49-F238E27FC236}">
                <a16:creationId xmlns:a16="http://schemas.microsoft.com/office/drawing/2014/main" id="{725336D0-7FBA-37BB-61D7-AA0A9CFEC939}"/>
              </a:ext>
            </a:extLst>
          </p:cNvPr>
          <p:cNvSpPr>
            <a:spLocks noGrp="1"/>
          </p:cNvSpPr>
          <p:nvPr>
            <p:ph idx="1"/>
          </p:nvPr>
        </p:nvSpPr>
        <p:spPr/>
        <p:txBody>
          <a:bodyPr>
            <a:normAutofit/>
          </a:bodyPr>
          <a:lstStyle/>
          <a:p>
            <a:r>
              <a:rPr lang="en-US" sz="3600" b="1" dirty="0"/>
              <a:t>Requirements Gathering &amp; Planning</a:t>
            </a:r>
            <a:endParaRPr lang="en-US" sz="3600" dirty="0"/>
          </a:p>
          <a:p>
            <a:pPr>
              <a:buFont typeface="Arial" panose="020B0604020202020204" pitchFamily="34" charset="0"/>
              <a:buChar char="•"/>
            </a:pPr>
            <a:r>
              <a:rPr lang="en-US" sz="3600" b="1" dirty="0"/>
              <a:t>Example:</a:t>
            </a:r>
            <a:r>
              <a:rPr lang="en-US" sz="3600" dirty="0"/>
              <a:t> A retail company wants to understand customer purchasing behavior to improve its marketing strategy.</a:t>
            </a:r>
          </a:p>
          <a:p>
            <a:pPr>
              <a:buFont typeface="Arial" panose="020B0604020202020204" pitchFamily="34" charset="0"/>
              <a:buChar char="•"/>
            </a:pPr>
            <a:r>
              <a:rPr lang="en-US" sz="3600" b="1" dirty="0"/>
              <a:t>Process:</a:t>
            </a:r>
            <a:r>
              <a:rPr lang="en-US" sz="3600" dirty="0"/>
              <a:t> Define objectives, stakeholders, required data sources, and success criteria.</a:t>
            </a:r>
          </a:p>
          <a:p>
            <a:endParaRPr lang="en-US" sz="3600" dirty="0"/>
          </a:p>
        </p:txBody>
      </p:sp>
    </p:spTree>
    <p:extLst>
      <p:ext uri="{BB962C8B-B14F-4D97-AF65-F5344CB8AC3E}">
        <p14:creationId xmlns:p14="http://schemas.microsoft.com/office/powerpoint/2010/main" val="264679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9791-D2A8-A3D3-B294-86F4290304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DDC1A8-6C50-D8A3-D197-68ABEB9F602B}"/>
              </a:ext>
            </a:extLst>
          </p:cNvPr>
          <p:cNvSpPr>
            <a:spLocks noGrp="1"/>
          </p:cNvSpPr>
          <p:nvPr>
            <p:ph idx="1"/>
          </p:nvPr>
        </p:nvSpPr>
        <p:spPr/>
        <p:txBody>
          <a:bodyPr>
            <a:normAutofit fontScale="92500" lnSpcReduction="10000"/>
          </a:bodyPr>
          <a:lstStyle/>
          <a:p>
            <a:r>
              <a:rPr lang="en-US" sz="4000" b="1" dirty="0"/>
              <a:t>Data Collection</a:t>
            </a:r>
            <a:endParaRPr lang="en-US" sz="4000" dirty="0"/>
          </a:p>
          <a:p>
            <a:pPr>
              <a:buFont typeface="Arial" panose="020B0604020202020204" pitchFamily="34" charset="0"/>
              <a:buChar char="•"/>
            </a:pPr>
            <a:r>
              <a:rPr lang="en-US" sz="4000" b="1" dirty="0"/>
              <a:t>Example:</a:t>
            </a:r>
            <a:r>
              <a:rPr lang="en-US" sz="4000" dirty="0"/>
              <a:t> The company gathers transaction data from its sales database, customer feedback from surveys, and website clickstream data.</a:t>
            </a:r>
          </a:p>
          <a:p>
            <a:pPr>
              <a:buFont typeface="Arial" panose="020B0604020202020204" pitchFamily="34" charset="0"/>
              <a:buChar char="•"/>
            </a:pPr>
            <a:r>
              <a:rPr lang="en-US" sz="4000" b="1" dirty="0"/>
              <a:t>Process:</a:t>
            </a:r>
            <a:r>
              <a:rPr lang="en-US" sz="4000" dirty="0"/>
              <a:t> Extract data from multiple sources like databases, APIs, web scraping, or sensors.</a:t>
            </a:r>
          </a:p>
          <a:p>
            <a:endParaRPr lang="en-US" dirty="0"/>
          </a:p>
        </p:txBody>
      </p:sp>
    </p:spTree>
    <p:extLst>
      <p:ext uri="{BB962C8B-B14F-4D97-AF65-F5344CB8AC3E}">
        <p14:creationId xmlns:p14="http://schemas.microsoft.com/office/powerpoint/2010/main" val="39524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32BD-F9A9-B27A-6A70-07E57A67BB5C}"/>
              </a:ext>
            </a:extLst>
          </p:cNvPr>
          <p:cNvSpPr>
            <a:spLocks noGrp="1"/>
          </p:cNvSpPr>
          <p:nvPr>
            <p:ph type="title"/>
          </p:nvPr>
        </p:nvSpPr>
        <p:spPr/>
        <p:txBody>
          <a:bodyPr>
            <a:normAutofit/>
          </a:bodyPr>
          <a:lstStyle/>
          <a:p>
            <a:r>
              <a:rPr lang="en-US" b="1" dirty="0"/>
              <a:t>Data Cleaning</a:t>
            </a:r>
            <a:br>
              <a:rPr lang="en-US" b="1" dirty="0"/>
            </a:br>
            <a:endParaRPr lang="en-US" dirty="0"/>
          </a:p>
        </p:txBody>
      </p:sp>
      <p:sp>
        <p:nvSpPr>
          <p:cNvPr id="3" name="Content Placeholder 2">
            <a:extLst>
              <a:ext uri="{FF2B5EF4-FFF2-40B4-BE49-F238E27FC236}">
                <a16:creationId xmlns:a16="http://schemas.microsoft.com/office/drawing/2014/main" id="{8998B88B-EC12-D8FC-4B7C-27EB82468AD8}"/>
              </a:ext>
            </a:extLst>
          </p:cNvPr>
          <p:cNvSpPr>
            <a:spLocks noGrp="1"/>
          </p:cNvSpPr>
          <p:nvPr>
            <p:ph idx="1"/>
          </p:nvPr>
        </p:nvSpPr>
        <p:spPr/>
        <p:txBody>
          <a:bodyPr>
            <a:normAutofit lnSpcReduction="10000"/>
          </a:bodyPr>
          <a:lstStyle/>
          <a:p>
            <a:r>
              <a:rPr lang="en-US" sz="4000" dirty="0"/>
              <a:t>Example: The collected sales data has missing customer IDs and duplicate transactions, which need to be fixed.</a:t>
            </a:r>
          </a:p>
          <a:p>
            <a:r>
              <a:rPr lang="en-US" sz="4000" dirty="0"/>
              <a:t>Process: Handle missing values, remove duplicates, correct inconsistencies, and standardize formats.</a:t>
            </a:r>
          </a:p>
        </p:txBody>
      </p:sp>
    </p:spTree>
    <p:extLst>
      <p:ext uri="{BB962C8B-B14F-4D97-AF65-F5344CB8AC3E}">
        <p14:creationId xmlns:p14="http://schemas.microsoft.com/office/powerpoint/2010/main" val="245711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39D2-7CCA-1BC8-FCA3-A1A57BB12E89}"/>
              </a:ext>
            </a:extLst>
          </p:cNvPr>
          <p:cNvSpPr>
            <a:spLocks noGrp="1"/>
          </p:cNvSpPr>
          <p:nvPr>
            <p:ph type="title"/>
          </p:nvPr>
        </p:nvSpPr>
        <p:spPr/>
        <p:txBody>
          <a:bodyPr>
            <a:normAutofit/>
          </a:bodyPr>
          <a:lstStyle/>
          <a:p>
            <a:r>
              <a:rPr lang="en-US" b="1" dirty="0"/>
              <a:t>Data Preparation</a:t>
            </a:r>
            <a:br>
              <a:rPr lang="en-US" dirty="0"/>
            </a:br>
            <a:endParaRPr lang="en-US" dirty="0"/>
          </a:p>
        </p:txBody>
      </p:sp>
      <p:sp>
        <p:nvSpPr>
          <p:cNvPr id="3" name="Content Placeholder 2">
            <a:extLst>
              <a:ext uri="{FF2B5EF4-FFF2-40B4-BE49-F238E27FC236}">
                <a16:creationId xmlns:a16="http://schemas.microsoft.com/office/drawing/2014/main" id="{9D04DB59-807C-B809-243D-6A05D38C7C76}"/>
              </a:ext>
            </a:extLst>
          </p:cNvPr>
          <p:cNvSpPr>
            <a:spLocks noGrp="1"/>
          </p:cNvSpPr>
          <p:nvPr>
            <p:ph idx="1"/>
          </p:nvPr>
        </p:nvSpPr>
        <p:spPr/>
        <p:txBody>
          <a:bodyPr/>
          <a:lstStyle/>
          <a:p>
            <a:pPr>
              <a:buFont typeface="Arial" panose="020B0604020202020204" pitchFamily="34" charset="0"/>
              <a:buChar char="•"/>
            </a:pPr>
            <a:r>
              <a:rPr lang="en-US" b="1" dirty="0"/>
              <a:t>Example:</a:t>
            </a:r>
            <a:r>
              <a:rPr lang="en-US" dirty="0"/>
              <a:t> Convert date formats, categorize customer age groups, and merge data from different sources into a structured dataset.</a:t>
            </a:r>
          </a:p>
          <a:p>
            <a:pPr>
              <a:buFont typeface="Arial" panose="020B0604020202020204" pitchFamily="34" charset="0"/>
              <a:buChar char="•"/>
            </a:pPr>
            <a:r>
              <a:rPr lang="en-US" b="1" dirty="0"/>
              <a:t>Process:</a:t>
            </a:r>
            <a:r>
              <a:rPr lang="en-US" dirty="0"/>
              <a:t> Transform, normalize, and structure data for analysis, ensuring it's ready for processing.</a:t>
            </a:r>
          </a:p>
          <a:p>
            <a:endParaRPr lang="en-US" dirty="0"/>
          </a:p>
        </p:txBody>
      </p:sp>
    </p:spTree>
    <p:extLst>
      <p:ext uri="{BB962C8B-B14F-4D97-AF65-F5344CB8AC3E}">
        <p14:creationId xmlns:p14="http://schemas.microsoft.com/office/powerpoint/2010/main" val="244546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B4BF-45EE-F72B-0863-FF8F0740BF66}"/>
              </a:ext>
            </a:extLst>
          </p:cNvPr>
          <p:cNvSpPr>
            <a:spLocks noGrp="1"/>
          </p:cNvSpPr>
          <p:nvPr>
            <p:ph type="title"/>
          </p:nvPr>
        </p:nvSpPr>
        <p:spPr/>
        <p:txBody>
          <a:bodyPr>
            <a:normAutofit/>
          </a:bodyPr>
          <a:lstStyle/>
          <a:p>
            <a:r>
              <a:rPr lang="en-US" b="1" dirty="0"/>
              <a:t>Data Analysis</a:t>
            </a:r>
            <a:br>
              <a:rPr lang="en-US" dirty="0"/>
            </a:br>
            <a:endParaRPr lang="en-US" dirty="0"/>
          </a:p>
        </p:txBody>
      </p:sp>
      <p:sp>
        <p:nvSpPr>
          <p:cNvPr id="3" name="Content Placeholder 2">
            <a:extLst>
              <a:ext uri="{FF2B5EF4-FFF2-40B4-BE49-F238E27FC236}">
                <a16:creationId xmlns:a16="http://schemas.microsoft.com/office/drawing/2014/main" id="{5942F5AB-74C6-DC8D-E9A5-F52BA42A7B28}"/>
              </a:ext>
            </a:extLst>
          </p:cNvPr>
          <p:cNvSpPr>
            <a:spLocks noGrp="1"/>
          </p:cNvSpPr>
          <p:nvPr>
            <p:ph idx="1"/>
          </p:nvPr>
        </p:nvSpPr>
        <p:spPr>
          <a:xfrm>
            <a:off x="457200" y="1600200"/>
            <a:ext cx="8229600" cy="4695669"/>
          </a:xfrm>
        </p:spPr>
        <p:txBody>
          <a:bodyPr>
            <a:normAutofit fontScale="92500"/>
          </a:bodyPr>
          <a:lstStyle/>
          <a:p>
            <a:pPr>
              <a:buFont typeface="Arial" panose="020B0604020202020204" pitchFamily="34" charset="0"/>
              <a:buChar char="•"/>
            </a:pPr>
            <a:r>
              <a:rPr lang="en-US" sz="4300" b="1" dirty="0"/>
              <a:t>Example:</a:t>
            </a:r>
            <a:r>
              <a:rPr lang="en-US" sz="4300" dirty="0"/>
              <a:t> Perform exploratory data analysis (EDA) to identify purchasing patterns and segment customers based on buying behavior.</a:t>
            </a:r>
          </a:p>
          <a:p>
            <a:pPr>
              <a:buFont typeface="Arial" panose="020B0604020202020204" pitchFamily="34" charset="0"/>
              <a:buChar char="•"/>
            </a:pPr>
            <a:r>
              <a:rPr lang="en-US" sz="4300" b="1" dirty="0"/>
              <a:t>Process:</a:t>
            </a:r>
            <a:r>
              <a:rPr lang="en-US" sz="4300" dirty="0"/>
              <a:t> Apply statistical methods, machine learning models, or business intelligence tools to derive insights.</a:t>
            </a:r>
          </a:p>
          <a:p>
            <a:endParaRPr lang="en-US" dirty="0"/>
          </a:p>
        </p:txBody>
      </p:sp>
    </p:spTree>
    <p:extLst>
      <p:ext uri="{BB962C8B-B14F-4D97-AF65-F5344CB8AC3E}">
        <p14:creationId xmlns:p14="http://schemas.microsoft.com/office/powerpoint/2010/main" val="33794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DE12-4524-C86E-7EB7-6444D77C33EE}"/>
              </a:ext>
            </a:extLst>
          </p:cNvPr>
          <p:cNvSpPr>
            <a:spLocks noGrp="1"/>
          </p:cNvSpPr>
          <p:nvPr>
            <p:ph type="title"/>
          </p:nvPr>
        </p:nvSpPr>
        <p:spPr>
          <a:xfrm>
            <a:off x="630936" y="256032"/>
            <a:ext cx="7879842" cy="1014984"/>
          </a:xfrm>
        </p:spPr>
        <p:txBody>
          <a:bodyPr anchor="b">
            <a:normAutofit/>
          </a:bodyPr>
          <a:lstStyle/>
          <a:p>
            <a:pPr>
              <a:lnSpc>
                <a:spcPct val="90000"/>
              </a:lnSpc>
            </a:pPr>
            <a:r>
              <a:rPr lang="en-US" sz="3100" b="1"/>
              <a:t>Data Interpretation &amp; Result Summarization</a:t>
            </a:r>
            <a:br>
              <a:rPr lang="en-US" sz="3100"/>
            </a:br>
            <a:endParaRPr lang="en-US" sz="3100"/>
          </a:p>
        </p:txBody>
      </p:sp>
      <p:graphicFrame>
        <p:nvGraphicFramePr>
          <p:cNvPr id="5" name="Content Placeholder 2">
            <a:extLst>
              <a:ext uri="{FF2B5EF4-FFF2-40B4-BE49-F238E27FC236}">
                <a16:creationId xmlns:a16="http://schemas.microsoft.com/office/drawing/2014/main" id="{4919BE88-708C-C050-1237-437F5C9C6B62}"/>
              </a:ext>
            </a:extLst>
          </p:cNvPr>
          <p:cNvGraphicFramePr>
            <a:graphicFrameLocks noGrp="1"/>
          </p:cNvGraphicFramePr>
          <p:nvPr>
            <p:ph idx="1"/>
            <p:extLst>
              <p:ext uri="{D42A27DB-BD31-4B8C-83A1-F6EECF244321}">
                <p14:modId xmlns:p14="http://schemas.microsoft.com/office/powerpoint/2010/main" val="1799496390"/>
              </p:ext>
            </p:extLst>
          </p:nvPr>
        </p:nvGraphicFramePr>
        <p:xfrm>
          <a:off x="628650" y="1926266"/>
          <a:ext cx="8185566" cy="4734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60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1CA3-BFDD-07E1-C46C-D71C43808C41}"/>
              </a:ext>
            </a:extLst>
          </p:cNvPr>
          <p:cNvSpPr>
            <a:spLocks noGrp="1"/>
          </p:cNvSpPr>
          <p:nvPr>
            <p:ph type="title"/>
          </p:nvPr>
        </p:nvSpPr>
        <p:spPr/>
        <p:txBody>
          <a:bodyPr>
            <a:normAutofit/>
          </a:bodyPr>
          <a:lstStyle/>
          <a:p>
            <a:r>
              <a:rPr lang="en-US" b="1" dirty="0"/>
              <a:t>Data Visualization</a:t>
            </a:r>
            <a:br>
              <a:rPr lang="en-US" dirty="0"/>
            </a:br>
            <a:endParaRPr lang="en-US" dirty="0"/>
          </a:p>
        </p:txBody>
      </p:sp>
      <p:sp>
        <p:nvSpPr>
          <p:cNvPr id="3" name="Content Placeholder 2">
            <a:extLst>
              <a:ext uri="{FF2B5EF4-FFF2-40B4-BE49-F238E27FC236}">
                <a16:creationId xmlns:a16="http://schemas.microsoft.com/office/drawing/2014/main" id="{DDB79898-8CA1-96C9-F974-68E87258F6AD}"/>
              </a:ext>
            </a:extLst>
          </p:cNvPr>
          <p:cNvSpPr>
            <a:spLocks noGrp="1"/>
          </p:cNvSpPr>
          <p:nvPr>
            <p:ph idx="1"/>
          </p:nvPr>
        </p:nvSpPr>
        <p:spPr>
          <a:xfrm>
            <a:off x="-4997" y="1039396"/>
            <a:ext cx="4217233" cy="5543966"/>
          </a:xfrm>
        </p:spPr>
        <p:txBody>
          <a:bodyPr>
            <a:normAutofit/>
          </a:bodyPr>
          <a:lstStyle/>
          <a:p>
            <a:pPr>
              <a:buFont typeface="Arial" panose="020B0604020202020204" pitchFamily="34" charset="0"/>
              <a:buChar char="•"/>
            </a:pPr>
            <a:r>
              <a:rPr lang="en-US" b="1" dirty="0"/>
              <a:t>Example:</a:t>
            </a:r>
            <a:r>
              <a:rPr lang="en-US" dirty="0"/>
              <a:t> Create a dashboard with bar charts, heat maps, and line graphs showing sales trends and customer demographics.</a:t>
            </a:r>
          </a:p>
          <a:p>
            <a:pPr>
              <a:buFont typeface="Arial" panose="020B0604020202020204" pitchFamily="34" charset="0"/>
              <a:buChar char="•"/>
            </a:pPr>
            <a:r>
              <a:rPr lang="en-US" b="1" dirty="0"/>
              <a:t>Process:</a:t>
            </a:r>
            <a:r>
              <a:rPr lang="en-US" dirty="0"/>
              <a:t> Use visualization tools (e.g., Tableau, Power BI, Matplotlib, Seaborn) to communicate insights effectively.</a:t>
            </a:r>
          </a:p>
          <a:p>
            <a:endParaRPr lang="en-US" dirty="0"/>
          </a:p>
        </p:txBody>
      </p:sp>
      <p:sp>
        <p:nvSpPr>
          <p:cNvPr id="4" name="AutoShape 2" descr="A modern infographic illustrating data visualization. The image includes a central computer screen displaying various types of charts and graphs such as bar charts, line graphs, pie charts, and scatter plots. Surrounding the screen are icons representing data sources (databases, spreadsheets, cloud storage) and data analysis tools. The color scheme is professional, using shades of blue and orange. The design is clean and visually engaging, representing how raw data is transformed into meaningful insights.">
            <a:extLst>
              <a:ext uri="{FF2B5EF4-FFF2-40B4-BE49-F238E27FC236}">
                <a16:creationId xmlns:a16="http://schemas.microsoft.com/office/drawing/2014/main" id="{CF720610-EE99-7213-A94E-4A4D87077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AFD39929-CFE9-9396-C2CA-C4EB7D66CCA8}"/>
              </a:ext>
            </a:extLst>
          </p:cNvPr>
          <p:cNvPicPr>
            <a:picLocks noChangeAspect="1"/>
          </p:cNvPicPr>
          <p:nvPr/>
        </p:nvPicPr>
        <p:blipFill>
          <a:blip r:embed="rId2"/>
          <a:stretch>
            <a:fillRect/>
          </a:stretch>
        </p:blipFill>
        <p:spPr>
          <a:xfrm>
            <a:off x="4244720" y="861675"/>
            <a:ext cx="4915586" cy="4829849"/>
          </a:xfrm>
          <a:prstGeom prst="rect">
            <a:avLst/>
          </a:prstGeom>
        </p:spPr>
      </p:pic>
    </p:spTree>
    <p:extLst>
      <p:ext uri="{BB962C8B-B14F-4D97-AF65-F5344CB8AC3E}">
        <p14:creationId xmlns:p14="http://schemas.microsoft.com/office/powerpoint/2010/main" val="1157821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 y="256032"/>
            <a:ext cx="7879842" cy="1014984"/>
          </a:xfrm>
        </p:spPr>
        <p:txBody>
          <a:bodyPr anchor="b">
            <a:normAutofit/>
          </a:bodyPr>
          <a:lstStyle/>
          <a:p>
            <a:r>
              <a:rPr lang="en-US"/>
              <a:t>Types of Data</a:t>
            </a:r>
          </a:p>
        </p:txBody>
      </p:sp>
      <p:graphicFrame>
        <p:nvGraphicFramePr>
          <p:cNvPr id="24" name="Content Placeholder 2">
            <a:extLst>
              <a:ext uri="{FF2B5EF4-FFF2-40B4-BE49-F238E27FC236}">
                <a16:creationId xmlns:a16="http://schemas.microsoft.com/office/drawing/2014/main" id="{0337001B-C823-CECC-FD94-C9108DCB6C0D}"/>
              </a:ext>
            </a:extLst>
          </p:cNvPr>
          <p:cNvGraphicFramePr>
            <a:graphicFrameLocks noGrp="1"/>
          </p:cNvGraphicFramePr>
          <p:nvPr>
            <p:ph idx="1"/>
            <p:extLst>
              <p:ext uri="{D42A27DB-BD31-4B8C-83A1-F6EECF244321}">
                <p14:modId xmlns:p14="http://schemas.microsoft.com/office/powerpoint/2010/main" val="3717100134"/>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Data Analysis?</a:t>
            </a:r>
          </a:p>
        </p:txBody>
      </p:sp>
      <p:graphicFrame>
        <p:nvGraphicFramePr>
          <p:cNvPr id="5" name="Content Placeholder 2">
            <a:extLst>
              <a:ext uri="{FF2B5EF4-FFF2-40B4-BE49-F238E27FC236}">
                <a16:creationId xmlns:a16="http://schemas.microsoft.com/office/drawing/2014/main" id="{3587A331-B2B4-33D9-390D-C5955127F718}"/>
              </a:ext>
            </a:extLst>
          </p:cNvPr>
          <p:cNvGraphicFramePr>
            <a:graphicFrameLocks noGrp="1"/>
          </p:cNvGraphicFramePr>
          <p:nvPr>
            <p:ph idx="1"/>
            <p:extLst>
              <p:ext uri="{D42A27DB-BD31-4B8C-83A1-F6EECF244321}">
                <p14:modId xmlns:p14="http://schemas.microsoft.com/office/powerpoint/2010/main" val="4570025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File Formats in Data Analysis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2843F5E-2635-EC03-35E5-21129E9CA749}"/>
              </a:ext>
            </a:extLst>
          </p:cNvPr>
          <p:cNvGraphicFramePr>
            <a:graphicFrameLocks noGrp="1"/>
          </p:cNvGraphicFramePr>
          <p:nvPr>
            <p:ph idx="1"/>
            <p:extLst>
              <p:ext uri="{D42A27DB-BD31-4B8C-83A1-F6EECF244321}">
                <p14:modId xmlns:p14="http://schemas.microsoft.com/office/powerpoint/2010/main" val="2519335904"/>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Python Libraries for Data Analysis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C5E0F619-9386-11BD-6751-870C1C49FDB6}"/>
              </a:ext>
            </a:extLst>
          </p:cNvPr>
          <p:cNvGraphicFramePr>
            <a:graphicFrameLocks noGrp="1"/>
          </p:cNvGraphicFramePr>
          <p:nvPr>
            <p:ph idx="1"/>
            <p:extLst>
              <p:ext uri="{D42A27DB-BD31-4B8C-83A1-F6EECF244321}">
                <p14:modId xmlns:p14="http://schemas.microsoft.com/office/powerpoint/2010/main" val="3945215280"/>
              </p:ext>
            </p:extLst>
          </p:nvPr>
        </p:nvGraphicFramePr>
        <p:xfrm>
          <a:off x="3471330" y="477540"/>
          <a:ext cx="5672670" cy="6380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1C52-C9A0-8748-C1B5-2C6F7E045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8622A1-84B4-4E7C-0150-47EC39CD3EC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2582425A-389A-CEB2-CA1D-165D51E6D20E}"/>
              </a:ext>
            </a:extLst>
          </p:cNvPr>
          <p:cNvPicPr>
            <a:picLocks noChangeAspect="1"/>
          </p:cNvPicPr>
          <p:nvPr/>
        </p:nvPicPr>
        <p:blipFill>
          <a:blip r:embed="rId2"/>
          <a:stretch>
            <a:fillRect/>
          </a:stretch>
        </p:blipFill>
        <p:spPr>
          <a:xfrm>
            <a:off x="-59416" y="274639"/>
            <a:ext cx="8746216" cy="6034086"/>
          </a:xfrm>
          <a:prstGeom prst="rect">
            <a:avLst/>
          </a:prstGeom>
        </p:spPr>
      </p:pic>
    </p:spTree>
    <p:extLst>
      <p:ext uri="{BB962C8B-B14F-4D97-AF65-F5344CB8AC3E}">
        <p14:creationId xmlns:p14="http://schemas.microsoft.com/office/powerpoint/2010/main" val="259492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B41B5D-8CC5-8254-06B7-91B744A7E779}"/>
              </a:ext>
            </a:extLst>
          </p:cNvPr>
          <p:cNvPicPr>
            <a:picLocks noChangeAspect="1"/>
          </p:cNvPicPr>
          <p:nvPr/>
        </p:nvPicPr>
        <p:blipFill>
          <a:blip r:embed="rId2"/>
          <a:srcRect r="31399" b="3"/>
          <a:stretch/>
        </p:blipFill>
        <p:spPr>
          <a:xfrm>
            <a:off x="3297837" y="163646"/>
            <a:ext cx="5697106" cy="2927323"/>
          </a:xfrm>
          <a:prstGeom prst="rect">
            <a:avLst/>
          </a:prstGeom>
        </p:spPr>
      </p:pic>
      <p:pic>
        <p:nvPicPr>
          <p:cNvPr id="7" name="Picture 6">
            <a:extLst>
              <a:ext uri="{FF2B5EF4-FFF2-40B4-BE49-F238E27FC236}">
                <a16:creationId xmlns:a16="http://schemas.microsoft.com/office/drawing/2014/main" id="{9861ABE0-244A-79A8-6691-820A383F1CBC}"/>
              </a:ext>
            </a:extLst>
          </p:cNvPr>
          <p:cNvPicPr>
            <a:picLocks noChangeAspect="1"/>
          </p:cNvPicPr>
          <p:nvPr/>
        </p:nvPicPr>
        <p:blipFill>
          <a:blip r:embed="rId3"/>
          <a:srcRect r="45710" b="2"/>
          <a:stretch/>
        </p:blipFill>
        <p:spPr>
          <a:xfrm>
            <a:off x="2938073" y="2956875"/>
            <a:ext cx="6056870" cy="3977762"/>
          </a:xfrm>
          <a:prstGeom prst="rect">
            <a:avLst/>
          </a:prstGeom>
        </p:spPr>
      </p:pic>
      <p:sp>
        <p:nvSpPr>
          <p:cNvPr id="8" name="Rectangle 1">
            <a:extLst>
              <a:ext uri="{FF2B5EF4-FFF2-40B4-BE49-F238E27FC236}">
                <a16:creationId xmlns:a16="http://schemas.microsoft.com/office/drawing/2014/main" id="{9CDA7FE7-B0AC-A827-685A-FCCE9133744E}"/>
              </a:ext>
            </a:extLst>
          </p:cNvPr>
          <p:cNvSpPr>
            <a:spLocks noGrp="1" noChangeArrowheads="1"/>
          </p:cNvSpPr>
          <p:nvPr>
            <p:ph type="title"/>
          </p:nvPr>
        </p:nvSpPr>
        <p:spPr bwMode="auto">
          <a:xfrm>
            <a:off x="-47493" y="387768"/>
            <a:ext cx="334533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Pandas (Data Manipulation and Analysis)</a:t>
            </a:r>
          </a:p>
          <a:p>
            <a:pPr marL="0" marR="0" lvl="0" indent="0" algn="l" defTabSz="91440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983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8E540-8DD4-B0C1-04FF-A770123432E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err="1">
                <a:solidFill>
                  <a:schemeClr val="bg1"/>
                </a:solidFill>
                <a:latin typeface="+mj-lt"/>
                <a:ea typeface="+mj-ea"/>
                <a:cs typeface="+mj-cs"/>
              </a:rPr>
              <a:t>MatplotLib</a:t>
            </a:r>
            <a:endParaRPr lang="en-US" sz="2800" kern="1200" dirty="0">
              <a:solidFill>
                <a:schemeClr val="bg1"/>
              </a:solidFill>
              <a:latin typeface="+mj-lt"/>
              <a:ea typeface="+mj-ea"/>
              <a:cs typeface="+mj-cs"/>
            </a:endParaRPr>
          </a:p>
        </p:txBody>
      </p:sp>
      <p:pic>
        <p:nvPicPr>
          <p:cNvPr id="5" name="Content Placeholder 4" descr="A screenshot of a computer program&#10;&#10;Description automatically generated">
            <a:extLst>
              <a:ext uri="{FF2B5EF4-FFF2-40B4-BE49-F238E27FC236}">
                <a16:creationId xmlns:a16="http://schemas.microsoft.com/office/drawing/2014/main" id="{DE56B956-A419-CA5E-0775-61AFD561363A}"/>
              </a:ext>
            </a:extLst>
          </p:cNvPr>
          <p:cNvPicPr>
            <a:picLocks noGrp="1" noChangeAspect="1"/>
          </p:cNvPicPr>
          <p:nvPr>
            <p:ph idx="1"/>
          </p:nvPr>
        </p:nvPicPr>
        <p:blipFill>
          <a:blip r:embed="rId2"/>
          <a:stretch>
            <a:fillRect/>
          </a:stretch>
        </p:blipFill>
        <p:spPr>
          <a:xfrm>
            <a:off x="484373" y="1675227"/>
            <a:ext cx="8175253" cy="4394199"/>
          </a:xfrm>
          <a:prstGeom prst="rect">
            <a:avLst/>
          </a:prstGeom>
        </p:spPr>
      </p:pic>
    </p:spTree>
    <p:extLst>
      <p:ext uri="{BB962C8B-B14F-4D97-AF65-F5344CB8AC3E}">
        <p14:creationId xmlns:p14="http://schemas.microsoft.com/office/powerpoint/2010/main" val="924482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1134-3F59-EE84-B896-DECFDF2BF73A}"/>
              </a:ext>
            </a:extLst>
          </p:cNvPr>
          <p:cNvSpPr>
            <a:spLocks noGrp="1"/>
          </p:cNvSpPr>
          <p:nvPr>
            <p:ph type="title"/>
          </p:nvPr>
        </p:nvSpPr>
        <p:spPr>
          <a:xfrm>
            <a:off x="941295" y="5279511"/>
            <a:ext cx="7261411" cy="739880"/>
          </a:xfrm>
        </p:spPr>
        <p:txBody>
          <a:bodyPr vert="horz" lIns="91440" tIns="45720" rIns="91440" bIns="45720" rtlCol="0" anchor="b">
            <a:normAutofit/>
          </a:bodyPr>
          <a:lstStyle/>
          <a:p>
            <a:pPr defTabSz="914400">
              <a:lnSpc>
                <a:spcPct val="90000"/>
              </a:lnSpc>
            </a:pPr>
            <a:r>
              <a:rPr lang="en-US" sz="3100" kern="1200">
                <a:solidFill>
                  <a:schemeClr val="tx1">
                    <a:lumMod val="85000"/>
                    <a:lumOff val="15000"/>
                  </a:schemeClr>
                </a:solidFill>
                <a:latin typeface="+mj-lt"/>
                <a:ea typeface="+mj-ea"/>
                <a:cs typeface="+mj-cs"/>
              </a:rPr>
              <a:t>Example of line chart</a:t>
            </a:r>
          </a:p>
        </p:txBody>
      </p:sp>
      <p:pic>
        <p:nvPicPr>
          <p:cNvPr id="9" name="Content Placeholder 8" descr="A graph with a line&#10;&#10;Description automatically generated">
            <a:extLst>
              <a:ext uri="{FF2B5EF4-FFF2-40B4-BE49-F238E27FC236}">
                <a16:creationId xmlns:a16="http://schemas.microsoft.com/office/drawing/2014/main" id="{5EE39331-5C7D-D63A-B684-DA6FEC5E9F2F}"/>
              </a:ext>
            </a:extLst>
          </p:cNvPr>
          <p:cNvPicPr>
            <a:picLocks noGrp="1" noChangeAspect="1"/>
          </p:cNvPicPr>
          <p:nvPr>
            <p:ph idx="1"/>
          </p:nvPr>
        </p:nvPicPr>
        <p:blipFill>
          <a:blip r:embed="rId2"/>
          <a:stretch>
            <a:fillRect/>
          </a:stretch>
        </p:blipFill>
        <p:spPr>
          <a:xfrm>
            <a:off x="1284457" y="579473"/>
            <a:ext cx="6575085" cy="4224493"/>
          </a:xfrm>
          <a:prstGeom prst="rect">
            <a:avLst/>
          </a:prstGeom>
        </p:spPr>
      </p:pic>
    </p:spTree>
    <p:extLst>
      <p:ext uri="{BB962C8B-B14F-4D97-AF65-F5344CB8AC3E}">
        <p14:creationId xmlns:p14="http://schemas.microsoft.com/office/powerpoint/2010/main" val="321909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2C5D-2E72-CF10-2275-9C75D99B7C8C}"/>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dirty="0">
                <a:solidFill>
                  <a:schemeClr val="bg1"/>
                </a:solidFill>
                <a:latin typeface="+mj-lt"/>
                <a:ea typeface="+mj-ea"/>
                <a:cs typeface="+mj-cs"/>
              </a:rPr>
              <a:t>Example of Scikit-Learn Code</a:t>
            </a:r>
          </a:p>
        </p:txBody>
      </p:sp>
      <p:pic>
        <p:nvPicPr>
          <p:cNvPr id="5" name="Content Placeholder 4" descr="A screenshot of a computer program&#10;&#10;Description automatically generated">
            <a:extLst>
              <a:ext uri="{FF2B5EF4-FFF2-40B4-BE49-F238E27FC236}">
                <a16:creationId xmlns:a16="http://schemas.microsoft.com/office/drawing/2014/main" id="{B3B012B7-5419-C0CC-0962-24140472548E}"/>
              </a:ext>
            </a:extLst>
          </p:cNvPr>
          <p:cNvPicPr>
            <a:picLocks noGrp="1" noChangeAspect="1"/>
          </p:cNvPicPr>
          <p:nvPr>
            <p:ph idx="1"/>
          </p:nvPr>
        </p:nvPicPr>
        <p:blipFill>
          <a:blip r:embed="rId2"/>
          <a:stretch>
            <a:fillRect/>
          </a:stretch>
        </p:blipFill>
        <p:spPr>
          <a:xfrm>
            <a:off x="30200" y="643467"/>
            <a:ext cx="8259361" cy="6106280"/>
          </a:xfrm>
          <a:prstGeom prst="rect">
            <a:avLst/>
          </a:prstGeom>
        </p:spPr>
      </p:pic>
    </p:spTree>
    <p:extLst>
      <p:ext uri="{BB962C8B-B14F-4D97-AF65-F5344CB8AC3E}">
        <p14:creationId xmlns:p14="http://schemas.microsoft.com/office/powerpoint/2010/main" val="518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45CE-B1AF-C0C8-A711-E0D34DC4388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a:solidFill>
                  <a:schemeClr val="bg1"/>
                </a:solidFill>
                <a:latin typeface="+mj-lt"/>
                <a:ea typeface="+mj-ea"/>
                <a:cs typeface="+mj-cs"/>
              </a:rPr>
              <a:t>Example output</a:t>
            </a:r>
          </a:p>
        </p:txBody>
      </p:sp>
      <p:pic>
        <p:nvPicPr>
          <p:cNvPr id="5" name="Content Placeholder 4">
            <a:extLst>
              <a:ext uri="{FF2B5EF4-FFF2-40B4-BE49-F238E27FC236}">
                <a16:creationId xmlns:a16="http://schemas.microsoft.com/office/drawing/2014/main" id="{24489BF4-9B1C-E632-660C-96A57B98D9C9}"/>
              </a:ext>
            </a:extLst>
          </p:cNvPr>
          <p:cNvPicPr>
            <a:picLocks noGrp="1" noChangeAspect="1"/>
          </p:cNvPicPr>
          <p:nvPr>
            <p:ph idx="1"/>
          </p:nvPr>
        </p:nvPicPr>
        <p:blipFill>
          <a:blip r:embed="rId2"/>
          <a:stretch>
            <a:fillRect/>
          </a:stretch>
        </p:blipFill>
        <p:spPr>
          <a:xfrm>
            <a:off x="728090" y="643467"/>
            <a:ext cx="7818504" cy="5348830"/>
          </a:xfrm>
          <a:prstGeom prst="rect">
            <a:avLst/>
          </a:prstGeom>
        </p:spPr>
      </p:pic>
    </p:spTree>
    <p:extLst>
      <p:ext uri="{BB962C8B-B14F-4D97-AF65-F5344CB8AC3E}">
        <p14:creationId xmlns:p14="http://schemas.microsoft.com/office/powerpoint/2010/main" val="112421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A5BA-23D5-A4C7-B99D-7D7496AAC6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F6215-3657-F7F5-B595-1443899BA45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6C630D7-1276-9687-5F30-418075A342C0}"/>
              </a:ext>
            </a:extLst>
          </p:cNvPr>
          <p:cNvPicPr>
            <a:picLocks noChangeAspect="1"/>
          </p:cNvPicPr>
          <p:nvPr/>
        </p:nvPicPr>
        <p:blipFill>
          <a:blip r:embed="rId2"/>
          <a:stretch>
            <a:fillRect/>
          </a:stretch>
        </p:blipFill>
        <p:spPr>
          <a:xfrm>
            <a:off x="457200" y="346096"/>
            <a:ext cx="7187784" cy="4722659"/>
          </a:xfrm>
          <a:prstGeom prst="rect">
            <a:avLst/>
          </a:prstGeom>
        </p:spPr>
      </p:pic>
    </p:spTree>
    <p:extLst>
      <p:ext uri="{BB962C8B-B14F-4D97-AF65-F5344CB8AC3E}">
        <p14:creationId xmlns:p14="http://schemas.microsoft.com/office/powerpoint/2010/main" val="945708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1B6F0-3AF8-B45D-57AB-C1C2DA4ABB23}"/>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Example of Boxplot</a:t>
            </a:r>
          </a:p>
        </p:txBody>
      </p:sp>
      <p:pic>
        <p:nvPicPr>
          <p:cNvPr id="5" name="Content Placeholder 4">
            <a:extLst>
              <a:ext uri="{FF2B5EF4-FFF2-40B4-BE49-F238E27FC236}">
                <a16:creationId xmlns:a16="http://schemas.microsoft.com/office/drawing/2014/main" id="{54B7B051-38D8-FDF6-5A3E-F577F364EBF5}"/>
              </a:ext>
            </a:extLst>
          </p:cNvPr>
          <p:cNvPicPr>
            <a:picLocks noGrp="1" noChangeAspect="1"/>
          </p:cNvPicPr>
          <p:nvPr>
            <p:ph idx="1"/>
          </p:nvPr>
        </p:nvPicPr>
        <p:blipFill>
          <a:blip r:embed="rId2"/>
          <a:stretch>
            <a:fillRect/>
          </a:stretch>
        </p:blipFill>
        <p:spPr>
          <a:xfrm>
            <a:off x="3582987" y="1692400"/>
            <a:ext cx="5085525" cy="3470870"/>
          </a:xfrm>
          <a:prstGeom prst="rect">
            <a:avLst/>
          </a:prstGeom>
        </p:spPr>
      </p:pic>
    </p:spTree>
    <p:extLst>
      <p:ext uri="{BB962C8B-B14F-4D97-AF65-F5344CB8AC3E}">
        <p14:creationId xmlns:p14="http://schemas.microsoft.com/office/powerpoint/2010/main" val="310469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7399" y="643467"/>
            <a:ext cx="8408193" cy="744836"/>
          </a:xfrm>
        </p:spPr>
        <p:txBody>
          <a:bodyPr>
            <a:normAutofit/>
          </a:bodyPr>
          <a:lstStyle/>
          <a:p>
            <a:pPr algn="ctr"/>
            <a:r>
              <a:rPr lang="nn-NO" sz="2800">
                <a:solidFill>
                  <a:schemeClr val="bg1"/>
                </a:solidFill>
              </a:rPr>
              <a:t>Data Analysis vs. Data Analytics</a:t>
            </a:r>
          </a:p>
        </p:txBody>
      </p:sp>
      <p:graphicFrame>
        <p:nvGraphicFramePr>
          <p:cNvPr id="3" name="Table 2"/>
          <p:cNvGraphicFramePr>
            <a:graphicFrameLocks noGrp="1"/>
          </p:cNvGraphicFramePr>
          <p:nvPr>
            <p:extLst>
              <p:ext uri="{D42A27DB-BD31-4B8C-83A1-F6EECF244321}">
                <p14:modId xmlns:p14="http://schemas.microsoft.com/office/powerpoint/2010/main" val="313662724"/>
              </p:ext>
            </p:extLst>
          </p:nvPr>
        </p:nvGraphicFramePr>
        <p:xfrm>
          <a:off x="482600" y="1870625"/>
          <a:ext cx="8178800" cy="4003405"/>
        </p:xfrm>
        <a:graphic>
          <a:graphicData uri="http://schemas.openxmlformats.org/drawingml/2006/table">
            <a:tbl>
              <a:tblPr firstRow="1" bandRow="1">
                <a:noFill/>
                <a:tableStyleId>{5C22544A-7EE6-4342-B048-85BDC9FD1C3A}</a:tableStyleId>
              </a:tblPr>
              <a:tblGrid>
                <a:gridCol w="1925771">
                  <a:extLst>
                    <a:ext uri="{9D8B030D-6E8A-4147-A177-3AD203B41FA5}">
                      <a16:colId xmlns:a16="http://schemas.microsoft.com/office/drawing/2014/main" val="20000"/>
                    </a:ext>
                  </a:extLst>
                </a:gridCol>
                <a:gridCol w="3061732">
                  <a:extLst>
                    <a:ext uri="{9D8B030D-6E8A-4147-A177-3AD203B41FA5}">
                      <a16:colId xmlns:a16="http://schemas.microsoft.com/office/drawing/2014/main" val="20001"/>
                    </a:ext>
                  </a:extLst>
                </a:gridCol>
                <a:gridCol w="3191297">
                  <a:extLst>
                    <a:ext uri="{9D8B030D-6E8A-4147-A177-3AD203B41FA5}">
                      <a16:colId xmlns:a16="http://schemas.microsoft.com/office/drawing/2014/main" val="20002"/>
                    </a:ext>
                  </a:extLst>
                </a:gridCol>
              </a:tblGrid>
              <a:tr h="827293">
                <a:tc>
                  <a:txBody>
                    <a:bodyPr/>
                    <a:lstStyle/>
                    <a:p>
                      <a:r>
                        <a:rPr sz="3000" b="1" cap="none" spc="0">
                          <a:solidFill>
                            <a:schemeClr val="tx1"/>
                          </a:solidFill>
                        </a:rPr>
                        <a:t>Feature</a:t>
                      </a:r>
                    </a:p>
                  </a:txBody>
                  <a:tcPr marL="121491" marR="173558" marT="34712" marB="260337" anchor="b">
                    <a:lnL w="12700" cmpd="sng">
                      <a:noFill/>
                    </a:lnL>
                    <a:lnR w="12700" cmpd="sng">
                      <a:noFill/>
                    </a:lnR>
                    <a:lnT w="9525" cap="flat" cmpd="sng" algn="ctr">
                      <a:noFill/>
                      <a:prstDash val="solid"/>
                    </a:lnT>
                    <a:lnB w="38100" cmpd="sng">
                      <a:noFill/>
                    </a:lnB>
                    <a:noFill/>
                  </a:tcPr>
                </a:tc>
                <a:tc>
                  <a:txBody>
                    <a:bodyPr/>
                    <a:lstStyle/>
                    <a:p>
                      <a:r>
                        <a:rPr sz="3000" b="1" cap="none" spc="0">
                          <a:solidFill>
                            <a:schemeClr val="tx1"/>
                          </a:solidFill>
                        </a:rPr>
                        <a:t>Data Analysis</a:t>
                      </a:r>
                    </a:p>
                  </a:txBody>
                  <a:tcPr marL="121491" marR="173558" marT="34712" marB="260337" anchor="b">
                    <a:lnL w="12700" cmpd="sng">
                      <a:noFill/>
                    </a:lnL>
                    <a:lnR w="12700" cmpd="sng">
                      <a:noFill/>
                    </a:lnR>
                    <a:lnT w="9525" cap="flat" cmpd="sng" algn="ctr">
                      <a:noFill/>
                      <a:prstDash val="solid"/>
                    </a:lnT>
                    <a:lnB w="38100" cmpd="sng">
                      <a:noFill/>
                    </a:lnB>
                    <a:noFill/>
                  </a:tcPr>
                </a:tc>
                <a:tc>
                  <a:txBody>
                    <a:bodyPr/>
                    <a:lstStyle/>
                    <a:p>
                      <a:r>
                        <a:rPr sz="3000" b="1" cap="none" spc="0">
                          <a:solidFill>
                            <a:schemeClr val="tx1"/>
                          </a:solidFill>
                        </a:rPr>
                        <a:t>Data Analytics</a:t>
                      </a:r>
                    </a:p>
                  </a:txBody>
                  <a:tcPr marL="121491" marR="173558" marT="34712" marB="26033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1058704">
                <a:tc>
                  <a:txBody>
                    <a:bodyPr/>
                    <a:lstStyle/>
                    <a:p>
                      <a:r>
                        <a:rPr sz="2300" cap="none" spc="0">
                          <a:solidFill>
                            <a:schemeClr val="tx1"/>
                          </a:solidFill>
                        </a:rPr>
                        <a:t>Focus</a:t>
                      </a:r>
                    </a:p>
                  </a:txBody>
                  <a:tcPr marL="121491" marR="173558" marT="34712" marB="260337">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sz="2300" cap="none" spc="0">
                          <a:solidFill>
                            <a:schemeClr val="tx1"/>
                          </a:solidFill>
                        </a:rPr>
                        <a:t>Understanding past data</a:t>
                      </a:r>
                    </a:p>
                  </a:txBody>
                  <a:tcPr marL="121491" marR="173558" marT="34712" marB="260337">
                    <a:lnL w="12700" cmpd="sng">
                      <a:noFill/>
                      <a:prstDash val="solid"/>
                    </a:lnL>
                    <a:lnR w="12700" cmpd="sng">
                      <a:noFill/>
                      <a:prstDash val="solid"/>
                    </a:lnR>
                    <a:lnT w="38100" cmpd="sng">
                      <a:noFill/>
                    </a:lnT>
                    <a:lnB w="9525" cap="flat" cmpd="sng" algn="ctr">
                      <a:noFill/>
                      <a:prstDash val="solid"/>
                    </a:lnB>
                    <a:noFill/>
                  </a:tcPr>
                </a:tc>
                <a:tc>
                  <a:txBody>
                    <a:bodyPr/>
                    <a:lstStyle/>
                    <a:p>
                      <a:r>
                        <a:rPr sz="2300" cap="none" spc="0">
                          <a:solidFill>
                            <a:schemeClr val="tx1"/>
                          </a:solidFill>
                        </a:rPr>
                        <a:t>Making future predictions</a:t>
                      </a:r>
                    </a:p>
                  </a:txBody>
                  <a:tcPr marL="121491" marR="173558" marT="34712" marB="260337">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0001"/>
                  </a:ext>
                </a:extLst>
              </a:tr>
              <a:tr h="1058704">
                <a:tc>
                  <a:txBody>
                    <a:bodyPr/>
                    <a:lstStyle/>
                    <a:p>
                      <a:r>
                        <a:rPr sz="2300" cap="none" spc="0">
                          <a:solidFill>
                            <a:schemeClr val="tx1"/>
                          </a:solidFill>
                        </a:rPr>
                        <a:t>Goal</a:t>
                      </a:r>
                    </a:p>
                  </a:txBody>
                  <a:tcPr marL="121491" marR="173558" marT="34712" marB="26033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sz="2300" cap="none" spc="0">
                          <a:solidFill>
                            <a:schemeClr val="tx1"/>
                          </a:solidFill>
                        </a:rPr>
                        <a:t>Extract insights</a:t>
                      </a:r>
                    </a:p>
                  </a:txBody>
                  <a:tcPr marL="121491" marR="173558" marT="34712" marB="2603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sz="2300" cap="none" spc="0">
                          <a:solidFill>
                            <a:schemeClr val="tx1"/>
                          </a:solidFill>
                        </a:rPr>
                        <a:t>Improve decision-making</a:t>
                      </a:r>
                    </a:p>
                  </a:txBody>
                  <a:tcPr marL="121491" marR="173558" marT="34712" marB="2603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1058704">
                <a:tc>
                  <a:txBody>
                    <a:bodyPr/>
                    <a:lstStyle/>
                    <a:p>
                      <a:r>
                        <a:rPr sz="2300" cap="none" spc="0">
                          <a:solidFill>
                            <a:schemeClr val="tx1"/>
                          </a:solidFill>
                        </a:rPr>
                        <a:t>Example</a:t>
                      </a:r>
                    </a:p>
                  </a:txBody>
                  <a:tcPr marL="121491" marR="173558" marT="34712" marB="260337">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sz="2300" cap="none" spc="0">
                          <a:solidFill>
                            <a:schemeClr val="tx1"/>
                          </a:solidFill>
                        </a:rPr>
                        <a:t>Analyzing sales trends</a:t>
                      </a:r>
                    </a:p>
                  </a:txBody>
                  <a:tcPr marL="121491" marR="173558" marT="34712" marB="260337">
                    <a:lnL w="12700" cmpd="sng">
                      <a:noFill/>
                      <a:prstDash val="solid"/>
                    </a:lnL>
                    <a:lnR w="12700" cmpd="sng">
                      <a:noFill/>
                      <a:prstDash val="solid"/>
                    </a:lnR>
                    <a:lnT w="12700" cmpd="sng">
                      <a:noFill/>
                      <a:prstDash val="solid"/>
                    </a:lnT>
                    <a:lnB w="12700" cmpd="sng">
                      <a:noFill/>
                      <a:prstDash val="solid"/>
                    </a:lnB>
                    <a:noFill/>
                  </a:tcPr>
                </a:tc>
                <a:tc>
                  <a:txBody>
                    <a:bodyPr/>
                    <a:lstStyle/>
                    <a:p>
                      <a:r>
                        <a:rPr sz="2300" cap="none" spc="0">
                          <a:solidFill>
                            <a:schemeClr val="tx1"/>
                          </a:solidFill>
                        </a:rPr>
                        <a:t>Predicting future sales</a:t>
                      </a:r>
                    </a:p>
                  </a:txBody>
                  <a:tcPr marL="121491" marR="173558" marT="34712" marB="26033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Summary</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5C02B63A-D443-53D0-D5F0-FC0AF8C7E3BE}"/>
              </a:ext>
            </a:extLst>
          </p:cNvPr>
          <p:cNvGraphicFramePr>
            <a:graphicFrameLocks noGrp="1"/>
          </p:cNvGraphicFramePr>
          <p:nvPr>
            <p:ph idx="1"/>
            <p:extLst>
              <p:ext uri="{D42A27DB-BD31-4B8C-83A1-F6EECF244321}">
                <p14:modId xmlns:p14="http://schemas.microsoft.com/office/powerpoint/2010/main" val="1656868539"/>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Data Analysis?</a:t>
            </a:r>
          </a:p>
        </p:txBody>
      </p:sp>
      <p:sp>
        <p:nvSpPr>
          <p:cNvPr id="3" name="Content Placeholder 2"/>
          <p:cNvSpPr>
            <a:spLocks noGrp="1"/>
          </p:cNvSpPr>
          <p:nvPr>
            <p:ph idx="1"/>
          </p:nvPr>
        </p:nvSpPr>
        <p:spPr/>
        <p:txBody>
          <a:bodyPr>
            <a:normAutofit lnSpcReduction="1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Arial" panose="020B0604020202020204" pitchFamily="34" charset="0"/>
              </a:rPr>
              <a:t>Importance in various fields:</a:t>
            </a:r>
            <a:r>
              <a:rPr lang="en-US" sz="2800" kern="100" dirty="0">
                <a:effectLst/>
                <a:latin typeface="Aptos" panose="020B0004020202020204" pitchFamily="34" charset="0"/>
                <a:ea typeface="Aptos" panose="020B0004020202020204" pitchFamily="34" charset="0"/>
                <a:cs typeface="Arial" panose="020B0604020202020204" pitchFamily="34" charset="0"/>
              </a:rPr>
              <a:t> Business, healthcare, finance, science, social sciences, etc. </a:t>
            </a:r>
            <a:r>
              <a:rPr lang="en-US" sz="2800" i="1" kern="100" dirty="0">
                <a:effectLst/>
                <a:latin typeface="Aptos" panose="020B0004020202020204" pitchFamily="34" charset="0"/>
                <a:ea typeface="Aptos" panose="020B0004020202020204" pitchFamily="34" charset="0"/>
                <a:cs typeface="Arial" panose="020B0604020202020204" pitchFamily="34" charset="0"/>
              </a:rPr>
              <a:t>Note: Applicable to almost any domain with data.</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Arial" panose="020B0604020202020204" pitchFamily="34" charset="0"/>
              </a:rPr>
              <a:t>Key benefits:</a:t>
            </a:r>
            <a:r>
              <a:rPr lang="en-US" sz="2800" kern="100" dirty="0">
                <a:effectLst/>
                <a:latin typeface="Aptos" panose="020B0004020202020204" pitchFamily="34" charset="0"/>
                <a:ea typeface="Aptos" panose="020B0004020202020204" pitchFamily="34" charset="0"/>
                <a:cs typeface="Arial" panose="020B0604020202020204" pitchFamily="34" charset="0"/>
              </a:rPr>
              <a:t> Improved decision-making, identification of patterns and trends, risk reduction, increased efficiency, development of new products and services. </a:t>
            </a:r>
            <a:r>
              <a:rPr lang="en-US" sz="2800" i="1" kern="100" dirty="0">
                <a:effectLst/>
                <a:latin typeface="Aptos" panose="020B0004020202020204" pitchFamily="34" charset="0"/>
                <a:ea typeface="Aptos" panose="020B0004020202020204" pitchFamily="34" charset="0"/>
                <a:cs typeface="Arial" panose="020B0604020202020204" pitchFamily="34" charset="0"/>
              </a:rPr>
              <a:t>Note: Creates a competitive advantage.</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9A54002B-FCE4-AAAB-889B-1D9DC23185BA}"/>
              </a:ext>
            </a:extLst>
          </p:cNvPr>
          <p:cNvPicPr>
            <a:picLocks noChangeAspect="1"/>
          </p:cNvPicPr>
          <p:nvPr/>
        </p:nvPicPr>
        <p:blipFill>
          <a:blip r:embed="rId2"/>
          <a:srcRect l="11204" r="25516" b="-1"/>
          <a:stretch/>
        </p:blipFill>
        <p:spPr>
          <a:xfrm>
            <a:off x="-1" y="10"/>
            <a:ext cx="6501383" cy="6857990"/>
          </a:xfrm>
          <a:prstGeom prst="rect">
            <a:avLst/>
          </a:prstGeom>
        </p:spPr>
      </p:pic>
      <p:sp>
        <p:nvSpPr>
          <p:cNvPr id="2" name="Title 1">
            <a:extLst>
              <a:ext uri="{FF2B5EF4-FFF2-40B4-BE49-F238E27FC236}">
                <a16:creationId xmlns:a16="http://schemas.microsoft.com/office/drawing/2014/main" id="{AC074551-6FED-74E2-91BA-36B8BDA8E7D0}"/>
              </a:ext>
            </a:extLst>
          </p:cNvPr>
          <p:cNvSpPr>
            <a:spLocks noGrp="1"/>
          </p:cNvSpPr>
          <p:nvPr>
            <p:ph type="title"/>
          </p:nvPr>
        </p:nvSpPr>
        <p:spPr>
          <a:xfrm>
            <a:off x="3792511" y="1122363"/>
            <a:ext cx="5111459" cy="4623966"/>
          </a:xfrm>
        </p:spPr>
        <p:txBody>
          <a:bodyPr vert="horz" lIns="91440" tIns="45720" rIns="91440" bIns="45720" rtlCol="0" anchor="b">
            <a:normAutofit/>
          </a:bodyPr>
          <a:lstStyle/>
          <a:p>
            <a:r>
              <a:rPr lang="en-US" sz="4000" b="1" dirty="0">
                <a:solidFill>
                  <a:schemeClr val="bg1"/>
                </a:solidFill>
              </a:rPr>
              <a:t>Take 3-4 minutes and think about two examples of data benefits in healthcare and finance? Write it down with you for discussion</a:t>
            </a:r>
            <a:br>
              <a:rPr lang="en-US" sz="2300" dirty="0">
                <a:solidFill>
                  <a:schemeClr val="bg1"/>
                </a:solidFill>
              </a:rPr>
            </a:br>
            <a:endParaRPr lang="en-US" sz="2300" dirty="0">
              <a:solidFill>
                <a:schemeClr val="bg1"/>
              </a:solidFill>
            </a:endParaRPr>
          </a:p>
        </p:txBody>
      </p:sp>
    </p:spTree>
    <p:extLst>
      <p:ext uri="{BB962C8B-B14F-4D97-AF65-F5344CB8AC3E}">
        <p14:creationId xmlns:p14="http://schemas.microsoft.com/office/powerpoint/2010/main" val="31278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Data Analysis</a:t>
            </a:r>
          </a:p>
        </p:txBody>
      </p:sp>
      <p:sp>
        <p:nvSpPr>
          <p:cNvPr id="3" name="Content Placeholder 2"/>
          <p:cNvSpPr>
            <a:spLocks noGrp="1"/>
          </p:cNvSpPr>
          <p:nvPr>
            <p:ph idx="1"/>
          </p:nvPr>
        </p:nvSpPr>
        <p:spPr/>
        <p:txBody>
          <a:bodyPr/>
          <a:lstStyle/>
          <a:p>
            <a:r>
              <a:rPr dirty="0"/>
              <a:t>- Descriptive Analysis:</a:t>
            </a:r>
            <a:r>
              <a:rPr lang="en-US" dirty="0"/>
              <a:t> </a:t>
            </a:r>
            <a:r>
              <a:rPr dirty="0"/>
              <a:t>What happened?</a:t>
            </a:r>
          </a:p>
          <a:p>
            <a:r>
              <a:rPr dirty="0"/>
              <a:t>- Diagnostic Analysis:</a:t>
            </a:r>
            <a:r>
              <a:rPr lang="en-US" dirty="0"/>
              <a:t> </a:t>
            </a:r>
            <a:r>
              <a:rPr dirty="0"/>
              <a:t>Why did it happen?</a:t>
            </a:r>
          </a:p>
          <a:p>
            <a:r>
              <a:rPr dirty="0"/>
              <a:t>- </a:t>
            </a:r>
            <a:r>
              <a:rPr lang="en-US" dirty="0"/>
              <a:t> </a:t>
            </a:r>
            <a:r>
              <a:rPr dirty="0"/>
              <a:t>Predictive Analysis:</a:t>
            </a:r>
            <a:r>
              <a:rPr lang="en-US" dirty="0"/>
              <a:t> </a:t>
            </a:r>
            <a:r>
              <a:rPr dirty="0"/>
              <a:t>What can happen in the future?</a:t>
            </a:r>
          </a:p>
          <a:p>
            <a:r>
              <a:rPr dirty="0"/>
              <a:t>- Prescriptive </a:t>
            </a:r>
            <a:r>
              <a:rPr dirty="0" err="1"/>
              <a:t>Analysis:What</a:t>
            </a:r>
            <a:r>
              <a:rPr dirty="0"/>
              <a:t> actions should we take?</a:t>
            </a:r>
            <a:endParaRPr lang="en-US" dirty="0"/>
          </a:p>
          <a:p>
            <a:r>
              <a:rPr lang="en-US" dirty="0"/>
              <a:t>Can you think of example of each of above??? Take 5 minutes and write down examples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87B5-7025-F33E-6C8A-CD7DE2F71B16}"/>
              </a:ext>
            </a:extLst>
          </p:cNvPr>
          <p:cNvSpPr>
            <a:spLocks noGrp="1"/>
          </p:cNvSpPr>
          <p:nvPr>
            <p:ph type="title"/>
          </p:nvPr>
        </p:nvSpPr>
        <p:spPr/>
        <p:txBody>
          <a:bodyPr/>
          <a:lstStyle/>
          <a:p>
            <a:pPr algn="ctr"/>
            <a:r>
              <a:rPr lang="en-US" b="1" dirty="0">
                <a:solidFill>
                  <a:srgbClr val="FF0000"/>
                </a:solidFill>
              </a:rPr>
              <a:t>Examples</a:t>
            </a:r>
          </a:p>
        </p:txBody>
      </p:sp>
      <p:sp>
        <p:nvSpPr>
          <p:cNvPr id="4" name="Rectangle 1">
            <a:extLst>
              <a:ext uri="{FF2B5EF4-FFF2-40B4-BE49-F238E27FC236}">
                <a16:creationId xmlns:a16="http://schemas.microsoft.com/office/drawing/2014/main" id="{39FA4AA5-32F0-3F75-D623-1FBF0C67399E}"/>
              </a:ext>
            </a:extLst>
          </p:cNvPr>
          <p:cNvSpPr>
            <a:spLocks noGrp="1" noChangeArrowheads="1"/>
          </p:cNvSpPr>
          <p:nvPr>
            <p:ph idx="1"/>
          </p:nvPr>
        </p:nvSpPr>
        <p:spPr bwMode="auto">
          <a:xfrm>
            <a:off x="457200" y="1047027"/>
            <a:ext cx="840198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Descriptive Analysis (What happened?)</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Example: A retail store analyzes last quarter's sales data to determine that the best-selling product was a specific brand of sneakers.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Use Case:</a:t>
            </a:r>
            <a:r>
              <a:rPr kumimoji="0" lang="en-US" altLang="en-US" sz="3600" b="0" i="0" u="none" strike="noStrike" cap="none" normalizeH="0" baseline="0" dirty="0">
                <a:ln>
                  <a:noFill/>
                </a:ln>
                <a:solidFill>
                  <a:schemeClr val="tx1"/>
                </a:solidFill>
                <a:effectLst/>
                <a:latin typeface="Arial" panose="020B0604020202020204" pitchFamily="34" charset="0"/>
              </a:rPr>
              <a:t> Summarizing past performance, like total revenue, customer demographics, or website traffic.</a:t>
            </a:r>
          </a:p>
        </p:txBody>
      </p:sp>
    </p:spTree>
    <p:extLst>
      <p:ext uri="{BB962C8B-B14F-4D97-AF65-F5344CB8AC3E}">
        <p14:creationId xmlns:p14="http://schemas.microsoft.com/office/powerpoint/2010/main" val="57769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4CCE4-269E-9A63-EFEF-3AC4EFFEB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2235E-E8FB-906C-1B1E-44B4E1CD731F}"/>
              </a:ext>
            </a:extLst>
          </p:cNvPr>
          <p:cNvSpPr>
            <a:spLocks noGrp="1"/>
          </p:cNvSpPr>
          <p:nvPr>
            <p:ph type="title"/>
          </p:nvPr>
        </p:nvSpPr>
        <p:spPr/>
        <p:txBody>
          <a:bodyPr/>
          <a:lstStyle/>
          <a:p>
            <a:r>
              <a:rPr lang="en-US" dirty="0">
                <a:solidFill>
                  <a:srgbClr val="FF0000"/>
                </a:solidFill>
              </a:rPr>
              <a:t>Examples</a:t>
            </a:r>
          </a:p>
        </p:txBody>
      </p:sp>
      <p:sp>
        <p:nvSpPr>
          <p:cNvPr id="4" name="Rectangle 1">
            <a:extLst>
              <a:ext uri="{FF2B5EF4-FFF2-40B4-BE49-F238E27FC236}">
                <a16:creationId xmlns:a16="http://schemas.microsoft.com/office/drawing/2014/main" id="{407C2E00-C364-62B2-F93A-C14E4FA4AA59}"/>
              </a:ext>
            </a:extLst>
          </p:cNvPr>
          <p:cNvSpPr>
            <a:spLocks noGrp="1" noChangeArrowheads="1"/>
          </p:cNvSpPr>
          <p:nvPr>
            <p:ph idx="1"/>
          </p:nvPr>
        </p:nvSpPr>
        <p:spPr bwMode="auto">
          <a:xfrm>
            <a:off x="457200" y="1213228"/>
            <a:ext cx="8401987" cy="529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Diagnostic Analysis (Why did it happen?)</a:t>
            </a:r>
            <a:endParaRPr lang="en-US" sz="3600" dirty="0"/>
          </a:p>
          <a:p>
            <a:pPr>
              <a:buFont typeface="Arial" panose="020B0604020202020204" pitchFamily="34" charset="0"/>
              <a:buChar char="•"/>
            </a:pPr>
            <a:r>
              <a:rPr lang="en-US" sz="3600" dirty="0"/>
              <a:t>Example: A company notices a sudden drop in sales and investigates factors like customer feedback, competitor activity, and economic changes to determine the cause.</a:t>
            </a:r>
          </a:p>
          <a:p>
            <a:pPr>
              <a:buFont typeface="Arial" panose="020B0604020202020204" pitchFamily="34" charset="0"/>
              <a:buChar char="•"/>
            </a:pPr>
            <a:r>
              <a:rPr lang="en-US" sz="3600" b="1" dirty="0"/>
              <a:t>Use Case:</a:t>
            </a:r>
            <a:r>
              <a:rPr lang="en-US" sz="3600" dirty="0"/>
              <a:t> Identifying reasons for business outcomes, such as a decline in customer satisfaction or increased product returns.</a:t>
            </a:r>
          </a:p>
        </p:txBody>
      </p:sp>
    </p:spTree>
    <p:extLst>
      <p:ext uri="{BB962C8B-B14F-4D97-AF65-F5344CB8AC3E}">
        <p14:creationId xmlns:p14="http://schemas.microsoft.com/office/powerpoint/2010/main" val="249004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B7204-3627-4750-10FE-2D23349ED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F3F74-7BEB-55AB-88CE-C5A6D93FE12B}"/>
              </a:ext>
            </a:extLst>
          </p:cNvPr>
          <p:cNvSpPr>
            <a:spLocks noGrp="1"/>
          </p:cNvSpPr>
          <p:nvPr>
            <p:ph type="title"/>
          </p:nvPr>
        </p:nvSpPr>
        <p:spPr/>
        <p:txBody>
          <a:bodyPr/>
          <a:lstStyle/>
          <a:p>
            <a:r>
              <a:rPr lang="en-US" dirty="0">
                <a:solidFill>
                  <a:srgbClr val="FF0000"/>
                </a:solidFill>
              </a:rPr>
              <a:t>Examples</a:t>
            </a:r>
          </a:p>
        </p:txBody>
      </p:sp>
      <p:sp>
        <p:nvSpPr>
          <p:cNvPr id="4" name="Rectangle 1">
            <a:extLst>
              <a:ext uri="{FF2B5EF4-FFF2-40B4-BE49-F238E27FC236}">
                <a16:creationId xmlns:a16="http://schemas.microsoft.com/office/drawing/2014/main" id="{513D4E9C-683F-6204-0E5E-E0B15105A85B}"/>
              </a:ext>
            </a:extLst>
          </p:cNvPr>
          <p:cNvSpPr>
            <a:spLocks noGrp="1" noChangeArrowheads="1"/>
          </p:cNvSpPr>
          <p:nvPr>
            <p:ph idx="1"/>
          </p:nvPr>
        </p:nvSpPr>
        <p:spPr bwMode="auto">
          <a:xfrm>
            <a:off x="457200" y="936229"/>
            <a:ext cx="8401987"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Predictive Analysis (What can happen in the future?)</a:t>
            </a:r>
            <a:endParaRPr lang="en-US" sz="3600" dirty="0"/>
          </a:p>
          <a:p>
            <a:pPr>
              <a:buFont typeface="Arial" panose="020B0604020202020204" pitchFamily="34" charset="0"/>
              <a:buChar char="•"/>
            </a:pPr>
            <a:r>
              <a:rPr lang="en-US" sz="3600" dirty="0"/>
              <a:t>Example: An e-commerce site uses historical purchase data to predict which products will be in high demand during the holiday season.</a:t>
            </a:r>
          </a:p>
          <a:p>
            <a:pPr>
              <a:buFont typeface="Arial" panose="020B0604020202020204" pitchFamily="34" charset="0"/>
              <a:buChar char="•"/>
            </a:pPr>
            <a:r>
              <a:rPr lang="en-US" sz="3600" b="1" dirty="0"/>
              <a:t>Use Case:</a:t>
            </a:r>
            <a:r>
              <a:rPr lang="en-US" sz="3600" dirty="0"/>
              <a:t> Forecasting future trends, such as customer churn, stock market movements, or disease outbreaks.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792155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TotalTime>
  <Words>1018</Words>
  <Application>Microsoft Office PowerPoint</Application>
  <PresentationFormat>On-screen Show (4:3)</PresentationFormat>
  <Paragraphs>110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Arial</vt:lpstr>
      <vt:lpstr>Calibri</vt:lpstr>
      <vt:lpstr>Calibri Light</vt:lpstr>
      <vt:lpstr>Symbol</vt:lpstr>
      <vt:lpstr>Office 2013 - 2022 Theme</vt:lpstr>
      <vt:lpstr>Introduction to Data Analysis</vt:lpstr>
      <vt:lpstr>What is Data Analysis?</vt:lpstr>
      <vt:lpstr>Data Analysis vs. Data Analytics</vt:lpstr>
      <vt:lpstr>Why Data Analysis?</vt:lpstr>
      <vt:lpstr>Take 3-4 minutes and think about two examples of data benefits in healthcare and finance? Write it down with you for discussion </vt:lpstr>
      <vt:lpstr>Types of Data Analysis</vt:lpstr>
      <vt:lpstr>Examples</vt:lpstr>
      <vt:lpstr>Examples</vt:lpstr>
      <vt:lpstr>Examples</vt:lpstr>
      <vt:lpstr>Examples</vt:lpstr>
      <vt:lpstr>Process Flow of Data Analysis</vt:lpstr>
      <vt:lpstr>Examples of each stage </vt:lpstr>
      <vt:lpstr>PowerPoint Presentation</vt:lpstr>
      <vt:lpstr>Data Cleaning </vt:lpstr>
      <vt:lpstr>Data Preparation </vt:lpstr>
      <vt:lpstr>Data Analysis </vt:lpstr>
      <vt:lpstr>Data Interpretation &amp; Result Summarization </vt:lpstr>
      <vt:lpstr>Data Visualization </vt:lpstr>
      <vt:lpstr>Types of Data</vt:lpstr>
      <vt:lpstr>File Formats in Data Analysis</vt:lpstr>
      <vt:lpstr>Python Libraries for Data Analysis</vt:lpstr>
      <vt:lpstr>PowerPoint Presentation</vt:lpstr>
      <vt:lpstr>Pandas (Data Manipulation and Analysis) </vt:lpstr>
      <vt:lpstr>MatplotLib</vt:lpstr>
      <vt:lpstr>Example of line chart</vt:lpstr>
      <vt:lpstr>Example of Scikit-Learn Code</vt:lpstr>
      <vt:lpstr>Example output</vt:lpstr>
      <vt:lpstr>PowerPoint Presentation</vt:lpstr>
      <vt:lpstr>Example of Boxplot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PEACE</dc:creator>
  <cp:keywords/>
  <dc:description>generated using python-pptx</dc:description>
  <cp:lastModifiedBy>Noor Official</cp:lastModifiedBy>
  <cp:revision>12</cp:revision>
  <dcterms:created xsi:type="dcterms:W3CDTF">2013-01-27T09:14:16Z</dcterms:created>
  <dcterms:modified xsi:type="dcterms:W3CDTF">2025-03-26T00:24:31Z</dcterms:modified>
  <cp:category/>
</cp:coreProperties>
</file>