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7" r:id="rId4"/>
    <p:sldId id="258" r:id="rId5"/>
    <p:sldId id="259"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12" autoAdjust="0"/>
  </p:normalViewPr>
  <p:slideViewPr>
    <p:cSldViewPr snapToGrid="0" showGuides="1">
      <p:cViewPr varScale="1">
        <p:scale>
          <a:sx n="58" d="100"/>
          <a:sy n="58" d="100"/>
        </p:scale>
        <p:origin x="114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12/24/2022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373" y="477038"/>
            <a:ext cx="8570098" cy="3255264"/>
          </a:xfrm>
        </p:spPr>
        <p:txBody>
          <a:bodyPr/>
          <a:lstStyle/>
          <a:p>
            <a:r>
              <a:rPr lang="en-US" b="1" dirty="0" smtClean="0"/>
              <a:t>File Management System</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76197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1469" y="166255"/>
            <a:ext cx="8379229" cy="6517178"/>
          </a:xfrm>
        </p:spPr>
      </p:pic>
    </p:spTree>
    <p:extLst>
      <p:ext uri="{BB962C8B-B14F-4D97-AF65-F5344CB8AC3E}">
        <p14:creationId xmlns:p14="http://schemas.microsoft.com/office/powerpoint/2010/main" val="281807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Design pattern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1345" y="116378"/>
            <a:ext cx="8700655" cy="6741622"/>
          </a:xfrm>
        </p:spPr>
      </p:pic>
    </p:spTree>
    <p:extLst>
      <p:ext uri="{BB962C8B-B14F-4D97-AF65-F5344CB8AC3E}">
        <p14:creationId xmlns:p14="http://schemas.microsoft.com/office/powerpoint/2010/main" val="322864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sz="3000" b="1" dirty="0"/>
              <a:t>The purpose of the document is to collect and analyze all assorted ideas that have come up to define the system, its requirements with respect to consumers. Also, we shall predict and sort out how we hope this product will be used in order to gain a better understanding of the project, outline concepts that may be developed later, and document ideas that are being considered, but may be discarded as the product develops.</a:t>
            </a:r>
            <a:endParaRPr lang="en-US" sz="3000" b="1" dirty="0"/>
          </a:p>
          <a:p>
            <a:r>
              <a:rPr lang="en-US" sz="3000" b="1" dirty="0"/>
              <a:t>In short, the purpose of this SRS document is to provide a detailed overview of our software product, its parameters and goals. This document describes the project's target audience and its user interface, hardware and software requirements. It defines how our client, team and audience see the product and its functionality</a:t>
            </a:r>
            <a:r>
              <a:rPr lang="en-US" dirty="0"/>
              <a:t>.</a:t>
            </a:r>
            <a:endParaRPr lang="en-US" dirty="0"/>
          </a:p>
          <a:p>
            <a:r>
              <a:rPr lang="en-US" dirty="0"/>
              <a:t/>
            </a:r>
            <a:br>
              <a:rPr lang="en-US" dirty="0"/>
            </a:br>
            <a:endParaRPr lang="en-US" dirty="0"/>
          </a:p>
        </p:txBody>
      </p:sp>
    </p:spTree>
    <p:extLst>
      <p:ext uri="{BB962C8B-B14F-4D97-AF65-F5344CB8AC3E}">
        <p14:creationId xmlns:p14="http://schemas.microsoft.com/office/powerpoint/2010/main" val="298634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8630" y="363513"/>
            <a:ext cx="8214102" cy="6121830"/>
          </a:xfrm>
        </p:spPr>
      </p:pic>
    </p:spTree>
    <p:extLst>
      <p:ext uri="{BB962C8B-B14F-4D97-AF65-F5344CB8AC3E}">
        <p14:creationId xmlns:p14="http://schemas.microsoft.com/office/powerpoint/2010/main" val="3057950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5125" y="0"/>
            <a:ext cx="8291594" cy="6858000"/>
          </a:xfrm>
        </p:spPr>
      </p:pic>
    </p:spTree>
    <p:extLst>
      <p:ext uri="{BB962C8B-B14F-4D97-AF65-F5344CB8AC3E}">
        <p14:creationId xmlns:p14="http://schemas.microsoft.com/office/powerpoint/2010/main" val="2991499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2610774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089125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377" y="0"/>
            <a:ext cx="12308378" cy="6858000"/>
          </a:xfrm>
        </p:spPr>
      </p:pic>
    </p:spTree>
    <p:extLst>
      <p:ext uri="{BB962C8B-B14F-4D97-AF65-F5344CB8AC3E}">
        <p14:creationId xmlns:p14="http://schemas.microsoft.com/office/powerpoint/2010/main" val="2502198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1" y="124276"/>
            <a:ext cx="8212974" cy="6600304"/>
          </a:xfrm>
        </p:spPr>
      </p:pic>
    </p:spTree>
    <p:extLst>
      <p:ext uri="{BB962C8B-B14F-4D97-AF65-F5344CB8AC3E}">
        <p14:creationId xmlns:p14="http://schemas.microsoft.com/office/powerpoint/2010/main" val="713004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416" y="557346"/>
            <a:ext cx="7838899" cy="5734163"/>
          </a:xfrm>
        </p:spPr>
      </p:pic>
    </p:spTree>
    <p:extLst>
      <p:ext uri="{BB962C8B-B14F-4D97-AF65-F5344CB8AC3E}">
        <p14:creationId xmlns:p14="http://schemas.microsoft.com/office/powerpoint/2010/main" val="142245710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1275</TotalTime>
  <Words>147</Words>
  <Application>Microsoft Office PowerPoint</Application>
  <PresentationFormat>Widescreen</PresentationFormat>
  <Paragraphs>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File Management System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Factory Design pattern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Managment System</dc:title>
  <dc:creator>Msys</dc:creator>
  <cp:lastModifiedBy>Msys</cp:lastModifiedBy>
  <cp:revision>6</cp:revision>
  <dcterms:created xsi:type="dcterms:W3CDTF">2022-12-24T12:42:00Z</dcterms:created>
  <dcterms:modified xsi:type="dcterms:W3CDTF">2022-12-25T09:57:06Z</dcterms:modified>
</cp:coreProperties>
</file>