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68" r:id="rId4"/>
    <p:sldId id="257" r:id="rId5"/>
    <p:sldId id="258" r:id="rId6"/>
    <p:sldId id="259" r:id="rId7"/>
    <p:sldId id="260" r:id="rId8"/>
    <p:sldId id="261" r:id="rId9"/>
    <p:sldId id="262" r:id="rId10"/>
    <p:sldId id="264"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712" autoAdjust="0"/>
  </p:normalViewPr>
  <p:slideViewPr>
    <p:cSldViewPr snapToGrid="0" showGuides="1">
      <p:cViewPr varScale="1">
        <p:scale>
          <a:sx n="68" d="100"/>
          <a:sy n="68" d="100"/>
        </p:scale>
        <p:origin x="-822" y="-102"/>
      </p:cViewPr>
      <p:guideLst>
        <p:guide orient="horz" pos="2160"/>
        <p:guide pos="386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12/25/2022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12/25/2022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12/25/2022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12/25/2022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12/25/2022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12/25/2022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7373" y="477038"/>
            <a:ext cx="8570098" cy="3255264"/>
          </a:xfrm>
        </p:spPr>
        <p:txBody>
          <a:bodyPr/>
          <a:lstStyle/>
          <a:p>
            <a:r>
              <a:rPr lang="en-US" b="1" dirty="0" smtClean="0"/>
              <a:t>File Management System</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2476197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732416" y="557346"/>
            <a:ext cx="7838899" cy="5734163"/>
          </a:xfrm>
        </p:spPr>
      </p:pic>
    </p:spTree>
    <p:extLst>
      <p:ext uri="{BB962C8B-B14F-4D97-AF65-F5344CB8AC3E}">
        <p14:creationId xmlns:p14="http://schemas.microsoft.com/office/powerpoint/2010/main" xmlns="" val="1422457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441469" y="166255"/>
            <a:ext cx="8379229" cy="6517178"/>
          </a:xfrm>
        </p:spPr>
      </p:pic>
    </p:spTree>
    <p:extLst>
      <p:ext uri="{BB962C8B-B14F-4D97-AF65-F5344CB8AC3E}">
        <p14:creationId xmlns:p14="http://schemas.microsoft.com/office/powerpoint/2010/main" xmlns="" val="2818078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Design pattern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200401" y="116378"/>
            <a:ext cx="8767156" cy="6741622"/>
          </a:xfrm>
        </p:spPr>
      </p:pic>
    </p:spTree>
    <p:extLst>
      <p:ext uri="{BB962C8B-B14F-4D97-AF65-F5344CB8AC3E}">
        <p14:creationId xmlns:p14="http://schemas.microsoft.com/office/powerpoint/2010/main" xmlns="" val="3228649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200400" y="0"/>
            <a:ext cx="8991599" cy="6857999"/>
          </a:xfrm>
        </p:spPr>
      </p:pic>
    </p:spTree>
    <p:extLst>
      <p:ext uri="{BB962C8B-B14F-4D97-AF65-F5344CB8AC3E}">
        <p14:creationId xmlns:p14="http://schemas.microsoft.com/office/powerpoint/2010/main" xmlns="" val="1375080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Encrypted Adapter</a:t>
            </a:r>
            <a:br>
              <a:rPr lang="en-US" dirty="0" smtClean="0"/>
            </a:br>
            <a:endParaRPr lang="en-US" dirty="0"/>
          </a:p>
        </p:txBody>
      </p:sp>
      <p:sp>
        <p:nvSpPr>
          <p:cNvPr id="3" name="عنصر نائب للمحتوى 2"/>
          <p:cNvSpPr>
            <a:spLocks noGrp="1"/>
          </p:cNvSpPr>
          <p:nvPr>
            <p:ph idx="1"/>
          </p:nvPr>
        </p:nvSpPr>
        <p:spPr/>
        <p:txBody>
          <a:bodyPr/>
          <a:lstStyle/>
          <a:p>
            <a:endParaRPr lang="en-US"/>
          </a:p>
        </p:txBody>
      </p:sp>
      <p:pic>
        <p:nvPicPr>
          <p:cNvPr id="1026" name="Picture 2" descr="C:\Users\AL-Aseel\Downloads\317893492_681152546989898_3509280715413600925_n.png"/>
          <p:cNvPicPr>
            <a:picLocks noChangeAspect="1" noChangeArrowheads="1"/>
          </p:cNvPicPr>
          <p:nvPr/>
        </p:nvPicPr>
        <p:blipFill>
          <a:blip r:embed="rId2"/>
          <a:srcRect/>
          <a:stretch>
            <a:fillRect/>
          </a:stretch>
        </p:blipFill>
        <p:spPr bwMode="auto">
          <a:xfrm>
            <a:off x="3727938" y="717452"/>
            <a:ext cx="7976381" cy="537385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3408220" y="764771"/>
            <a:ext cx="8379228" cy="5685490"/>
          </a:xfrm>
        </p:spPr>
        <p:txBody>
          <a:bodyPr>
            <a:noAutofit/>
          </a:bodyPr>
          <a:lstStyle/>
          <a:p>
            <a:pPr marL="0" indent="0">
              <a:buNone/>
            </a:pPr>
            <a:r>
              <a:rPr lang="en-US" b="1" dirty="0"/>
              <a:t>When  start a project, choose where you want to store the files.  using a MySQL database as a file repository</a:t>
            </a:r>
            <a:r>
              <a:rPr lang="ar-SA" b="1" dirty="0"/>
              <a:t>و</a:t>
            </a:r>
            <a:r>
              <a:rPr lang="en-US" b="1" dirty="0"/>
              <a:t>can set up a MySQL database and create a table to store files.</a:t>
            </a:r>
          </a:p>
          <a:p>
            <a:pPr marL="0" indent="0">
              <a:buNone/>
            </a:pPr>
            <a:r>
              <a:rPr lang="en-US" b="1" dirty="0"/>
              <a:t>Choose a programming language using java. You can use Java to establish a MySQL database connection, create a single design pattern for the database connection, and implement user authentication and file repository features.</a:t>
            </a:r>
          </a:p>
          <a:p>
            <a:pPr marL="0" indent="0">
              <a:buNone/>
            </a:pPr>
            <a:endParaRPr lang="en-US" b="1" dirty="0"/>
          </a:p>
          <a:p>
            <a:pPr marL="0" indent="0">
              <a:buNone/>
            </a:pPr>
            <a:r>
              <a:rPr lang="en-US" b="1" dirty="0"/>
              <a:t>Create a single design pattern for the database connection. The singleton design pattern ensures that only one instance of the connection is created, which can improve the performance of this application.</a:t>
            </a:r>
          </a:p>
          <a:p>
            <a:pPr marL="0" indent="0">
              <a:buNone/>
            </a:pPr>
            <a:endParaRPr lang="en-US" b="1" dirty="0"/>
          </a:p>
          <a:p>
            <a:pPr marL="0" indent="0">
              <a:buNone/>
            </a:pPr>
            <a:r>
              <a:rPr lang="en-US" b="1" dirty="0"/>
              <a:t>Implement user authentication. the system should have three types of users: administrator, employee, and reader. You can create a registration and login feature for these users, and store the user information in a MySQL database.</a:t>
            </a:r>
          </a:p>
          <a:p>
            <a:pPr marL="0" indent="0">
              <a:buNone/>
            </a:pPr>
            <a:endParaRPr lang="en-US" b="1" dirty="0"/>
          </a:p>
        </p:txBody>
      </p:sp>
    </p:spTree>
    <p:extLst>
      <p:ext uri="{BB962C8B-B14F-4D97-AF65-F5344CB8AC3E}">
        <p14:creationId xmlns:p14="http://schemas.microsoft.com/office/powerpoint/2010/main" xmlns="" val="298634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Implement file repository features. the ability to import, export, delete, read, write and undo previous files. You can use the factory design pattern to create methods for each of these operations.</a:t>
            </a:r>
          </a:p>
          <a:p>
            <a:pPr marL="0" indent="0">
              <a:buNone/>
            </a:pPr>
            <a:endParaRPr lang="en-US" b="1" dirty="0"/>
          </a:p>
          <a:p>
            <a:pPr marL="0" indent="0">
              <a:buNone/>
            </a:pPr>
            <a:r>
              <a:rPr lang="en-US" b="1" dirty="0"/>
              <a:t>Perform file encryption. using the Adapter design pattern to encode filenames before importing them into the file repository. create a converter class that implements encryption and use it to encrypt filenames before storing them in the file repository.</a:t>
            </a:r>
          </a:p>
          <a:p>
            <a:pPr marL="0" indent="0">
              <a:buNone/>
            </a:pPr>
            <a:endParaRPr lang="en-US" b="1" dirty="0"/>
          </a:p>
          <a:p>
            <a:pPr marL="0" indent="0">
              <a:buNone/>
            </a:pPr>
            <a:r>
              <a:rPr lang="en-US" b="1" dirty="0"/>
              <a:t>Create a user enumeration of different types of users. You can create an enumeration of constants for each type of user </a:t>
            </a:r>
            <a:r>
              <a:rPr lang="en-US" b="1" dirty="0" smtClean="0"/>
              <a:t>(e.g. </a:t>
            </a:r>
            <a:r>
              <a:rPr lang="en-US" b="1" dirty="0"/>
              <a:t>ADMIN, STAFF, READER) and use them to represent the different types of users in this code. and show the </a:t>
            </a:r>
            <a:r>
              <a:rPr lang="en-US" b="1" dirty="0" smtClean="0"/>
              <a:t>operation </a:t>
            </a:r>
            <a:r>
              <a:rPr lang="en-US" b="1" dirty="0"/>
              <a:t>can do it</a:t>
            </a:r>
            <a:br>
              <a:rPr lang="en-US" b="1" dirty="0"/>
            </a:br>
            <a:endParaRPr lang="en-US" b="1" dirty="0"/>
          </a:p>
          <a:p>
            <a:endParaRPr lang="en-US" dirty="0"/>
          </a:p>
        </p:txBody>
      </p:sp>
    </p:spTree>
    <p:extLst>
      <p:ext uri="{BB962C8B-B14F-4D97-AF65-F5344CB8AC3E}">
        <p14:creationId xmlns:p14="http://schemas.microsoft.com/office/powerpoint/2010/main" xmlns="" val="511220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378630" y="0"/>
            <a:ext cx="8813370" cy="6858000"/>
          </a:xfrm>
        </p:spPr>
      </p:pic>
    </p:spTree>
    <p:extLst>
      <p:ext uri="{BB962C8B-B14F-4D97-AF65-F5344CB8AC3E}">
        <p14:creationId xmlns:p14="http://schemas.microsoft.com/office/powerpoint/2010/main" xmlns="" val="3057950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425125" y="0"/>
            <a:ext cx="8291594" cy="6858000"/>
          </a:xfrm>
        </p:spPr>
      </p:pic>
    </p:spTree>
    <p:extLst>
      <p:ext uri="{BB962C8B-B14F-4D97-AF65-F5344CB8AC3E}">
        <p14:creationId xmlns:p14="http://schemas.microsoft.com/office/powerpoint/2010/main" xmlns="" val="2991499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0"/>
            <a:ext cx="12192000" cy="6857999"/>
          </a:xfrm>
        </p:spPr>
      </p:pic>
    </p:spTree>
    <p:extLst>
      <p:ext uri="{BB962C8B-B14F-4D97-AF65-F5344CB8AC3E}">
        <p14:creationId xmlns:p14="http://schemas.microsoft.com/office/powerpoint/2010/main" xmlns="" val="2610774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p:spPr>
      </p:pic>
    </p:spTree>
    <p:extLst>
      <p:ext uri="{BB962C8B-B14F-4D97-AF65-F5344CB8AC3E}">
        <p14:creationId xmlns:p14="http://schemas.microsoft.com/office/powerpoint/2010/main" xmlns="" val="1089125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6377" y="0"/>
            <a:ext cx="12308378" cy="6858000"/>
          </a:xfrm>
        </p:spPr>
      </p:pic>
    </p:spTree>
    <p:extLst>
      <p:ext uri="{BB962C8B-B14F-4D97-AF65-F5344CB8AC3E}">
        <p14:creationId xmlns:p14="http://schemas.microsoft.com/office/powerpoint/2010/main" xmlns="" val="2502198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200401" y="124276"/>
            <a:ext cx="8212974" cy="6600304"/>
          </a:xfrm>
        </p:spPr>
      </p:pic>
    </p:spTree>
    <p:extLst>
      <p:ext uri="{BB962C8B-B14F-4D97-AF65-F5344CB8AC3E}">
        <p14:creationId xmlns:p14="http://schemas.microsoft.com/office/powerpoint/2010/main" xmlns="" val="713004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1898</TotalTime>
  <Words>291</Words>
  <Application>Microsoft Office PowerPoint</Application>
  <PresentationFormat>مخصص</PresentationFormat>
  <Paragraphs>15</Paragraphs>
  <Slides>14</Slides>
  <Notes>0</Notes>
  <HiddenSlides>0</HiddenSlides>
  <MMClips>0</MMClips>
  <ScaleCrop>false</ScaleCrop>
  <HeadingPairs>
    <vt:vector size="4" baseType="variant">
      <vt:variant>
        <vt:lpstr>سمة</vt:lpstr>
      </vt:variant>
      <vt:variant>
        <vt:i4>1</vt:i4>
      </vt:variant>
      <vt:variant>
        <vt:lpstr>عناوين الشرائح</vt:lpstr>
      </vt:variant>
      <vt:variant>
        <vt:i4>14</vt:i4>
      </vt:variant>
    </vt:vector>
  </HeadingPairs>
  <TitlesOfParts>
    <vt:vector size="15" baseType="lpstr">
      <vt:lpstr>Frame</vt:lpstr>
      <vt:lpstr>File Management System</vt:lpstr>
      <vt:lpstr>Introduction:</vt:lpstr>
      <vt:lpstr>الشريحة 3</vt:lpstr>
      <vt:lpstr>الشريحة 4</vt:lpstr>
      <vt:lpstr>الشريحة 5</vt:lpstr>
      <vt:lpstr>الشريحة 6</vt:lpstr>
      <vt:lpstr>الشريحة 7</vt:lpstr>
      <vt:lpstr>الشريحة 8</vt:lpstr>
      <vt:lpstr>الشريحة 9</vt:lpstr>
      <vt:lpstr>الشريحة 10</vt:lpstr>
      <vt:lpstr>الشريحة 11</vt:lpstr>
      <vt:lpstr>Factory Design pattern</vt:lpstr>
      <vt:lpstr>الشريحة 13</vt:lpstr>
      <vt:lpstr>Encrypted Adapter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Managment System</dc:title>
  <dc:creator>Msys</dc:creator>
  <cp:lastModifiedBy>AL-Aseel</cp:lastModifiedBy>
  <cp:revision>11</cp:revision>
  <dcterms:created xsi:type="dcterms:W3CDTF">2022-12-24T12:42:00Z</dcterms:created>
  <dcterms:modified xsi:type="dcterms:W3CDTF">2022-12-25T21:45:28Z</dcterms:modified>
</cp:coreProperties>
</file>