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8"/>
  </p:notesMasterIdLst>
  <p:sldIdLst>
    <p:sldId id="256" r:id="rId5"/>
    <p:sldId id="302" r:id="rId6"/>
    <p:sldId id="258" r:id="rId7"/>
    <p:sldId id="260" r:id="rId8"/>
    <p:sldId id="297" r:id="rId9"/>
    <p:sldId id="299" r:id="rId10"/>
    <p:sldId id="306" r:id="rId11"/>
    <p:sldId id="307" r:id="rId12"/>
    <p:sldId id="308" r:id="rId13"/>
    <p:sldId id="300" r:id="rId14"/>
    <p:sldId id="304" r:id="rId15"/>
    <p:sldId id="30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E3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0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6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49" y="523461"/>
            <a:ext cx="4650901" cy="2334637"/>
          </a:xfrm>
        </p:spPr>
        <p:txBody>
          <a:bodyPr>
            <a:normAutofit/>
          </a:bodyPr>
          <a:lstStyle/>
          <a:p>
            <a:r>
              <a:rPr lang="en-US" dirty="0"/>
              <a:t>Phone Directory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22213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Group 20</a:t>
            </a:r>
          </a:p>
          <a:p>
            <a:r>
              <a:rPr lang="en-US" dirty="0">
                <a:cs typeface="Calibri"/>
              </a:rPr>
              <a:t>Muhammad Hammad Tahir</a:t>
            </a:r>
          </a:p>
          <a:p>
            <a:r>
              <a:rPr lang="en-US" dirty="0">
                <a:cs typeface="Calibri"/>
              </a:rPr>
              <a:t>Aqsa Saeed</a:t>
            </a:r>
          </a:p>
          <a:p>
            <a:r>
              <a:rPr lang="en-US" dirty="0">
                <a:cs typeface="Calibri"/>
              </a:rPr>
              <a:t>Noor Fatima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0A734-0853-755B-4FE3-DE45F75D1578}"/>
              </a:ext>
            </a:extLst>
          </p:cNvPr>
          <p:cNvSpPr txBox="1"/>
          <p:nvPr/>
        </p:nvSpPr>
        <p:spPr>
          <a:xfrm>
            <a:off x="2488160" y="2744787"/>
            <a:ext cx="36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 dirty="0"/>
              <a:t>Program Output:</a:t>
            </a:r>
          </a:p>
        </p:txBody>
      </p:sp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A9B783-315C-05B0-B23D-A42A4660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8" y="1613237"/>
            <a:ext cx="4928400" cy="4849474"/>
          </a:xfrm>
          <a:prstGeom prst="rect">
            <a:avLst/>
          </a:prstGeom>
          <a:noFill/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5A380EE5-668E-4855-BA46-77A0FE40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00" y="1613237"/>
            <a:ext cx="4928400" cy="4849474"/>
          </a:xfrm>
          <a:prstGeom prst="rect">
            <a:avLst/>
          </a:prstGeom>
          <a:noFill/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40DC26AA-F62B-D6F2-6357-88C9D871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 dirty="0"/>
              <a:t>Program Output: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AADF2F4-2A0E-6D8D-B118-E250F0BE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98" y="1688148"/>
            <a:ext cx="4928400" cy="4669452"/>
          </a:xfrm>
          <a:prstGeom prst="rect">
            <a:avLst/>
          </a:prstGeom>
          <a:noFill/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A3F8879-92BA-D4E7-2F98-F3E4F17C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02" y="1688149"/>
            <a:ext cx="4928400" cy="4669452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 dirty="0"/>
              <a:t>Program Output: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11EE887-1855-727C-8964-CD6F45EEE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69" b="-1"/>
          <a:stretch/>
        </p:blipFill>
        <p:spPr>
          <a:xfrm>
            <a:off x="989400" y="1685925"/>
            <a:ext cx="4928400" cy="4092575"/>
          </a:xfrm>
          <a:prstGeom prst="rect">
            <a:avLst/>
          </a:prstGeom>
          <a:noFill/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146C40D-BFB0-5C31-E58C-036A458CB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22" b="-2"/>
          <a:stretch/>
        </p:blipFill>
        <p:spPr>
          <a:xfrm>
            <a:off x="6274202" y="1685925"/>
            <a:ext cx="4928400" cy="4092575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426762-912D-A53A-1749-EE5E05C5AAF4}"/>
              </a:ext>
            </a:extLst>
          </p:cNvPr>
          <p:cNvSpPr/>
          <p:nvPr/>
        </p:nvSpPr>
        <p:spPr>
          <a:xfrm>
            <a:off x="0" y="0"/>
            <a:ext cx="12192000" cy="6318000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00DF0-09AA-FD8F-C9A0-08E469201D15}"/>
              </a:ext>
            </a:extLst>
          </p:cNvPr>
          <p:cNvSpPr txBox="1"/>
          <p:nvPr/>
        </p:nvSpPr>
        <p:spPr>
          <a:xfrm>
            <a:off x="3747696" y="2505670"/>
            <a:ext cx="509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20250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4" y="2735927"/>
            <a:ext cx="5338555" cy="287532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Hallvatica"/>
                <a:ea typeface="Calibri" panose="020F0502020204030204" pitchFamily="34" charset="0"/>
                <a:cs typeface="Times New Roman" panose="02020603050405020304" pitchFamily="18" charset="0"/>
              </a:rPr>
              <a:t>Add new contact information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Hallvatica"/>
                <a:ea typeface="Calibri" panose="020F0502020204030204" pitchFamily="34" charset="0"/>
                <a:cs typeface="Times New Roman" panose="02020603050405020304" pitchFamily="18" charset="0"/>
              </a:rPr>
              <a:t>Search contact information of specific person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Hallvatica"/>
                <a:ea typeface="Calibri" panose="020F0502020204030204" pitchFamily="34" charset="0"/>
                <a:cs typeface="Times New Roman" panose="02020603050405020304" pitchFamily="18" charset="0"/>
              </a:rPr>
              <a:t>Remove existing contact information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Hallvatica"/>
                <a:ea typeface="Calibri" panose="020F0502020204030204" pitchFamily="34" charset="0"/>
                <a:cs typeface="Times New Roman" panose="02020603050405020304" pitchFamily="18" charset="0"/>
              </a:rPr>
              <a:t>View all contact’s information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4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About Phone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735927"/>
            <a:ext cx="4819650" cy="287532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Main concern is space efficiency to store more contact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Can tolerate the little time delay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Can’t tolerate the space wastage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Use Binary Search Tree (BST) and SET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Binary Search Tree: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3706D-F5DD-1C1B-1A57-A36153C8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2342736"/>
          </a:xfrm>
        </p:spPr>
        <p:txBody>
          <a:bodyPr>
            <a:normAutofit/>
          </a:bodyPr>
          <a:lstStyle/>
          <a:p>
            <a:r>
              <a:rPr lang="en-US" dirty="0"/>
              <a:t>A Binary Search Tree is a binary tree with nodes having at most two children: left and right.</a:t>
            </a:r>
          </a:p>
          <a:p>
            <a:r>
              <a:rPr lang="en-US" dirty="0"/>
              <a:t> The key property is that each node's left subtree contains elements less than the node, and its right subtree contains elements greater than the node.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20F9A2-6C13-AB82-68CD-935A2530548F}"/>
              </a:ext>
            </a:extLst>
          </p:cNvPr>
          <p:cNvSpPr txBox="1">
            <a:spLocks/>
          </p:cNvSpPr>
          <p:nvPr/>
        </p:nvSpPr>
        <p:spPr>
          <a:xfrm>
            <a:off x="962896" y="3710608"/>
            <a:ext cx="10213200" cy="5605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Sets:</a:t>
            </a:r>
          </a:p>
        </p:txBody>
      </p:sp>
      <p:sp>
        <p:nvSpPr>
          <p:cNvPr id="7" name="Slide Number Placeholder 49">
            <a:extLst>
              <a:ext uri="{FF2B5EF4-FFF2-40B4-BE49-F238E27FC236}">
                <a16:creationId xmlns:a16="http://schemas.microsoft.com/office/drawing/2014/main" id="{A19AEDAF-CEB6-B8CD-4D6F-109360E6FFD8}"/>
              </a:ext>
            </a:extLst>
          </p:cNvPr>
          <p:cNvSpPr txBox="1">
            <a:spLocks/>
          </p:cNvSpPr>
          <p:nvPr/>
        </p:nvSpPr>
        <p:spPr>
          <a:xfrm>
            <a:off x="9982800" y="9054417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F1B62AD-4826-EE80-A427-F1806FC49458}"/>
              </a:ext>
            </a:extLst>
          </p:cNvPr>
          <p:cNvSpPr txBox="1">
            <a:spLocks/>
          </p:cNvSpPr>
          <p:nvPr/>
        </p:nvSpPr>
        <p:spPr>
          <a:xfrm>
            <a:off x="989400" y="4311572"/>
            <a:ext cx="10213200" cy="215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Uniqueness.</a:t>
            </a:r>
          </a:p>
          <a:p>
            <a:r>
              <a:rPr lang="en-US" dirty="0"/>
              <a:t> No duplicate item is allowed to store in the SETs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07B8240-F7F8-028C-9B30-DFF083A40BE6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E6396-1CCB-48E7-7590-573127412E1A}"/>
              </a:ext>
            </a:extLst>
          </p:cNvPr>
          <p:cNvSpPr txBox="1"/>
          <p:nvPr/>
        </p:nvSpPr>
        <p:spPr>
          <a:xfrm>
            <a:off x="1404730" y="1961322"/>
            <a:ext cx="9797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deletion operations also have an average time complexity of </a:t>
            </a:r>
            <a:r>
              <a:rPr lang="en-US" b="1" dirty="0"/>
              <a:t>O(Height of Tree)</a:t>
            </a:r>
            <a:r>
              <a:rPr lang="en-US" dirty="0"/>
              <a:t> or </a:t>
            </a:r>
            <a:r>
              <a:rPr lang="en-US" b="1" dirty="0"/>
              <a:t>O(log n), </a:t>
            </a:r>
            <a:r>
              <a:rPr lang="en-US" dirty="0"/>
              <a:t>ensuring efficient updates to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BST allows efficient search operations with an average time complexity of </a:t>
            </a:r>
            <a:r>
              <a:rPr lang="en-US" b="1" dirty="0"/>
              <a:t>O(Height of Tree) </a:t>
            </a:r>
            <a:r>
              <a:rPr lang="en-US" dirty="0"/>
              <a:t>or </a:t>
            </a:r>
            <a:r>
              <a:rPr lang="en-US" b="1" dirty="0"/>
              <a:t>O(log 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BST worst case will take </a:t>
            </a:r>
            <a:r>
              <a:rPr lang="en-US" b="1" dirty="0"/>
              <a:t>O(N).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insertion and deletion will take </a:t>
            </a:r>
            <a:r>
              <a:rPr lang="en-US" b="1" dirty="0"/>
              <a:t>O(N).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searching will take </a:t>
            </a:r>
            <a:r>
              <a:rPr lang="en-US" b="1" dirty="0"/>
              <a:t>O(N).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complexity for BST is </a:t>
            </a:r>
            <a:r>
              <a:rPr lang="en-US" b="1" dirty="0"/>
              <a:t>O(N).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complexity for SET is </a:t>
            </a:r>
            <a:r>
              <a:rPr lang="en-US" b="1" dirty="0"/>
              <a:t>O(N).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685704-90B1-B614-8D35-9E3DCC5281E9}"/>
              </a:ext>
            </a:extLst>
          </p:cNvPr>
          <p:cNvSpPr/>
          <p:nvPr/>
        </p:nvSpPr>
        <p:spPr>
          <a:xfrm>
            <a:off x="397565" y="6400800"/>
            <a:ext cx="7262192" cy="344557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98">
            <a:extLst>
              <a:ext uri="{FF2B5EF4-FFF2-40B4-BE49-F238E27FC236}">
                <a16:creationId xmlns:a16="http://schemas.microsoft.com/office/drawing/2014/main" id="{0CB2C1EE-00ED-88BF-AA40-6AAC5E04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16993"/>
            <a:ext cx="10213200" cy="1112836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79848F8-377F-3532-17D7-DB3829CB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7" y="1465114"/>
            <a:ext cx="9889587" cy="50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07B8240-F7F8-028C-9B30-DFF083A40BE6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Algorithms for New Data Structure (SET)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E6396-1CCB-48E7-7590-573127412E1A}"/>
              </a:ext>
            </a:extLst>
          </p:cNvPr>
          <p:cNvSpPr txBox="1"/>
          <p:nvPr/>
        </p:nvSpPr>
        <p:spPr>
          <a:xfrm>
            <a:off x="1404730" y="1961322"/>
            <a:ext cx="9797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/>
              <a:t>AddToSet</a:t>
            </a:r>
            <a:r>
              <a:rPr lang="en-US" dirty="0"/>
              <a:t>( element): </a:t>
            </a:r>
          </a:p>
          <a:p>
            <a:r>
              <a:rPr lang="en-US" dirty="0"/>
              <a:t>Input: element (data to be added)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Contains( element):        </a:t>
            </a:r>
          </a:p>
          <a:p>
            <a:pPr lvl="1"/>
            <a:r>
              <a:rPr lang="en-US" dirty="0" err="1"/>
              <a:t>newNode</a:t>
            </a:r>
            <a:r>
              <a:rPr lang="en-US" dirty="0"/>
              <a:t> = </a:t>
            </a:r>
            <a:r>
              <a:rPr lang="en-US" dirty="0" err="1"/>
              <a:t>CreateNode</a:t>
            </a:r>
            <a:r>
              <a:rPr lang="en-US" dirty="0"/>
              <a:t>(element)        </a:t>
            </a:r>
          </a:p>
          <a:p>
            <a:pPr lvl="1"/>
            <a:r>
              <a:rPr lang="en-US" dirty="0"/>
              <a:t>if set-&gt;head is NULL:            </a:t>
            </a:r>
          </a:p>
          <a:p>
            <a:pPr lvl="1"/>
            <a:r>
              <a:rPr lang="en-US" dirty="0"/>
              <a:t>	set-&gt;head = </a:t>
            </a:r>
            <a:r>
              <a:rPr lang="en-US" dirty="0" err="1"/>
              <a:t>newNode</a:t>
            </a:r>
            <a:r>
              <a:rPr lang="en-US" dirty="0"/>
              <a:t>        </a:t>
            </a:r>
          </a:p>
          <a:p>
            <a:pPr lvl="1"/>
            <a:r>
              <a:rPr lang="en-US" dirty="0"/>
              <a:t>else:            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set.head</a:t>
            </a:r>
            <a:r>
              <a:rPr lang="en-US" dirty="0"/>
              <a:t>            </a:t>
            </a:r>
          </a:p>
          <a:p>
            <a:pPr lvl="1"/>
            <a:r>
              <a:rPr lang="en-US" dirty="0"/>
              <a:t>	while </a:t>
            </a:r>
            <a:r>
              <a:rPr lang="en-US" dirty="0" err="1"/>
              <a:t>currentNode</a:t>
            </a:r>
            <a:r>
              <a:rPr lang="en-US" dirty="0"/>
              <a:t>-&gt;next is not NULL:               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</a:t>
            </a:r>
            <a:r>
              <a:rPr lang="en-US" dirty="0"/>
              <a:t>-&gt;next            </a:t>
            </a:r>
          </a:p>
          <a:p>
            <a:pPr lvl="1"/>
            <a:r>
              <a:rPr lang="en-US" dirty="0" err="1"/>
              <a:t>currentNode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    </a:t>
            </a:r>
          </a:p>
          <a:p>
            <a:r>
              <a:rPr lang="en-US" dirty="0"/>
              <a:t>else:        </a:t>
            </a:r>
          </a:p>
          <a:p>
            <a:r>
              <a:rPr lang="en-US" dirty="0"/>
              <a:t>	</a:t>
            </a:r>
            <a:r>
              <a:rPr lang="en-US" dirty="0" err="1"/>
              <a:t>DisplayDuplicateElementMessage</a:t>
            </a:r>
            <a:r>
              <a:rPr lang="en-US" dirty="0"/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685704-90B1-B614-8D35-9E3DCC5281E9}"/>
              </a:ext>
            </a:extLst>
          </p:cNvPr>
          <p:cNvSpPr/>
          <p:nvPr/>
        </p:nvSpPr>
        <p:spPr>
          <a:xfrm>
            <a:off x="397565" y="6400800"/>
            <a:ext cx="7262192" cy="344557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7B2B3-4519-64E9-935D-9588FF697210}"/>
              </a:ext>
            </a:extLst>
          </p:cNvPr>
          <p:cNvSpPr txBox="1"/>
          <p:nvPr/>
        </p:nvSpPr>
        <p:spPr>
          <a:xfrm>
            <a:off x="1404730" y="1323459"/>
            <a:ext cx="949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to Set:</a:t>
            </a:r>
          </a:p>
        </p:txBody>
      </p:sp>
    </p:spTree>
    <p:extLst>
      <p:ext uri="{BB962C8B-B14F-4D97-AF65-F5344CB8AC3E}">
        <p14:creationId xmlns:p14="http://schemas.microsoft.com/office/powerpoint/2010/main" val="306516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07B8240-F7F8-028C-9B30-DFF083A40BE6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Algorithms for New Data Structure (SET)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E6396-1CCB-48E7-7590-573127412E1A}"/>
              </a:ext>
            </a:extLst>
          </p:cNvPr>
          <p:cNvSpPr txBox="1"/>
          <p:nvPr/>
        </p:nvSpPr>
        <p:spPr>
          <a:xfrm>
            <a:off x="1404730" y="1961322"/>
            <a:ext cx="9797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Contains( element):</a:t>
            </a:r>
          </a:p>
          <a:p>
            <a:r>
              <a:rPr lang="en-US" dirty="0"/>
              <a:t>Input: element (data to be checked)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currentNode</a:t>
            </a:r>
            <a:r>
              <a:rPr lang="en-US" dirty="0"/>
              <a:t> = set-&gt;head    </a:t>
            </a:r>
          </a:p>
          <a:p>
            <a:r>
              <a:rPr lang="en-US" dirty="0"/>
              <a:t>while </a:t>
            </a:r>
            <a:r>
              <a:rPr lang="en-US" dirty="0" err="1"/>
              <a:t>currentNode</a:t>
            </a:r>
            <a:r>
              <a:rPr lang="en-US" dirty="0"/>
              <a:t> is not NULL and </a:t>
            </a:r>
            <a:r>
              <a:rPr lang="en-US" dirty="0" err="1"/>
              <a:t>currentNode.element</a:t>
            </a:r>
            <a:r>
              <a:rPr lang="en-US" dirty="0"/>
              <a:t> is not equal to element: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	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</a:t>
            </a:r>
            <a:r>
              <a:rPr lang="en-US" dirty="0"/>
              <a:t>-&gt;next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if </a:t>
            </a:r>
            <a:r>
              <a:rPr lang="en-US" dirty="0" err="1"/>
              <a:t>currentNode</a:t>
            </a:r>
            <a:r>
              <a:rPr lang="en-US" dirty="0"/>
              <a:t> is not Null</a:t>
            </a:r>
          </a:p>
          <a:p>
            <a:r>
              <a:rPr lang="en-US" dirty="0"/>
              <a:t>	return true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return 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685704-90B1-B614-8D35-9E3DCC5281E9}"/>
              </a:ext>
            </a:extLst>
          </p:cNvPr>
          <p:cNvSpPr/>
          <p:nvPr/>
        </p:nvSpPr>
        <p:spPr>
          <a:xfrm>
            <a:off x="397565" y="6400800"/>
            <a:ext cx="7262192" cy="344557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7B2B3-4519-64E9-935D-9588FF697210}"/>
              </a:ext>
            </a:extLst>
          </p:cNvPr>
          <p:cNvSpPr txBox="1"/>
          <p:nvPr/>
        </p:nvSpPr>
        <p:spPr>
          <a:xfrm>
            <a:off x="1404730" y="1323459"/>
            <a:ext cx="949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Contain Function of Set:</a:t>
            </a:r>
          </a:p>
        </p:txBody>
      </p:sp>
    </p:spTree>
    <p:extLst>
      <p:ext uri="{BB962C8B-B14F-4D97-AF65-F5344CB8AC3E}">
        <p14:creationId xmlns:p14="http://schemas.microsoft.com/office/powerpoint/2010/main" val="283916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07B8240-F7F8-028C-9B30-DFF083A40BE6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Algorithms for New Data Structure (SET)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E6396-1CCB-48E7-7590-573127412E1A}"/>
              </a:ext>
            </a:extLst>
          </p:cNvPr>
          <p:cNvSpPr txBox="1"/>
          <p:nvPr/>
        </p:nvSpPr>
        <p:spPr>
          <a:xfrm>
            <a:off x="1404730" y="1961322"/>
            <a:ext cx="9797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/>
              <a:t>AddToSet</a:t>
            </a:r>
            <a:r>
              <a:rPr lang="en-US" dirty="0"/>
              <a:t>( element): </a:t>
            </a:r>
          </a:p>
          <a:p>
            <a:r>
              <a:rPr lang="en-US" dirty="0"/>
              <a:t>Input: element (data to be added)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Contains( element):        </a:t>
            </a:r>
          </a:p>
          <a:p>
            <a:pPr lvl="1"/>
            <a:r>
              <a:rPr lang="en-US" dirty="0" err="1"/>
              <a:t>newNode</a:t>
            </a:r>
            <a:r>
              <a:rPr lang="en-US" dirty="0"/>
              <a:t> = </a:t>
            </a:r>
            <a:r>
              <a:rPr lang="en-US" dirty="0" err="1"/>
              <a:t>CreateNode</a:t>
            </a:r>
            <a:r>
              <a:rPr lang="en-US" dirty="0"/>
              <a:t>(element)        </a:t>
            </a:r>
          </a:p>
          <a:p>
            <a:pPr lvl="1"/>
            <a:r>
              <a:rPr lang="en-US" dirty="0"/>
              <a:t>if set-&gt;head is NULL:            </a:t>
            </a:r>
          </a:p>
          <a:p>
            <a:pPr lvl="1"/>
            <a:r>
              <a:rPr lang="en-US" dirty="0"/>
              <a:t>	set-&gt;head = </a:t>
            </a:r>
            <a:r>
              <a:rPr lang="en-US" dirty="0" err="1"/>
              <a:t>newNode</a:t>
            </a:r>
            <a:r>
              <a:rPr lang="en-US" dirty="0"/>
              <a:t>        </a:t>
            </a:r>
          </a:p>
          <a:p>
            <a:pPr lvl="1"/>
            <a:r>
              <a:rPr lang="en-US" dirty="0"/>
              <a:t>else:            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set.head</a:t>
            </a:r>
            <a:r>
              <a:rPr lang="en-US" dirty="0"/>
              <a:t>            </a:t>
            </a:r>
          </a:p>
          <a:p>
            <a:pPr lvl="1"/>
            <a:r>
              <a:rPr lang="en-US" dirty="0"/>
              <a:t>	while </a:t>
            </a:r>
            <a:r>
              <a:rPr lang="en-US" dirty="0" err="1"/>
              <a:t>currentNode</a:t>
            </a:r>
            <a:r>
              <a:rPr lang="en-US" dirty="0"/>
              <a:t>-&gt;next is not NULL:               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</a:t>
            </a:r>
            <a:r>
              <a:rPr lang="en-US" dirty="0"/>
              <a:t>-&gt;next            </a:t>
            </a:r>
          </a:p>
          <a:p>
            <a:pPr lvl="1"/>
            <a:r>
              <a:rPr lang="en-US" dirty="0" err="1"/>
              <a:t>currentNode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    </a:t>
            </a:r>
          </a:p>
          <a:p>
            <a:r>
              <a:rPr lang="en-US" dirty="0"/>
              <a:t>else:        </a:t>
            </a:r>
          </a:p>
          <a:p>
            <a:r>
              <a:rPr lang="en-US" dirty="0"/>
              <a:t>	</a:t>
            </a:r>
            <a:r>
              <a:rPr lang="en-US" dirty="0" err="1"/>
              <a:t>DisplayDuplicateElementMessage</a:t>
            </a:r>
            <a:r>
              <a:rPr lang="en-US" dirty="0"/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685704-90B1-B614-8D35-9E3DCC5281E9}"/>
              </a:ext>
            </a:extLst>
          </p:cNvPr>
          <p:cNvSpPr/>
          <p:nvPr/>
        </p:nvSpPr>
        <p:spPr>
          <a:xfrm>
            <a:off x="397565" y="6400800"/>
            <a:ext cx="7262192" cy="344557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7B2B3-4519-64E9-935D-9588FF697210}"/>
              </a:ext>
            </a:extLst>
          </p:cNvPr>
          <p:cNvSpPr txBox="1"/>
          <p:nvPr/>
        </p:nvSpPr>
        <p:spPr>
          <a:xfrm>
            <a:off x="1404730" y="1323459"/>
            <a:ext cx="949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to Set:</a:t>
            </a:r>
          </a:p>
        </p:txBody>
      </p:sp>
    </p:spTree>
    <p:extLst>
      <p:ext uri="{BB962C8B-B14F-4D97-AF65-F5344CB8AC3E}">
        <p14:creationId xmlns:p14="http://schemas.microsoft.com/office/powerpoint/2010/main" val="94447159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37CFCD180AE418F3EE2A373D1A3A3" ma:contentTypeVersion="10" ma:contentTypeDescription="Create a new document." ma:contentTypeScope="" ma:versionID="46e91a14da021dc51baa83bb07df365e">
  <xsd:schema xmlns:xsd="http://www.w3.org/2001/XMLSchema" xmlns:xs="http://www.w3.org/2001/XMLSchema" xmlns:p="http://schemas.microsoft.com/office/2006/metadata/properties" xmlns:ns3="59cd270b-1c22-4f3d-9976-35a44077017f" targetNamespace="http://schemas.microsoft.com/office/2006/metadata/properties" ma:root="true" ma:fieldsID="04acdbbdd277d798d7a500b58a2101e7" ns3:_="">
    <xsd:import namespace="59cd270b-1c22-4f3d-9976-35a440770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d270b-1c22-4f3d-9976-35a440770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4A8BD-7470-4767-A78C-01B8DE47DE70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59cd270b-1c22-4f3d-9976-35a44077017f"/>
  </ds:schemaRefs>
</ds:datastoreItem>
</file>

<file path=customXml/itemProps2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42D48D-DF3A-4198-9029-CA0807E301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d270b-1c22-4f3d-9976-35a440770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{D1716685-827B-4D2E-92F4-EC92D5474277}tf11158769_win32</Template>
  <TotalTime>404</TotalTime>
  <Words>505</Words>
  <Application>Microsoft Office PowerPoint</Application>
  <PresentationFormat>Widescreen</PresentationFormat>
  <Paragraphs>100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Goudy Old Style</vt:lpstr>
      <vt:lpstr>Hallvatica</vt:lpstr>
      <vt:lpstr>Wingdings</vt:lpstr>
      <vt:lpstr>FrostyVTI</vt:lpstr>
      <vt:lpstr>Phone Directory</vt:lpstr>
      <vt:lpstr>Features</vt:lpstr>
      <vt:lpstr>About Phone Directory</vt:lpstr>
      <vt:lpstr>Binary Search Tree:</vt:lpstr>
      <vt:lpstr>PowerPoint Presentation</vt:lpstr>
      <vt:lpstr>Flow Diagram</vt:lpstr>
      <vt:lpstr>PowerPoint Presentation</vt:lpstr>
      <vt:lpstr>PowerPoint Presentation</vt:lpstr>
      <vt:lpstr>PowerPoint Presentation</vt:lpstr>
      <vt:lpstr>Program Output:</vt:lpstr>
      <vt:lpstr>Program Output:</vt:lpstr>
      <vt:lpstr>Program 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Directory</dc:title>
  <dc:creator>M.</dc:creator>
  <cp:lastModifiedBy>M.</cp:lastModifiedBy>
  <cp:revision>6</cp:revision>
  <dcterms:created xsi:type="dcterms:W3CDTF">2023-12-28T01:07:18Z</dcterms:created>
  <dcterms:modified xsi:type="dcterms:W3CDTF">2023-12-28T07:51:27Z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0x0101007FE37CFCD180AE418F3EE2A373D1A3A3</vt:lpwstr>
  </property>
  <property fmtid="{D5CDD505-2E9C-101B-9397-08002B2CF9AE}" pid="3" name="MediaServiceImageTags">
    <vt:lpwstr/>
  </property>
</Properties>
</file>