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2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3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7E2A8-B163-4A0E-A234-E25AC8F8A9C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9498-1E0C-47F6-8423-97A88BEE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64" y="365125"/>
            <a:ext cx="10450224" cy="1325563"/>
          </a:xfrm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dirty="0" err="1" smtClean="0"/>
              <a:t>Belarc</a:t>
            </a:r>
            <a:r>
              <a:rPr lang="en-US" dirty="0" smtClean="0"/>
              <a:t> Advisor vs </a:t>
            </a:r>
            <a:r>
              <a:rPr lang="en-US" dirty="0" err="1" smtClean="0"/>
              <a:t>cpuz</a:t>
            </a:r>
            <a:r>
              <a:rPr lang="en-US" dirty="0" smtClean="0"/>
              <a:t> Utility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Belarc</a:t>
            </a:r>
            <a:r>
              <a:rPr lang="en-US" dirty="0" smtClean="0"/>
              <a:t> is a secure software that provided a detailed profile of the hardware and software components of their computer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</a:t>
            </a:r>
            <a:r>
              <a:rPr lang="en-US" dirty="0" err="1" smtClean="0"/>
              <a:t>Belarc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secure software that </a:t>
            </a:r>
          </a:p>
          <a:p>
            <a:pPr marL="0" indent="0">
              <a:buNone/>
            </a:pPr>
            <a:r>
              <a:rPr lang="en-US" dirty="0" smtClean="0"/>
              <a:t>provided a detailed profile</a:t>
            </a:r>
          </a:p>
          <a:p>
            <a:pPr marL="0" indent="0">
              <a:buNone/>
            </a:pPr>
            <a:r>
              <a:rPr lang="en-US" dirty="0" smtClean="0"/>
              <a:t>of the hardware and </a:t>
            </a:r>
          </a:p>
          <a:p>
            <a:pPr marL="0" indent="0">
              <a:buNone/>
            </a:pPr>
            <a:r>
              <a:rPr lang="en-US" dirty="0" smtClean="0"/>
              <a:t>software components of </a:t>
            </a:r>
          </a:p>
          <a:p>
            <a:pPr marL="0" indent="0">
              <a:buNone/>
            </a:pPr>
            <a:r>
              <a:rPr lang="en-US" dirty="0" smtClean="0"/>
              <a:t>their computer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82" y="2137424"/>
            <a:ext cx="5680364" cy="37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7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CPU-Z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software that profiles and monitors applications such as the Ram, mother board and hard drives specifically for windows and androids.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21" y="2680421"/>
            <a:ext cx="4143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7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7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 Belarc Advisor vs cpuz Utility</vt:lpstr>
      <vt:lpstr>                                Belarc</vt:lpstr>
      <vt:lpstr>CPU-Z Utility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Belarc Advisor vs cpuz Utility</dc:title>
  <dc:creator>Mahnoor Bibi</dc:creator>
  <cp:lastModifiedBy>Mahnoor Bibi</cp:lastModifiedBy>
  <cp:revision>2</cp:revision>
  <dcterms:created xsi:type="dcterms:W3CDTF">2019-09-26T19:21:25Z</dcterms:created>
  <dcterms:modified xsi:type="dcterms:W3CDTF">2019-09-26T19:25:01Z</dcterms:modified>
</cp:coreProperties>
</file>