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9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54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08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56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709" y="1031632"/>
            <a:ext cx="8825658" cy="1518366"/>
          </a:xfrm>
        </p:spPr>
        <p:txBody>
          <a:bodyPr/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2525" y="2772734"/>
            <a:ext cx="8825658" cy="33936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Faiqa</a:t>
            </a:r>
            <a:r>
              <a:rPr lang="en-US" dirty="0" smtClean="0"/>
              <a:t> </a:t>
            </a:r>
            <a:r>
              <a:rPr lang="en-US" dirty="0" err="1" smtClean="0"/>
              <a:t>Iftikhar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Sameen </a:t>
            </a:r>
            <a:r>
              <a:rPr lang="en-US" dirty="0" err="1" smtClean="0"/>
              <a:t>Akram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Areej</a:t>
            </a:r>
            <a:r>
              <a:rPr lang="en-US" dirty="0" smtClean="0"/>
              <a:t> </a:t>
            </a:r>
            <a:r>
              <a:rPr lang="en-US" dirty="0" err="1" smtClean="0"/>
              <a:t>Afzaal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Noor-Ul-Ain Haider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content Provider?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2325" y="1702348"/>
            <a:ext cx="52812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Supplies data from one application to others on request. </a:t>
            </a:r>
          </a:p>
          <a:p>
            <a:r>
              <a:rPr lang="en-US" dirty="0" smtClean="0"/>
              <a:t>Requests are handled by the methods of the ContentResolver class.</a:t>
            </a:r>
          </a:p>
          <a:p>
            <a:r>
              <a:rPr lang="en-US" dirty="0" smtClean="0"/>
              <a:t>Results are in a format called Cursor.</a:t>
            </a:r>
          </a:p>
          <a:p>
            <a:r>
              <a:rPr lang="en-US" dirty="0" smtClean="0"/>
              <a:t> Uses different ways to store its data.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473" t="14184" r="6572" b="18268"/>
          <a:stretch/>
        </p:blipFill>
        <p:spPr>
          <a:xfrm>
            <a:off x="7051431" y="1825625"/>
            <a:ext cx="4906108" cy="34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3385" y="697523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What is Content Resolver?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0088"/>
            <a:ext cx="5773615" cy="4351338"/>
          </a:xfrm>
        </p:spPr>
        <p:txBody>
          <a:bodyPr>
            <a:normAutofit/>
          </a:bodyPr>
          <a:lstStyle/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ContentResolver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is used to select the right ContentProvider based on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ContentUris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.</a:t>
            </a:r>
          </a:p>
          <a:p>
            <a:r>
              <a:rPr lang="en-US" sz="2400" dirty="0"/>
              <a:t>The </a:t>
            </a:r>
            <a:r>
              <a:rPr lang="en-US" sz="2400" i="1" dirty="0"/>
              <a:t>ContentResolver</a:t>
            </a:r>
            <a:r>
              <a:rPr lang="en-US" sz="2400" dirty="0"/>
              <a:t> object communicates with the provider object—an instance of a class that implements </a:t>
            </a:r>
            <a:r>
              <a:rPr lang="en-US" sz="2400" i="1" dirty="0"/>
              <a:t>ContentProvider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It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effectLst/>
              </a:rPr>
              <a:t> provides the same methods as content provider.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endParaRPr lang="en-US" sz="2400" dirty="0"/>
          </a:p>
        </p:txBody>
      </p:sp>
      <p:sp>
        <p:nvSpPr>
          <p:cNvPr id="6" name="AutoShape 4" descr="https://i.stack.imgur.com/gkmUQ.png"/>
          <p:cNvSpPr>
            <a:spLocks noChangeAspect="1" noChangeArrowheads="1"/>
          </p:cNvSpPr>
          <p:nvPr/>
        </p:nvSpPr>
        <p:spPr bwMode="auto">
          <a:xfrm>
            <a:off x="155575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87" y="1970088"/>
            <a:ext cx="4102964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4262" cy="795460"/>
          </a:xfrm>
        </p:spPr>
        <p:txBody>
          <a:bodyPr/>
          <a:lstStyle/>
          <a:p>
            <a:r>
              <a:rPr lang="en-US" dirty="0" smtClean="0"/>
              <a:t>Methods of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4" y="1450486"/>
            <a:ext cx="9091247" cy="4973760"/>
          </a:xfrm>
        </p:spPr>
        <p:txBody>
          <a:bodyPr>
            <a:normAutofit/>
          </a:bodyPr>
          <a:lstStyle/>
          <a:p>
            <a:r>
              <a:rPr lang="en-US" sz="2200" b="1" dirty="0"/>
              <a:t>query()</a:t>
            </a:r>
            <a:r>
              <a:rPr lang="en-US" sz="2200" dirty="0"/>
              <a:t> - It receives a request from the client. By using arguments it will get a data from requested table and return the data as a </a:t>
            </a:r>
            <a:r>
              <a:rPr lang="en-US" sz="2200" b="1" dirty="0"/>
              <a:t>Cursor</a:t>
            </a:r>
            <a:r>
              <a:rPr lang="en-US" sz="2200" dirty="0"/>
              <a:t> object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insert()</a:t>
            </a:r>
            <a:r>
              <a:rPr lang="en-US" sz="2200" dirty="0"/>
              <a:t> - This method will insert a new row into our content provider and it will return the content URI for newly inserted row.</a:t>
            </a:r>
          </a:p>
          <a:p>
            <a:r>
              <a:rPr lang="en-US" sz="2200" b="1" dirty="0" smtClean="0"/>
              <a:t>update</a:t>
            </a:r>
            <a:r>
              <a:rPr lang="en-US" sz="2200" b="1" dirty="0"/>
              <a:t>()</a:t>
            </a:r>
            <a:r>
              <a:rPr lang="en-US" sz="2200" dirty="0"/>
              <a:t> - This method will update an existing rows in our content provider and it return the number of rows updated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delete()</a:t>
            </a:r>
            <a:r>
              <a:rPr lang="en-US" sz="2200" dirty="0"/>
              <a:t> - This method will delete the rows in our content provider and it return the number of rows deleted</a:t>
            </a:r>
            <a:r>
              <a:rPr lang="en-US" sz="2200" dirty="0" smtClean="0"/>
              <a:t>.</a:t>
            </a:r>
          </a:p>
          <a:p>
            <a:r>
              <a:rPr lang="en-US" sz="2200" b="1" dirty="0" err="1"/>
              <a:t>getType</a:t>
            </a:r>
            <a:r>
              <a:rPr lang="en-US" sz="2200" b="1" dirty="0"/>
              <a:t>()</a:t>
            </a:r>
            <a:r>
              <a:rPr lang="en-US" sz="2200" dirty="0"/>
              <a:t> </a:t>
            </a:r>
            <a:r>
              <a:rPr lang="en-US" sz="2200" dirty="0" smtClean="0"/>
              <a:t>- </a:t>
            </a:r>
            <a:r>
              <a:rPr lang="en-US" sz="2200" dirty="0"/>
              <a:t>This method will return the MIME type of data to given content URI</a:t>
            </a:r>
            <a:r>
              <a:rPr lang="en-US" sz="2200" dirty="0" smtClean="0"/>
              <a:t>.</a:t>
            </a:r>
          </a:p>
          <a:p>
            <a:r>
              <a:rPr lang="en-US" sz="2200" b="1" dirty="0" err="1"/>
              <a:t>onCreate</a:t>
            </a:r>
            <a:r>
              <a:rPr lang="en-US" sz="2200" b="1" dirty="0"/>
              <a:t>()</a:t>
            </a:r>
            <a:r>
              <a:rPr lang="en-US" sz="2200" dirty="0"/>
              <a:t> - This method will initialize our provider. The android system will call this method immediately after it creates our provider.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703" y="1450486"/>
            <a:ext cx="2761518" cy="36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Content Provider App (1st app)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632"/>
            <a:ext cx="10515600" cy="51453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This is the app that inputs data, save in database and create a content provider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need to create a content provider class that extends the ContentProvider base class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need to define our content provider URI to access the content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Implement </a:t>
            </a:r>
            <a:r>
              <a:rPr lang="en-US" sz="2000" dirty="0"/>
              <a:t>six abstract methods (insert(), update(), delete(), query(), </a:t>
            </a:r>
            <a:r>
              <a:rPr lang="en-US" sz="2000" dirty="0" err="1"/>
              <a:t>getType</a:t>
            </a:r>
            <a:r>
              <a:rPr lang="en-US" sz="2000" dirty="0"/>
              <a:t>()) 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need to register our content provider in AndroidManifest.xml </a:t>
            </a:r>
            <a:r>
              <a:rPr lang="en-US" sz="2000" dirty="0" smtClean="0"/>
              <a:t>using</a:t>
            </a:r>
            <a:r>
              <a:rPr lang="en-US" sz="2000" dirty="0"/>
              <a:t> </a:t>
            </a:r>
            <a:r>
              <a:rPr lang="en-US" sz="2000" b="1" dirty="0"/>
              <a:t>&lt;provider&gt;</a:t>
            </a:r>
            <a:r>
              <a:rPr lang="en-US" sz="2000" dirty="0"/>
              <a:t> tag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74" y="2164748"/>
            <a:ext cx="4823312" cy="308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69" y="3304104"/>
            <a:ext cx="6334125" cy="890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18" y="5542582"/>
            <a:ext cx="5762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dirty="0" err="1" smtClean="0"/>
              <a:t>MyUser</a:t>
            </a:r>
            <a:r>
              <a:rPr lang="en-US" dirty="0" smtClean="0"/>
              <a:t> App(Second app)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class requests for data and displays it.</a:t>
            </a:r>
          </a:p>
          <a:p>
            <a:r>
              <a:rPr lang="en-US" sz="2400" dirty="0" smtClean="0"/>
              <a:t>Activity implements </a:t>
            </a:r>
            <a:r>
              <a:rPr lang="en-US" sz="2400" dirty="0" err="1" smtClean="0"/>
              <a:t>LoaderManager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Here a </a:t>
            </a:r>
            <a:r>
              <a:rPr lang="en-US" sz="2400" dirty="0" err="1" smtClean="0"/>
              <a:t>cursorLoader</a:t>
            </a:r>
            <a:r>
              <a:rPr lang="en-US" sz="2400" dirty="0" smtClean="0"/>
              <a:t> object is created.</a:t>
            </a:r>
          </a:p>
          <a:p>
            <a:r>
              <a:rPr lang="en-US" sz="2400" dirty="0" smtClean="0"/>
              <a:t>Upon clicking the display button following methods are called.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03" y="2721349"/>
            <a:ext cx="214312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506729"/>
            <a:ext cx="99441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4810799"/>
            <a:ext cx="1027747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2069321"/>
            <a:ext cx="7115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85" y="2491153"/>
            <a:ext cx="9601200" cy="873369"/>
          </a:xfrm>
        </p:spPr>
        <p:txBody>
          <a:bodyPr/>
          <a:lstStyle/>
          <a:p>
            <a:pPr algn="ctr"/>
            <a:r>
              <a:rPr lang="en-US" dirty="0" smtClean="0"/>
              <a:t>~Thank You!~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47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116</TotalTime>
  <Words>170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Content Provider</vt:lpstr>
      <vt:lpstr>PowerPoint Presentation</vt:lpstr>
      <vt:lpstr>What is Content Resolver?</vt:lpstr>
      <vt:lpstr>Methods of Content Provider</vt:lpstr>
      <vt:lpstr>Content Provider App (1st app)</vt:lpstr>
      <vt:lpstr>MyUser App(Second app) </vt:lpstr>
      <vt:lpstr>~Thank You!~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Noor-Ul-Ain Haider</dc:creator>
  <cp:lastModifiedBy>Noor-Ul-Ain Haider</cp:lastModifiedBy>
  <cp:revision>18</cp:revision>
  <dcterms:created xsi:type="dcterms:W3CDTF">2019-11-26T02:38:04Z</dcterms:created>
  <dcterms:modified xsi:type="dcterms:W3CDTF">2019-11-26T04:35:04Z</dcterms:modified>
</cp:coreProperties>
</file>