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166790"/>
            <a:ext cx="8610600" cy="1938992"/>
          </a:xfrm>
          <a:prstGeom prst="rect">
            <a:avLst/>
          </a:prstGeom>
          <a:noFill/>
        </p:spPr>
        <p:txBody>
          <a:bodyPr wrap="square" rtlCol="0">
            <a:spAutoFit/>
          </a:bodyPr>
          <a:lstStyle/>
          <a:p>
            <a:r>
              <a:rPr lang="en-US" sz="2400" b="1" dirty="0"/>
              <a:t>STUDENT NAME : </a:t>
            </a:r>
            <a:r>
              <a:rPr lang="en-IN" sz="2400" b="1" dirty="0" err="1"/>
              <a:t>Rameeza</a:t>
            </a:r>
            <a:r>
              <a:rPr lang="en-IN" sz="2400" b="1" dirty="0"/>
              <a:t>. N</a:t>
            </a:r>
            <a:endParaRPr lang="en-US" sz="2400" b="1" dirty="0"/>
          </a:p>
          <a:p>
            <a:r>
              <a:rPr lang="en-US" sz="2400" b="1" dirty="0"/>
              <a:t>REGISTER NO      : 31221887</a:t>
            </a:r>
            <a:r>
              <a:rPr lang="en-IN" sz="2400" b="1" dirty="0"/>
              <a:t>9</a:t>
            </a:r>
            <a:endParaRPr lang="en-US" sz="2400" b="1" dirty="0"/>
          </a:p>
          <a:p>
            <a:r>
              <a:rPr lang="en-US" sz="2400" b="1" dirty="0"/>
              <a:t>DEPARTMENT     : B.com(Bank Management)</a:t>
            </a:r>
          </a:p>
          <a:p>
            <a:r>
              <a:rPr lang="en-US" sz="2400" b="1" dirty="0"/>
              <a:t>COLLEGE              : Avichi college of Arts and science</a:t>
            </a:r>
          </a:p>
          <a:p>
            <a:r>
              <a:rPr lang="en-US" sz="2400" b="1" dirty="0"/>
              <a:t>NM id                   : </a:t>
            </a:r>
            <a:r>
              <a:rPr lang="en-IN" sz="2400" b="1"/>
              <a:t>CDAA12022AEF2DD84B243C302439347E</a:t>
            </a:r>
            <a:r>
              <a:rPr lang="en-US" sz="240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1" name="Subtitle 10">
            <a:extLst>
              <a:ext uri="{FF2B5EF4-FFF2-40B4-BE49-F238E27FC236}">
                <a16:creationId xmlns:a16="http://schemas.microsoft.com/office/drawing/2014/main" id="{0213A19F-FC7C-963B-4022-97C0A275EF0B}"/>
              </a:ext>
            </a:extLst>
          </p:cNvPr>
          <p:cNvSpPr>
            <a:spLocks noGrp="1"/>
          </p:cNvSpPr>
          <p:nvPr>
            <p:ph type="body" idx="1"/>
          </p:nvPr>
        </p:nvSpPr>
        <p:spPr>
          <a:xfrm>
            <a:off x="1957983" y="1695450"/>
            <a:ext cx="10972800" cy="369332"/>
          </a:xfrm>
        </p:spPr>
        <p:txBody>
          <a:bodyPr anchor="t"/>
          <a:lstStyle/>
          <a:p>
            <a:pPr algn="l"/>
            <a:r>
              <a:rPr lang="en-US" sz="2400" b="1" u="sng" dirty="0"/>
              <a:t>Employee data base bar chart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46C06D97-FB04-D92E-6DDE-FB5656B96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64" y="2449115"/>
            <a:ext cx="6704667" cy="4018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F82BC2-4B43-1071-B628-652AB0DCD30E}"/>
              </a:ext>
            </a:extLst>
          </p:cNvPr>
          <p:cNvSpPr txBox="1"/>
          <p:nvPr/>
        </p:nvSpPr>
        <p:spPr>
          <a:xfrm>
            <a:off x="1482328" y="2082939"/>
            <a:ext cx="6107906" cy="3416320"/>
          </a:xfrm>
          <a:prstGeom prst="rect">
            <a:avLst/>
          </a:prstGeom>
          <a:noFill/>
        </p:spPr>
        <p:txBody>
          <a:bodyPr wrap="square">
            <a:spAutoFit/>
          </a:bodyPr>
          <a:lstStyle/>
          <a:p>
            <a:r>
              <a:rPr lang="en-US" sz="2400" dirty="0"/>
              <a:t>An effective employee database improves HR efficiency, ensures accurate record-keeping, and enhances data management. Key strengths include user-friendliness and strong security, while common areas for improvement involve addressing data redundancy and access controls. Future upgrades should focus on resolving these issues and adapting to changing needs.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3A86CE5-1B37-30AB-D8FC-6B082CB0773C}"/>
              </a:ext>
            </a:extLst>
          </p:cNvPr>
          <p:cNvSpPr txBox="1"/>
          <p:nvPr/>
        </p:nvSpPr>
        <p:spPr>
          <a:xfrm>
            <a:off x="857170" y="1620857"/>
            <a:ext cx="6107906" cy="4247317"/>
          </a:xfrm>
          <a:prstGeom prst="rect">
            <a:avLst/>
          </a:prstGeom>
          <a:noFill/>
        </p:spPr>
        <p:txBody>
          <a:bodyPr wrap="square">
            <a:spAutoFit/>
          </a:bodyPr>
          <a:lstStyle/>
          <a:p>
            <a:r>
              <a:rPr lang="en-US" b="1" dirty="0"/>
              <a:t>Data Accuracy and Completeness</a:t>
            </a:r>
            <a:r>
              <a:rPr lang="en-US" dirty="0"/>
              <a:t>: The employee database is prone to errors and incomplete entries, making it difficult to track the progress and outcomes of participants. Inaccurate or missing information can lead to mismanagement of training and placement.</a:t>
            </a:r>
          </a:p>
          <a:p>
            <a:r>
              <a:rPr lang="en-US" b="1" dirty="0"/>
              <a:t>Integration with Training Programs</a:t>
            </a:r>
            <a:r>
              <a:rPr lang="en-US" dirty="0"/>
              <a:t>: There is a lack of seamless integration between the employee database and the various training programs offered under the initiative. This makes it challenging to tailor training programs to the specific needs of participants based on their skills, qualifications, and employment history.</a:t>
            </a:r>
          </a:p>
          <a:p>
            <a:r>
              <a:rPr lang="en-US" b="1" dirty="0"/>
              <a:t>Real-time Updates and Tracking</a:t>
            </a:r>
            <a:r>
              <a:rPr lang="en-US" dirty="0"/>
              <a:t>: The current system does not allow for real-time updates and tracking of employee progress, making it difficult to monitor the effectiveness of training programs and make timely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193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49B6B4D-7E4C-C4DB-4D88-4140FE409F3B}"/>
              </a:ext>
            </a:extLst>
          </p:cNvPr>
          <p:cNvSpPr txBox="1"/>
          <p:nvPr/>
        </p:nvSpPr>
        <p:spPr>
          <a:xfrm>
            <a:off x="741164" y="1857375"/>
            <a:ext cx="5356622" cy="4401205"/>
          </a:xfrm>
          <a:prstGeom prst="rect">
            <a:avLst/>
          </a:prstGeom>
          <a:noFill/>
        </p:spPr>
        <p:txBody>
          <a:bodyPr wrap="square">
            <a:spAutoFit/>
          </a:bodyPr>
          <a:lstStyle/>
          <a:p>
            <a:r>
              <a:rPr lang="en-US" sz="2000" b="1" dirty="0"/>
              <a:t>Objective</a:t>
            </a:r>
            <a:r>
              <a:rPr lang="en-US" sz="2000" dirty="0"/>
              <a:t>: Develop a secure and efficient employee database for the "Naan Mudhalvan" initiative.</a:t>
            </a:r>
          </a:p>
          <a:p>
            <a:endParaRPr lang="en-US" sz="2000" b="1" dirty="0"/>
          </a:p>
          <a:p>
            <a:r>
              <a:rPr lang="en-US" sz="2000" b="1" dirty="0"/>
              <a:t>Challenges</a:t>
            </a:r>
            <a:r>
              <a:rPr lang="en-US" sz="2000" dirty="0"/>
              <a:t>: Issues with data accuracy, real-time updates, integration with training programs, data security, and job matching.</a:t>
            </a:r>
          </a:p>
          <a:p>
            <a:endParaRPr lang="en-US" sz="2000" dirty="0"/>
          </a:p>
          <a:p>
            <a:r>
              <a:rPr lang="en-US" sz="2000" b="1" dirty="0"/>
              <a:t>Key Features:</a:t>
            </a:r>
            <a:r>
              <a:rPr lang="en-US" sz="2000" dirty="0"/>
              <a:t> Accurate data entry, real-time tracking, seamless integration, enhanced security, and intelligent job matching.</a:t>
            </a:r>
          </a:p>
          <a:p>
            <a:endParaRPr lang="en-US" sz="2000" dirty="0"/>
          </a:p>
          <a:p>
            <a:r>
              <a:rPr lang="en-US" sz="2000" b="1" dirty="0"/>
              <a:t>Outcome</a:t>
            </a:r>
            <a:r>
              <a:rPr lang="en-US" sz="2000" dirty="0"/>
              <a:t>: Improved participant tracking, data security, and better employment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083526-4519-6449-8DEC-11F417807F8B}"/>
              </a:ext>
            </a:extLst>
          </p:cNvPr>
          <p:cNvSpPr txBox="1"/>
          <p:nvPr/>
        </p:nvSpPr>
        <p:spPr>
          <a:xfrm>
            <a:off x="699452" y="2019300"/>
            <a:ext cx="6107906" cy="3539430"/>
          </a:xfrm>
          <a:prstGeom prst="rect">
            <a:avLst/>
          </a:prstGeom>
          <a:noFill/>
        </p:spPr>
        <p:txBody>
          <a:bodyPr wrap="square">
            <a:spAutoFit/>
          </a:bodyPr>
          <a:lstStyle/>
          <a:p>
            <a:pPr marL="342900" indent="-342900">
              <a:buFont typeface="+mj-lt"/>
              <a:buAutoNum type="arabicPeriod"/>
            </a:pPr>
            <a:r>
              <a:rPr lang="en-US" sz="2800" dirty="0"/>
              <a:t>HR Managers  Recruiters</a:t>
            </a:r>
          </a:p>
          <a:p>
            <a:pPr marL="342900" indent="-342900">
              <a:buFont typeface="+mj-lt"/>
              <a:buAutoNum type="arabicPeriod"/>
            </a:pPr>
            <a:r>
              <a:rPr lang="en-US" sz="2800" dirty="0"/>
              <a:t>Employees Payroll </a:t>
            </a:r>
          </a:p>
          <a:p>
            <a:pPr marL="342900" indent="-342900">
              <a:buFont typeface="+mj-lt"/>
              <a:buAutoNum type="arabicPeriod"/>
            </a:pPr>
            <a:r>
              <a:rPr lang="en-US" sz="2800" dirty="0"/>
              <a:t>Finance Teams </a:t>
            </a:r>
          </a:p>
          <a:p>
            <a:pPr marL="342900" indent="-342900">
              <a:buFont typeface="+mj-lt"/>
              <a:buAutoNum type="arabicPeriod"/>
            </a:pPr>
            <a:r>
              <a:rPr lang="en-US" sz="2800" dirty="0"/>
              <a:t>Department Managers Supervisors</a:t>
            </a:r>
          </a:p>
          <a:p>
            <a:pPr marL="342900" indent="-342900">
              <a:buFont typeface="+mj-lt"/>
              <a:buAutoNum type="arabicPeriod"/>
            </a:pPr>
            <a:r>
              <a:rPr lang="en-US" sz="2800" dirty="0"/>
              <a:t> IT Administrators</a:t>
            </a:r>
          </a:p>
          <a:p>
            <a:pPr marL="342900" indent="-342900">
              <a:buFont typeface="+mj-lt"/>
              <a:buAutoNum type="arabicPeriod"/>
            </a:pPr>
            <a:r>
              <a:rPr lang="en-US" sz="2800" dirty="0"/>
              <a:t> Compliance Officers</a:t>
            </a:r>
          </a:p>
          <a:p>
            <a:pPr marL="342900" indent="-342900">
              <a:buFont typeface="+mj-lt"/>
              <a:buAutoNum type="arabicPeriod"/>
            </a:pPr>
            <a:r>
              <a:rPr lang="en-US" sz="2800" dirty="0"/>
              <a:t> Executives </a:t>
            </a:r>
          </a:p>
          <a:p>
            <a:pPr marL="342900" indent="-342900">
              <a:buFont typeface="+mj-lt"/>
              <a:buAutoNum type="arabicPeriod"/>
            </a:pPr>
            <a:r>
              <a:rPr lang="en-US" sz="2800" dirty="0"/>
              <a:t> 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2851657-0759-DF92-B07E-02B6A5B2015F}"/>
              </a:ext>
            </a:extLst>
          </p:cNvPr>
          <p:cNvSpPr txBox="1"/>
          <p:nvPr/>
        </p:nvSpPr>
        <p:spPr>
          <a:xfrm>
            <a:off x="3042047" y="1695450"/>
            <a:ext cx="6107906" cy="4401205"/>
          </a:xfrm>
          <a:prstGeom prst="rect">
            <a:avLst/>
          </a:prstGeom>
          <a:noFill/>
        </p:spPr>
        <p:txBody>
          <a:bodyPr wrap="square">
            <a:spAutoFit/>
          </a:bodyPr>
          <a:lstStyle/>
          <a:p>
            <a:r>
              <a:rPr lang="en-US" sz="2000" b="1" u="sng" dirty="0"/>
              <a:t>Our Solution:</a:t>
            </a:r>
          </a:p>
          <a:p>
            <a:endParaRPr lang="en-US" sz="2000" dirty="0"/>
          </a:p>
          <a:p>
            <a:r>
              <a:rPr lang="en-US" sz="2000" dirty="0"/>
              <a:t>A secure, scalable employee database system that streamlines HR processes and ensures data accuracy</a:t>
            </a:r>
          </a:p>
          <a:p>
            <a:endParaRPr lang="en-US" sz="2000" dirty="0"/>
          </a:p>
          <a:p>
            <a:r>
              <a:rPr lang="en-US" sz="2000" b="1" u="sng" dirty="0"/>
              <a:t>Value Proposition</a:t>
            </a:r>
            <a:r>
              <a:rPr lang="en-US" sz="2000" dirty="0"/>
              <a:t>:</a:t>
            </a:r>
          </a:p>
          <a:p>
            <a:endParaRPr lang="en-US" sz="2000" dirty="0"/>
          </a:p>
          <a:p>
            <a:pPr marL="342900" indent="-342900">
              <a:buFont typeface="+mj-lt"/>
              <a:buAutoNum type="arabicPeriod"/>
            </a:pPr>
            <a:r>
              <a:rPr lang="en-US" sz="2000" b="1" dirty="0"/>
              <a:t>Efficiency</a:t>
            </a:r>
            <a:r>
              <a:rPr lang="en-US" sz="2000" dirty="0"/>
              <a:t>: Automates HR tasks and reduces errors.</a:t>
            </a:r>
          </a:p>
          <a:p>
            <a:pPr marL="342900" indent="-342900">
              <a:buFont typeface="+mj-lt"/>
              <a:buAutoNum type="arabicPeriod"/>
            </a:pPr>
            <a:r>
              <a:rPr lang="en-US" sz="2000" b="1" dirty="0"/>
              <a:t>Accuracy</a:t>
            </a:r>
            <a:r>
              <a:rPr lang="en-US" sz="2000" dirty="0"/>
              <a:t>: Provides precise and up-to-date information.</a:t>
            </a:r>
          </a:p>
          <a:p>
            <a:pPr marL="342900" indent="-342900">
              <a:buFont typeface="+mj-lt"/>
              <a:buAutoNum type="arabicPeriod"/>
            </a:pPr>
            <a:r>
              <a:rPr lang="en-US" sz="2000" b="1" dirty="0"/>
              <a:t>Security</a:t>
            </a:r>
            <a:r>
              <a:rPr lang="en-US" sz="2000" dirty="0"/>
              <a:t>: Protects sensitive data with advanced security features.</a:t>
            </a:r>
          </a:p>
          <a:p>
            <a:pPr marL="342900" indent="-342900">
              <a:buFont typeface="+mj-lt"/>
              <a:buAutoNum type="arabicPeriod"/>
            </a:pPr>
            <a:r>
              <a:rPr lang="en-US" sz="2000" b="1" dirty="0"/>
              <a:t>Real-time</a:t>
            </a:r>
            <a:r>
              <a:rPr lang="en-US" sz="2000" dirty="0"/>
              <a:t> Access: Enables timely decision-making.</a:t>
            </a:r>
          </a:p>
          <a:p>
            <a:pPr marL="342900" indent="-342900">
              <a:buFont typeface="+mj-lt"/>
              <a:buAutoNum type="arabicPeriod"/>
            </a:pPr>
            <a:r>
              <a:rPr lang="en-US" sz="2000" b="1" dirty="0"/>
              <a:t>Scalability</a:t>
            </a:r>
            <a:r>
              <a:rPr lang="en-US" sz="2000" dirty="0"/>
              <a:t>: Adapts to organizational growth.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D161FC8-CB71-BFF0-9477-CF340CD92351}"/>
              </a:ext>
            </a:extLst>
          </p:cNvPr>
          <p:cNvSpPr txBox="1"/>
          <p:nvPr/>
        </p:nvSpPr>
        <p:spPr>
          <a:xfrm>
            <a:off x="755332" y="1305460"/>
            <a:ext cx="6107906" cy="5016758"/>
          </a:xfrm>
          <a:prstGeom prst="rect">
            <a:avLst/>
          </a:prstGeom>
          <a:noFill/>
        </p:spPr>
        <p:txBody>
          <a:bodyPr wrap="square">
            <a:spAutoFit/>
          </a:bodyPr>
          <a:lstStyle/>
          <a:p>
            <a:pPr marL="342900" indent="-342900">
              <a:buFont typeface="Arial" panose="020B0604020202020204" pitchFamily="34" charset="0"/>
              <a:buChar char="•"/>
            </a:pPr>
            <a:r>
              <a:rPr lang="en-US" sz="2000" dirty="0"/>
              <a:t>Employee ID: Unique identifier.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Personal Information: Name, contact details,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Employment Details: Job title, department, hire date.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Performance Data: Reviews, ratings.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Compensation Information: Salary, benefits.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Attendance Records: Time and leave records.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Training and Development: Courses and certifications.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Document Management: Contracts, ID proofs. </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650935"/>
            <a:ext cx="6186488" cy="483209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Seamless Integration: Fits smoothly with existing systems.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Advanced Analytics: Delivers insightful data reports.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User-Friendly Interface: Easy to navigate.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Real-Time Updates: Provides instant data access.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Customizable: Adapts to specific needs.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Enhanced Security: Protects sensitive information.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Rameeza Ramee</cp:lastModifiedBy>
  <cp:revision>18</cp:revision>
  <dcterms:created xsi:type="dcterms:W3CDTF">2024-03-29T15:07:22Z</dcterms:created>
  <dcterms:modified xsi:type="dcterms:W3CDTF">2024-09-11T17:28:46Z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