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0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Jframe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77533" y="1975556"/>
            <a:ext cx="6950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setVisible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setDefaultCloseOperation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setSize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setLocation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setBounds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setIconImage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setTitle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setBackground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setResizable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7532" y="5409127"/>
            <a:ext cx="3780833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10000"/>
                  </a:schemeClr>
                </a:solidFill>
              </a:rPr>
              <a:t>Noor_Mustafa_Rajpar</a:t>
            </a:r>
            <a:endParaRPr lang="en-US" sz="24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66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JTextField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setFont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setBackground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setForeground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setEditable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7209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JTextField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JTextField</a:t>
            </a:r>
            <a:r>
              <a:rPr lang="en-US" dirty="0"/>
              <a:t> f1 = new </a:t>
            </a:r>
            <a:r>
              <a:rPr lang="en-US" dirty="0" err="1"/>
              <a:t>JTextField</a:t>
            </a:r>
            <a:r>
              <a:rPr lang="en-US" dirty="0"/>
              <a:t>();</a:t>
            </a:r>
          </a:p>
          <a:p>
            <a:r>
              <a:rPr lang="en-US" dirty="0"/>
              <a:t>    f1.setBounds(100,150,100,30);</a:t>
            </a:r>
          </a:p>
          <a:p>
            <a:r>
              <a:rPr lang="en-US" dirty="0"/>
              <a:t>    </a:t>
            </a:r>
            <a:r>
              <a:rPr lang="en-US" dirty="0" err="1"/>
              <a:t>c.add</a:t>
            </a:r>
            <a:r>
              <a:rPr lang="en-US" dirty="0"/>
              <a:t>(f1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smtClean="0"/>
              <a:t>f1.setEditable(false);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9793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JPasswordField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setechoChar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How to Hide/Show Password</a:t>
            </a:r>
          </a:p>
        </p:txBody>
      </p:sp>
    </p:spTree>
    <p:extLst>
      <p:ext uri="{BB962C8B-B14F-4D97-AF65-F5344CB8AC3E}">
        <p14:creationId xmlns:p14="http://schemas.microsoft.com/office/powerpoint/2010/main" val="3643793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JPasswordField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setechoChar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How to Hide/Show Password</a:t>
            </a:r>
          </a:p>
        </p:txBody>
      </p:sp>
    </p:spTree>
    <p:extLst>
      <p:ext uri="{BB962C8B-B14F-4D97-AF65-F5344CB8AC3E}">
        <p14:creationId xmlns:p14="http://schemas.microsoft.com/office/powerpoint/2010/main" val="320557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JPasswordField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JPasswordField</a:t>
            </a:r>
            <a:r>
              <a:rPr lang="en-US" dirty="0"/>
              <a:t> f = new </a:t>
            </a:r>
            <a:r>
              <a:rPr lang="en-US" dirty="0" err="1"/>
              <a:t>JPasswordField</a:t>
            </a:r>
            <a:r>
              <a:rPr lang="en-US" dirty="0"/>
              <a:t>();</a:t>
            </a:r>
          </a:p>
          <a:p>
            <a:r>
              <a:rPr lang="en-US" dirty="0"/>
              <a:t>    </a:t>
            </a:r>
            <a:r>
              <a:rPr lang="en-US" dirty="0" err="1"/>
              <a:t>f.setBounds</a:t>
            </a:r>
            <a:r>
              <a:rPr lang="en-US" dirty="0"/>
              <a:t>(100, 150,100,25);</a:t>
            </a:r>
          </a:p>
          <a:p>
            <a:r>
              <a:rPr lang="en-US" dirty="0"/>
              <a:t>    </a:t>
            </a:r>
            <a:r>
              <a:rPr lang="en-US" dirty="0" err="1"/>
              <a:t>f.setText</a:t>
            </a:r>
            <a:r>
              <a:rPr lang="en-US" dirty="0"/>
              <a:t>("Noor@@!!@");</a:t>
            </a:r>
          </a:p>
          <a:p>
            <a:r>
              <a:rPr lang="en-US" dirty="0"/>
              <a:t>    </a:t>
            </a:r>
            <a:r>
              <a:rPr lang="en-US" dirty="0" err="1"/>
              <a:t>c.add</a:t>
            </a:r>
            <a:r>
              <a:rPr lang="en-US" dirty="0"/>
              <a:t>(f);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61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JPasswordField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f.setEchoChar</a:t>
            </a:r>
            <a:r>
              <a:rPr lang="en-US" dirty="0" smtClean="0"/>
              <a:t>(‘ * ‘); it will show the start in password field</a:t>
            </a:r>
          </a:p>
          <a:p>
            <a:endParaRPr lang="en-US" dirty="0"/>
          </a:p>
          <a:p>
            <a:r>
              <a:rPr lang="en-US" dirty="0" smtClean="0"/>
              <a:t>For showing the </a:t>
            </a:r>
            <a:r>
              <a:rPr lang="en-US" dirty="0" err="1" smtClean="0"/>
              <a:t>passward</a:t>
            </a:r>
            <a:endParaRPr lang="en-US" dirty="0" smtClean="0"/>
          </a:p>
          <a:p>
            <a:r>
              <a:rPr lang="en-US" dirty="0" err="1" smtClean="0"/>
              <a:t>f.setEchoChar</a:t>
            </a:r>
            <a:r>
              <a:rPr lang="en-US" dirty="0" smtClean="0"/>
              <a:t>((char)0);</a:t>
            </a:r>
          </a:p>
        </p:txBody>
      </p:sp>
    </p:spTree>
    <p:extLst>
      <p:ext uri="{BB962C8B-B14F-4D97-AF65-F5344CB8AC3E}">
        <p14:creationId xmlns:p14="http://schemas.microsoft.com/office/powerpoint/2010/main" val="211723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f.setEchoChar</a:t>
            </a:r>
            <a:r>
              <a:rPr lang="en-US" dirty="0" smtClean="0"/>
              <a:t>(‘ * ‘); it will show the start in password field</a:t>
            </a:r>
          </a:p>
          <a:p>
            <a:endParaRPr lang="en-US" dirty="0" smtClean="0"/>
          </a:p>
          <a:p>
            <a:r>
              <a:rPr lang="en-US" dirty="0" smtClean="0"/>
              <a:t>For showing the </a:t>
            </a:r>
            <a:r>
              <a:rPr lang="en-US" dirty="0" err="1" smtClean="0"/>
              <a:t>passward</a:t>
            </a:r>
            <a:endParaRPr lang="en-US" dirty="0" smtClean="0"/>
          </a:p>
          <a:p>
            <a:r>
              <a:rPr lang="en-US" dirty="0" err="1" smtClean="0"/>
              <a:t>f.setEchoChar</a:t>
            </a:r>
            <a:r>
              <a:rPr lang="en-US" dirty="0" smtClean="0"/>
              <a:t>((char)0);</a:t>
            </a:r>
          </a:p>
        </p:txBody>
      </p:sp>
    </p:spTree>
    <p:extLst>
      <p:ext uri="{BB962C8B-B14F-4D97-AF65-F5344CB8AC3E}">
        <p14:creationId xmlns:p14="http://schemas.microsoft.com/office/powerpoint/2010/main" val="74940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 = new </a:t>
            </a:r>
            <a:r>
              <a:rPr lang="en-US" dirty="0" err="1"/>
              <a:t>JButton</a:t>
            </a:r>
            <a:r>
              <a:rPr lang="en-US" dirty="0"/>
              <a:t>("</a:t>
            </a:r>
            <a:r>
              <a:rPr lang="en-US" dirty="0" err="1"/>
              <a:t>Click_ME</a:t>
            </a:r>
            <a:r>
              <a:rPr lang="en-US" dirty="0"/>
              <a:t>");</a:t>
            </a:r>
          </a:p>
          <a:p>
            <a:r>
              <a:rPr lang="en-US" dirty="0"/>
              <a:t>   </a:t>
            </a:r>
            <a:r>
              <a:rPr lang="en-US" dirty="0" err="1"/>
              <a:t>btn.setBounds</a:t>
            </a:r>
            <a:r>
              <a:rPr lang="en-US" dirty="0"/>
              <a:t>(150,100,100,30);</a:t>
            </a:r>
          </a:p>
          <a:p>
            <a:r>
              <a:rPr lang="en-US" dirty="0"/>
              <a:t>   </a:t>
            </a:r>
            <a:r>
              <a:rPr lang="en-US" dirty="0" err="1"/>
              <a:t>c.add</a:t>
            </a:r>
            <a:r>
              <a:rPr lang="en-US" dirty="0"/>
              <a:t>(</a:t>
            </a:r>
            <a:r>
              <a:rPr lang="en-US" dirty="0" err="1"/>
              <a:t>btn</a:t>
            </a:r>
            <a:r>
              <a:rPr lang="en-US" dirty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51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 Font </a:t>
            </a:r>
            <a:r>
              <a:rPr lang="fr-FR" dirty="0" err="1"/>
              <a:t>fn</a:t>
            </a:r>
            <a:r>
              <a:rPr lang="fr-FR" dirty="0"/>
              <a:t> = new Font("Arial",Font.ITALIC,25);</a:t>
            </a:r>
          </a:p>
          <a:p>
            <a:r>
              <a:rPr lang="fr-FR" dirty="0"/>
              <a:t>    </a:t>
            </a:r>
            <a:r>
              <a:rPr lang="fr-FR" dirty="0" err="1"/>
              <a:t>btn.setFont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38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Text_Dinamically</a:t>
            </a:r>
            <a:r>
              <a:rPr lang="en-US" dirty="0" smtClean="0"/>
              <a:t> Change:</a:t>
            </a:r>
          </a:p>
          <a:p>
            <a:endParaRPr lang="en-US" dirty="0" smtClean="0"/>
          </a:p>
          <a:p>
            <a:r>
              <a:rPr lang="en-US" dirty="0" err="1" smtClean="0"/>
              <a:t>btn.setText</a:t>
            </a:r>
            <a:r>
              <a:rPr lang="en-US" dirty="0"/>
              <a:t>("</a:t>
            </a:r>
            <a:r>
              <a:rPr lang="en-US" dirty="0" err="1"/>
              <a:t>MyButon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en-US" dirty="0" err="1" smtClean="0"/>
              <a:t>Color_Change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err="1" smtClean="0"/>
              <a:t>btn.setForeground</a:t>
            </a:r>
            <a:r>
              <a:rPr lang="en-US" dirty="0" smtClean="0"/>
              <a:t>(</a:t>
            </a:r>
            <a:r>
              <a:rPr lang="en-US" dirty="0" err="1" smtClean="0"/>
              <a:t>Color.RED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err="1" smtClean="0"/>
              <a:t>Btn.setBackground</a:t>
            </a:r>
            <a:r>
              <a:rPr lang="en-US" dirty="0" smtClean="0"/>
              <a:t> (</a:t>
            </a:r>
            <a:r>
              <a:rPr lang="en-US" dirty="0" err="1" smtClean="0"/>
              <a:t>Color.YELLOW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4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Jframe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698978"/>
            <a:ext cx="9479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JFrame</a:t>
            </a:r>
            <a:r>
              <a:rPr lang="en-US" dirty="0"/>
              <a:t> frame = new </a:t>
            </a:r>
            <a:r>
              <a:rPr lang="en-US" dirty="0" err="1"/>
              <a:t>JFrame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//Note </a:t>
            </a:r>
            <a:r>
              <a:rPr lang="en-US" dirty="0" err="1" smtClean="0"/>
              <a:t>Jframe</a:t>
            </a:r>
            <a:r>
              <a:rPr lang="en-US" dirty="0" smtClean="0"/>
              <a:t> visibility by Default false </a:t>
            </a:r>
          </a:p>
          <a:p>
            <a:r>
              <a:rPr lang="en-US" dirty="0"/>
              <a:t> </a:t>
            </a:r>
            <a:r>
              <a:rPr lang="en-US" dirty="0" err="1"/>
              <a:t>frame.setVisible</a:t>
            </a:r>
            <a:r>
              <a:rPr lang="en-US" dirty="0"/>
              <a:t>(true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/>
              <a:t>  </a:t>
            </a:r>
            <a:r>
              <a:rPr lang="en-US" dirty="0" err="1"/>
              <a:t>frame.setDefaultCloseOperation</a:t>
            </a:r>
            <a:r>
              <a:rPr lang="en-US" dirty="0"/>
              <a:t>(</a:t>
            </a:r>
            <a:r>
              <a:rPr lang="en-US" dirty="0" err="1"/>
              <a:t>JFrame.EXIT_ON_CLOSE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Clicling</a:t>
            </a:r>
            <a:r>
              <a:rPr lang="en-US" dirty="0" smtClean="0"/>
              <a:t> on exit our program will become Terminate: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  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4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CURSOR.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Cursor </a:t>
            </a:r>
            <a:r>
              <a:rPr lang="en-US" dirty="0"/>
              <a:t>cur = new Cursor(</a:t>
            </a:r>
            <a:r>
              <a:rPr lang="en-US" dirty="0" err="1"/>
              <a:t>Cursor.HAND_CURSOR</a:t>
            </a:r>
            <a:r>
              <a:rPr lang="en-US" dirty="0"/>
              <a:t>);</a:t>
            </a:r>
          </a:p>
          <a:p>
            <a:r>
              <a:rPr lang="en-US" dirty="0"/>
              <a:t>    </a:t>
            </a:r>
            <a:r>
              <a:rPr lang="en-US" dirty="0" err="1"/>
              <a:t>btn.setCursor</a:t>
            </a:r>
            <a:r>
              <a:rPr lang="en-US" dirty="0"/>
              <a:t>(cur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Cursor cur = new Cursor(</a:t>
            </a:r>
            <a:r>
              <a:rPr lang="en-US" dirty="0" err="1"/>
              <a:t>Cursor.CROSSHAIR_CURSOR</a:t>
            </a:r>
            <a:r>
              <a:rPr lang="en-US" dirty="0"/>
              <a:t>);</a:t>
            </a:r>
          </a:p>
          <a:p>
            <a:endParaRPr lang="en-US" dirty="0" smtClean="0"/>
          </a:p>
          <a:p>
            <a:r>
              <a:rPr lang="en-US" dirty="0"/>
              <a:t>Cursor cur = new Cursor(</a:t>
            </a:r>
            <a:r>
              <a:rPr lang="en-US" dirty="0" err="1"/>
              <a:t>Cursor.WAIT_CURSOR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952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Button_Disable</a:t>
            </a:r>
            <a:r>
              <a:rPr lang="en-US" dirty="0" smtClean="0"/>
              <a:t> OR Enable</a:t>
            </a:r>
          </a:p>
          <a:p>
            <a:endParaRPr lang="en-US" dirty="0"/>
          </a:p>
          <a:p>
            <a:r>
              <a:rPr lang="en-US" dirty="0" err="1" smtClean="0"/>
              <a:t>Btn.setEnabled</a:t>
            </a:r>
            <a:r>
              <a:rPr lang="en-US" dirty="0" smtClean="0"/>
              <a:t>(false);</a:t>
            </a:r>
          </a:p>
          <a:p>
            <a:endParaRPr lang="en-US" dirty="0"/>
          </a:p>
          <a:p>
            <a:r>
              <a:rPr lang="en-US" dirty="0" err="1" smtClean="0"/>
              <a:t>Btn.setEnabled</a:t>
            </a:r>
            <a:r>
              <a:rPr lang="en-US" dirty="0" smtClean="0"/>
              <a:t>(true);</a:t>
            </a:r>
          </a:p>
          <a:p>
            <a:endParaRPr lang="en-US" dirty="0"/>
          </a:p>
          <a:p>
            <a:r>
              <a:rPr lang="en-US" dirty="0" err="1" smtClean="0"/>
              <a:t>Btn.setVisible</a:t>
            </a:r>
            <a:r>
              <a:rPr lang="en-US" dirty="0" smtClean="0"/>
              <a:t>(true);</a:t>
            </a:r>
          </a:p>
          <a:p>
            <a:r>
              <a:rPr lang="en-US" dirty="0" err="1" smtClean="0"/>
              <a:t>Btn.setVisible</a:t>
            </a:r>
            <a:r>
              <a:rPr lang="en-US" dirty="0" smtClean="0"/>
              <a:t>(false);</a:t>
            </a:r>
          </a:p>
        </p:txBody>
      </p:sp>
    </p:spTree>
    <p:extLst>
      <p:ext uri="{BB962C8B-B14F-4D97-AF65-F5344CB8AC3E}">
        <p14:creationId xmlns:p14="http://schemas.microsoft.com/office/powerpoint/2010/main" val="367811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AddImage</a:t>
            </a:r>
            <a:r>
              <a:rPr lang="en-US" dirty="0" smtClean="0"/>
              <a:t> In </a:t>
            </a:r>
            <a:r>
              <a:rPr lang="en-US" dirty="0" err="1" smtClean="0"/>
              <a:t>Jbutton</a:t>
            </a:r>
            <a:r>
              <a:rPr lang="en-US" dirty="0" smtClean="0"/>
              <a:t>:</a:t>
            </a:r>
          </a:p>
          <a:p>
            <a:r>
              <a:rPr lang="en-US" dirty="0"/>
              <a:t>    </a:t>
            </a:r>
            <a:r>
              <a:rPr lang="en-US" dirty="0" err="1"/>
              <a:t>ImageIcon</a:t>
            </a:r>
            <a:r>
              <a:rPr lang="en-US" dirty="0"/>
              <a:t> icon = new </a:t>
            </a:r>
            <a:r>
              <a:rPr lang="en-US" dirty="0" err="1"/>
              <a:t>ImageIcon</a:t>
            </a:r>
            <a:r>
              <a:rPr lang="en-US" dirty="0"/>
              <a:t>("p1.jpg");</a:t>
            </a:r>
          </a:p>
          <a:p>
            <a:endParaRPr lang="en-US" dirty="0" smtClean="0"/>
          </a:p>
          <a:p>
            <a:r>
              <a:rPr lang="en-US" dirty="0" err="1"/>
              <a:t>JButton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 = new </a:t>
            </a:r>
            <a:r>
              <a:rPr lang="en-US" dirty="0" err="1"/>
              <a:t>JButton</a:t>
            </a:r>
            <a:r>
              <a:rPr lang="en-US" dirty="0"/>
              <a:t>(icon);</a:t>
            </a:r>
          </a:p>
          <a:p>
            <a:endParaRPr lang="en-US" dirty="0" smtClean="0"/>
          </a:p>
          <a:p>
            <a:r>
              <a:rPr lang="en-US" dirty="0" smtClean="0"/>
              <a:t>For Button width and </a:t>
            </a:r>
            <a:r>
              <a:rPr lang="en-US" dirty="0" err="1" smtClean="0"/>
              <a:t>hight</a:t>
            </a:r>
            <a:r>
              <a:rPr lang="en-US" dirty="0" smtClean="0"/>
              <a:t> which will become image width and </a:t>
            </a:r>
            <a:r>
              <a:rPr lang="en-US" dirty="0" err="1" smtClean="0"/>
              <a:t>hight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btn.setBounds</a:t>
            </a:r>
            <a:r>
              <a:rPr lang="en-US" dirty="0"/>
              <a:t>(150,100,icon.getIconWidth(),</a:t>
            </a:r>
            <a:r>
              <a:rPr lang="en-US" dirty="0" err="1"/>
              <a:t>icon.getIconHeight</a:t>
            </a:r>
            <a:r>
              <a:rPr lang="en-US" dirty="0"/>
              <a:t>());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043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r>
              <a:rPr lang="en-US" sz="3200" b="1" dirty="0" smtClean="0"/>
              <a:t> Events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 Listener</a:t>
            </a:r>
          </a:p>
          <a:p>
            <a:r>
              <a:rPr lang="en-US" dirty="0" smtClean="0"/>
              <a:t>Void </a:t>
            </a:r>
            <a:r>
              <a:rPr lang="en-US" dirty="0" err="1" smtClean="0"/>
              <a:t>actionPerformed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addActionListener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1009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r>
              <a:rPr lang="en-US" sz="3200" b="1" dirty="0" smtClean="0"/>
              <a:t> Events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4644" y="1317938"/>
            <a:ext cx="994679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import </a:t>
            </a:r>
            <a:r>
              <a:rPr lang="en-US" sz="1000" dirty="0" err="1"/>
              <a:t>javax.swing</a:t>
            </a:r>
            <a:r>
              <a:rPr lang="en-US" sz="1000" dirty="0"/>
              <a:t>.*;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java.awt</a:t>
            </a:r>
            <a:r>
              <a:rPr lang="en-US" sz="1000" dirty="0"/>
              <a:t>.*;</a:t>
            </a:r>
          </a:p>
          <a:p>
            <a:r>
              <a:rPr lang="en-US" sz="1000" dirty="0"/>
              <a:t>import </a:t>
            </a:r>
            <a:r>
              <a:rPr lang="en-US" sz="1000" dirty="0" err="1"/>
              <a:t>java.awt.event</a:t>
            </a:r>
            <a:r>
              <a:rPr lang="en-US" sz="1000" dirty="0"/>
              <a:t>.*;</a:t>
            </a:r>
          </a:p>
          <a:p>
            <a:endParaRPr lang="en-US" sz="1000" dirty="0"/>
          </a:p>
          <a:p>
            <a:r>
              <a:rPr lang="en-US" sz="1000" dirty="0"/>
              <a:t>class </a:t>
            </a:r>
            <a:r>
              <a:rPr lang="en-US" sz="1000" dirty="0" err="1"/>
              <a:t>Myframe</a:t>
            </a:r>
            <a:r>
              <a:rPr lang="en-US" sz="1000" dirty="0"/>
              <a:t> extends </a:t>
            </a:r>
            <a:r>
              <a:rPr lang="en-US" sz="1000" dirty="0" err="1"/>
              <a:t>JFrame</a:t>
            </a:r>
            <a:r>
              <a:rPr lang="en-US" sz="1000" dirty="0"/>
              <a:t> implements </a:t>
            </a:r>
            <a:r>
              <a:rPr lang="en-US" sz="1000" dirty="0" err="1"/>
              <a:t>ActionListener</a:t>
            </a:r>
            <a:r>
              <a:rPr lang="en-US" sz="1000" dirty="0"/>
              <a:t> {</a:t>
            </a:r>
          </a:p>
          <a:p>
            <a:r>
              <a:rPr lang="en-US" sz="1000" dirty="0"/>
              <a:t>    Container c;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JButton</a:t>
            </a:r>
            <a:r>
              <a:rPr lang="en-US" sz="1000" dirty="0"/>
              <a:t> </a:t>
            </a:r>
            <a:r>
              <a:rPr lang="en-US" sz="1000" dirty="0" err="1"/>
              <a:t>btn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Myframe</a:t>
            </a:r>
            <a:r>
              <a:rPr lang="en-US" sz="1000" dirty="0"/>
              <a:t>(){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    c=</a:t>
            </a:r>
            <a:r>
              <a:rPr lang="en-US" sz="1000" dirty="0" err="1"/>
              <a:t>this.getContentPane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c.setLayout</a:t>
            </a:r>
            <a:r>
              <a:rPr lang="en-US" sz="1000" dirty="0"/>
              <a:t>(null);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btn</a:t>
            </a:r>
            <a:r>
              <a:rPr lang="en-US" sz="1000" dirty="0"/>
              <a:t> = new </a:t>
            </a:r>
            <a:r>
              <a:rPr lang="en-US" sz="1000" dirty="0" err="1"/>
              <a:t>JButton</a:t>
            </a:r>
            <a:r>
              <a:rPr lang="en-US" sz="1000" dirty="0"/>
              <a:t>("</a:t>
            </a:r>
            <a:r>
              <a:rPr lang="en-US" sz="1000" dirty="0" err="1"/>
              <a:t>Click_Me</a:t>
            </a:r>
            <a:r>
              <a:rPr lang="en-US" sz="1000" dirty="0"/>
              <a:t>");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btn.setBounds</a:t>
            </a:r>
            <a:r>
              <a:rPr lang="en-US" sz="1000" dirty="0"/>
              <a:t>(100,100,100,50);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c.add</a:t>
            </a:r>
            <a:r>
              <a:rPr lang="en-US" sz="1000" dirty="0"/>
              <a:t>(</a:t>
            </a:r>
            <a:r>
              <a:rPr lang="en-US" sz="1000" dirty="0" err="1"/>
              <a:t>btn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btn.addActionListener</a:t>
            </a:r>
            <a:r>
              <a:rPr lang="en-US" sz="1000" dirty="0"/>
              <a:t>(this);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public void </a:t>
            </a:r>
            <a:r>
              <a:rPr lang="en-US" sz="1000" dirty="0" err="1"/>
              <a:t>actionPerformed</a:t>
            </a:r>
            <a:r>
              <a:rPr lang="en-US" sz="1000" dirty="0"/>
              <a:t>(</a:t>
            </a:r>
            <a:r>
              <a:rPr lang="en-US" sz="1000" dirty="0" err="1"/>
              <a:t>ActionEvent</a:t>
            </a:r>
            <a:r>
              <a:rPr lang="en-US" sz="1000" dirty="0"/>
              <a:t> e)</a:t>
            </a:r>
          </a:p>
          <a:p>
            <a:r>
              <a:rPr lang="en-US" sz="1000" dirty="0"/>
              <a:t>    {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c.setBackground</a:t>
            </a:r>
            <a:r>
              <a:rPr lang="en-US" sz="1000" dirty="0"/>
              <a:t>(</a:t>
            </a:r>
            <a:r>
              <a:rPr lang="en-US" sz="1000" dirty="0" err="1"/>
              <a:t>Color.red</a:t>
            </a:r>
            <a:r>
              <a:rPr lang="en-US" sz="1000" dirty="0"/>
              <a:t>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public class </a:t>
            </a:r>
            <a:r>
              <a:rPr lang="en-US" sz="1000" dirty="0" err="1"/>
              <a:t>ActionDemo</a:t>
            </a:r>
            <a:r>
              <a:rPr lang="en-US" sz="1000" dirty="0"/>
              <a:t> {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public static void main (String </a:t>
            </a:r>
            <a:r>
              <a:rPr lang="en-US" sz="1000" dirty="0" err="1"/>
              <a:t>args</a:t>
            </a:r>
            <a:r>
              <a:rPr lang="en-US" sz="1000" dirty="0"/>
              <a:t>[]){</a:t>
            </a:r>
          </a:p>
          <a:p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Myframe</a:t>
            </a:r>
            <a:r>
              <a:rPr lang="en-US" sz="1000" dirty="0"/>
              <a:t> f = new </a:t>
            </a:r>
            <a:r>
              <a:rPr lang="en-US" sz="1000" dirty="0" err="1"/>
              <a:t>Myframe</a:t>
            </a:r>
            <a:r>
              <a:rPr lang="en-US" sz="1000" dirty="0"/>
              <a:t>();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f.setTitle</a:t>
            </a:r>
            <a:r>
              <a:rPr lang="en-US" sz="1000" dirty="0"/>
              <a:t>("</a:t>
            </a:r>
            <a:r>
              <a:rPr lang="en-US" sz="1000" dirty="0" err="1"/>
              <a:t>Action_Demo</a:t>
            </a:r>
            <a:r>
              <a:rPr lang="en-US" sz="1000" dirty="0"/>
              <a:t>");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f.setBounds</a:t>
            </a:r>
            <a:r>
              <a:rPr lang="en-US" sz="1000" dirty="0"/>
              <a:t>(100,100,700,500);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f.setVisible</a:t>
            </a:r>
            <a:r>
              <a:rPr lang="en-US" sz="1000" dirty="0"/>
              <a:t>(true);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f.setDefaultCloseOperation</a:t>
            </a:r>
            <a:r>
              <a:rPr lang="en-US" sz="1000" dirty="0"/>
              <a:t>(</a:t>
            </a:r>
            <a:r>
              <a:rPr lang="en-US" sz="1000" dirty="0" err="1"/>
              <a:t>JFrame.EXIT_ON_CLOSE</a:t>
            </a:r>
            <a:r>
              <a:rPr lang="en-US" sz="1000" dirty="0"/>
              <a:t>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84029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r>
              <a:rPr lang="en-US" sz="3200" b="1" dirty="0" smtClean="0"/>
              <a:t> Events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4644" y="1622738"/>
            <a:ext cx="99467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Multiple button events </a:t>
            </a:r>
          </a:p>
          <a:p>
            <a:r>
              <a:rPr lang="en-US" sz="2800" dirty="0" smtClean="0"/>
              <a:t>Handling</a:t>
            </a:r>
          </a:p>
          <a:p>
            <a:r>
              <a:rPr lang="en-US" sz="2800" dirty="0" err="1" smtClean="0"/>
              <a:t>getSource</a:t>
            </a:r>
            <a:r>
              <a:rPr lang="en-US" sz="2800" dirty="0" smtClean="0"/>
              <a:t>(); // Important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0238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4" y="64126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r>
              <a:rPr lang="en-US" sz="3200" b="1" dirty="0" smtClean="0"/>
              <a:t> Events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4644" y="1622738"/>
            <a:ext cx="9946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Event handling using</a:t>
            </a:r>
          </a:p>
          <a:p>
            <a:r>
              <a:rPr lang="en-US" sz="3200" dirty="0" smtClean="0"/>
              <a:t>Anonymous inner class: Very Important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3101662"/>
            <a:ext cx="99467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Anonymous inner class: Very Important</a:t>
            </a:r>
          </a:p>
          <a:p>
            <a:r>
              <a:rPr lang="en-US" sz="3200" dirty="0" smtClean="0"/>
              <a:t>Inside this we don’t implement the </a:t>
            </a:r>
            <a:r>
              <a:rPr lang="en-US" sz="3200" dirty="0" err="1" smtClean="0"/>
              <a:t>seprate</a:t>
            </a:r>
            <a:r>
              <a:rPr lang="en-US" sz="3200" dirty="0" smtClean="0"/>
              <a:t> class we just pass the definition of that class inside the </a:t>
            </a:r>
          </a:p>
          <a:p>
            <a:r>
              <a:rPr lang="en-US" sz="3200" dirty="0" err="1" smtClean="0"/>
              <a:t>addActionListenerMethod</a:t>
            </a:r>
            <a:r>
              <a:rPr lang="en-US" sz="3200" dirty="0" smtClean="0"/>
              <a:t>;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3088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Jbutton</a:t>
            </a:r>
            <a:r>
              <a:rPr lang="en-US" sz="3200" b="1" dirty="0" smtClean="0"/>
              <a:t> Events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4643" y="993137"/>
            <a:ext cx="9946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Event handling using</a:t>
            </a:r>
          </a:p>
          <a:p>
            <a:r>
              <a:rPr lang="en-US" sz="3200" dirty="0" smtClean="0"/>
              <a:t>Anonymous inner class: Very Important 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57319" y="2070355"/>
            <a:ext cx="112346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is How We can implement the Anonymous Inner Class :</a:t>
            </a:r>
          </a:p>
          <a:p>
            <a:r>
              <a:rPr lang="en-US" sz="3200" dirty="0" err="1" smtClean="0"/>
              <a:t>Btn.addActionListener</a:t>
            </a:r>
            <a:r>
              <a:rPr lang="en-US" sz="3200" dirty="0" smtClean="0"/>
              <a:t>(new </a:t>
            </a:r>
            <a:r>
              <a:rPr lang="en-US" sz="3200" dirty="0" err="1" smtClean="0"/>
              <a:t>ActionListener</a:t>
            </a:r>
            <a:r>
              <a:rPr lang="en-US" sz="3200" dirty="0" smtClean="0"/>
              <a:t>(){</a:t>
            </a:r>
          </a:p>
          <a:p>
            <a:endParaRPr lang="en-US" sz="3200" dirty="0"/>
          </a:p>
          <a:p>
            <a:r>
              <a:rPr lang="en-US" sz="3200" dirty="0" smtClean="0"/>
              <a:t>Public void </a:t>
            </a:r>
            <a:r>
              <a:rPr lang="en-US" sz="3200" dirty="0" err="1" smtClean="0"/>
              <a:t>actionPerformed</a:t>
            </a:r>
            <a:r>
              <a:rPr lang="en-US" sz="3200" dirty="0" smtClean="0"/>
              <a:t>(</a:t>
            </a:r>
            <a:r>
              <a:rPr lang="en-US" sz="3200" dirty="0" err="1" smtClean="0"/>
              <a:t>ActionEvent</a:t>
            </a:r>
            <a:r>
              <a:rPr lang="en-US" sz="3200" dirty="0" smtClean="0"/>
              <a:t> e){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c.setBackground</a:t>
            </a:r>
            <a:r>
              <a:rPr lang="en-US" sz="3200" dirty="0" smtClean="0"/>
              <a:t>(</a:t>
            </a:r>
            <a:r>
              <a:rPr lang="en-US" sz="3200" dirty="0" err="1" smtClean="0"/>
              <a:t>Color.RED</a:t>
            </a:r>
            <a:r>
              <a:rPr lang="en-US" sz="3200" dirty="0" smtClean="0"/>
              <a:t>);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}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});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5888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LoginForm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64643" y="993137"/>
            <a:ext cx="994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Create The Login Form using The </a:t>
            </a:r>
            <a:r>
              <a:rPr lang="en-US" sz="2800" dirty="0" err="1" smtClean="0"/>
              <a:t>javax</a:t>
            </a:r>
            <a:r>
              <a:rPr lang="en-US" sz="2800" dirty="0" smtClean="0"/>
              <a:t> Objects and when we submit it will show in the </a:t>
            </a:r>
            <a:r>
              <a:rPr lang="en-US" sz="2800" dirty="0" err="1" smtClean="0"/>
              <a:t>commandpromt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731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JTextArea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22976" y="1611323"/>
            <a:ext cx="99467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To Create </a:t>
            </a:r>
            <a:r>
              <a:rPr lang="en-US" sz="2800" dirty="0" err="1" smtClean="0"/>
              <a:t>JtextArea</a:t>
            </a:r>
            <a:endParaRPr lang="en-US" sz="2800" dirty="0" smtClean="0"/>
          </a:p>
          <a:p>
            <a:r>
              <a:rPr lang="en-US" sz="2800" dirty="0" err="1" smtClean="0"/>
              <a:t>setText</a:t>
            </a:r>
            <a:r>
              <a:rPr lang="en-US" sz="2800" dirty="0" smtClean="0"/>
              <a:t>(String)</a:t>
            </a:r>
          </a:p>
          <a:p>
            <a:r>
              <a:rPr lang="en-US" sz="2800" dirty="0" err="1" smtClean="0"/>
              <a:t>setFont</a:t>
            </a:r>
            <a:r>
              <a:rPr lang="en-US" sz="2800" dirty="0" smtClean="0"/>
              <a:t>(Font)</a:t>
            </a:r>
          </a:p>
          <a:p>
            <a:r>
              <a:rPr lang="en-US" sz="2800" dirty="0" err="1" smtClean="0"/>
              <a:t>setEditable</a:t>
            </a:r>
            <a:r>
              <a:rPr lang="en-US" sz="2800" dirty="0" smtClean="0"/>
              <a:t>(Boolean)</a:t>
            </a:r>
          </a:p>
          <a:p>
            <a:r>
              <a:rPr lang="en-US" sz="2800" dirty="0" err="1" smtClean="0"/>
              <a:t>setLinewrap</a:t>
            </a:r>
            <a:r>
              <a:rPr lang="en-US" sz="2800" dirty="0" smtClean="0"/>
              <a:t>(Boolean)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981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Jframe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698978"/>
            <a:ext cx="9479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frame.setSize</a:t>
            </a:r>
            <a:r>
              <a:rPr lang="en-US" dirty="0"/>
              <a:t>(400,400);</a:t>
            </a:r>
          </a:p>
          <a:p>
            <a:r>
              <a:rPr lang="en-US" dirty="0"/>
              <a:t> </a:t>
            </a:r>
            <a:r>
              <a:rPr lang="en-US" dirty="0" err="1" smtClean="0"/>
              <a:t>frame.setLocation</a:t>
            </a:r>
            <a:r>
              <a:rPr lang="en-US" dirty="0" smtClean="0"/>
              <a:t>(100,150);</a:t>
            </a:r>
          </a:p>
          <a:p>
            <a:endParaRPr lang="en-US" dirty="0"/>
          </a:p>
          <a:p>
            <a:r>
              <a:rPr lang="en-US" dirty="0" smtClean="0"/>
              <a:t>Or instead of Using Both Two Function we can also use </a:t>
            </a:r>
          </a:p>
          <a:p>
            <a:r>
              <a:rPr lang="en-US" dirty="0" err="1" smtClean="0"/>
              <a:t>frame.setBounds</a:t>
            </a:r>
            <a:r>
              <a:rPr lang="en-US" dirty="0" smtClean="0"/>
              <a:t>(100,150,400,400);// but inside this </a:t>
            </a:r>
            <a:r>
              <a:rPr lang="en-US" dirty="0" err="1" smtClean="0"/>
              <a:t>perameters</a:t>
            </a:r>
            <a:r>
              <a:rPr lang="en-US" dirty="0" smtClean="0"/>
              <a:t> first we have to find the location</a:t>
            </a:r>
          </a:p>
          <a:p>
            <a:r>
              <a:rPr lang="en-US" dirty="0" smtClean="0"/>
              <a:t>First Left And then top </a:t>
            </a:r>
          </a:p>
          <a:p>
            <a:r>
              <a:rPr lang="en-US" dirty="0" smtClean="0"/>
              <a:t>And then width and then height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09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JTextArea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3" y="1467766"/>
            <a:ext cx="7405352" cy="33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52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JTextArea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3" y="1381681"/>
            <a:ext cx="6326285" cy="391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88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JRadioButton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3" y="1556361"/>
            <a:ext cx="6754168" cy="36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41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JRadioButton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2" y="1094704"/>
            <a:ext cx="6688439" cy="4301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64" y="4928427"/>
            <a:ext cx="568721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02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JCheckBox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3" y="1388936"/>
            <a:ext cx="6877318" cy="41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36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JCheckBox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8" y="1642282"/>
            <a:ext cx="6523290" cy="45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27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JComboBox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17" y="1597325"/>
            <a:ext cx="5593734" cy="4667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1325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JComboBox</a:t>
            </a: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81" y="1456683"/>
            <a:ext cx="5462111" cy="453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14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SimPle Calculator 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43" y="1370745"/>
            <a:ext cx="484676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3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Registration Form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468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Jframe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698978"/>
            <a:ext cx="94791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frame.setTitle</a:t>
            </a:r>
            <a:r>
              <a:rPr lang="en-US" dirty="0"/>
              <a:t>("JFRAME_PROGRAM");</a:t>
            </a:r>
          </a:p>
          <a:p>
            <a:endParaRPr lang="en-US" dirty="0" smtClean="0"/>
          </a:p>
          <a:p>
            <a:r>
              <a:rPr lang="en-US" dirty="0" smtClean="0"/>
              <a:t>For set The Icon inside the </a:t>
            </a:r>
            <a:r>
              <a:rPr lang="en-US" dirty="0" err="1" smtClean="0"/>
              <a:t>JFRame</a:t>
            </a:r>
            <a:r>
              <a:rPr lang="en-US" dirty="0" smtClean="0"/>
              <a:t> First We Will Create the </a:t>
            </a:r>
            <a:r>
              <a:rPr lang="en-US" dirty="0" err="1" smtClean="0"/>
              <a:t>ImageIcon</a:t>
            </a:r>
            <a:r>
              <a:rPr lang="en-US" dirty="0" smtClean="0"/>
              <a:t> then </a:t>
            </a:r>
            <a:r>
              <a:rPr lang="en-US" dirty="0" err="1" smtClean="0"/>
              <a:t>iside</a:t>
            </a:r>
            <a:r>
              <a:rPr lang="en-US" dirty="0" smtClean="0"/>
              <a:t> that we will pass the image in its </a:t>
            </a:r>
            <a:r>
              <a:rPr lang="en-US" dirty="0" err="1" smtClean="0"/>
              <a:t>perameters</a:t>
            </a:r>
            <a:r>
              <a:rPr lang="en-US" dirty="0" smtClean="0"/>
              <a:t> and the we will add it into </a:t>
            </a:r>
            <a:r>
              <a:rPr lang="en-US" dirty="0" err="1" smtClean="0"/>
              <a:t>JFRame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Step1:</a:t>
            </a:r>
          </a:p>
          <a:p>
            <a:r>
              <a:rPr lang="en-US" dirty="0" smtClean="0"/>
              <a:t>1: </a:t>
            </a:r>
            <a:r>
              <a:rPr lang="en-US" dirty="0" err="1" smtClean="0"/>
              <a:t>ImageIcon</a:t>
            </a:r>
            <a:r>
              <a:rPr lang="en-US" dirty="0" smtClean="0"/>
              <a:t> </a:t>
            </a:r>
            <a:r>
              <a:rPr lang="en-US" dirty="0"/>
              <a:t>icon = new </a:t>
            </a:r>
            <a:r>
              <a:rPr lang="en-US" dirty="0" err="1"/>
              <a:t>ImageIcon</a:t>
            </a:r>
            <a:r>
              <a:rPr lang="en-US" dirty="0"/>
              <a:t>("p1.jpg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2:frame.setIconImage(</a:t>
            </a:r>
            <a:r>
              <a:rPr lang="en-US" dirty="0" err="1" smtClean="0"/>
              <a:t>icon.getImage</a:t>
            </a:r>
            <a:r>
              <a:rPr lang="en-US" dirty="0" smtClean="0"/>
              <a:t>());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05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4643" y="363537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JDBC</a:t>
            </a:r>
            <a:endParaRPr lang="en-US" sz="32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64643" y="132730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smtClean="0"/>
              <a:t>MySQL J /Connector </a:t>
            </a:r>
            <a:r>
              <a:rPr lang="en-US" sz="2400" b="1" dirty="0" err="1" smtClean="0"/>
              <a:t>jarfile</a:t>
            </a:r>
            <a:endParaRPr lang="en-US" sz="2400" b="1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78407" y="229107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smtClean="0"/>
              <a:t>JDBC Connection !</a:t>
            </a:r>
            <a:endParaRPr lang="en-US" sz="2400" b="1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30807" y="315249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smtClean="0"/>
              <a:t>Insert Program</a:t>
            </a:r>
            <a:endParaRPr lang="en-US" sz="2400" b="1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30807" y="4218617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b="1" dirty="0" smtClean="0"/>
              <a:t>Update and Delete Program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3898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494" y="350490"/>
            <a:ext cx="8825658" cy="861420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Jtable</a:t>
            </a:r>
            <a:r>
              <a:rPr lang="en-US" b="1" dirty="0" smtClean="0"/>
              <a:t> : Note There is No Need For the Container </a:t>
            </a:r>
            <a:r>
              <a:rPr lang="en-US" b="1" dirty="0" err="1" smtClean="0"/>
              <a:t>class.This</a:t>
            </a:r>
            <a:r>
              <a:rPr lang="en-US" b="1" dirty="0" smtClean="0"/>
              <a:t> </a:t>
            </a:r>
            <a:r>
              <a:rPr lang="en-US" b="1" dirty="0" err="1" smtClean="0"/>
              <a:t>Pattren</a:t>
            </a:r>
            <a:r>
              <a:rPr lang="en-US" b="1" dirty="0" smtClean="0"/>
              <a:t> for Creating table when we want to show this fix data.</a:t>
            </a:r>
          </a:p>
          <a:p>
            <a:r>
              <a:rPr lang="en-US" b="1" dirty="0" smtClean="0"/>
              <a:t>For update </a:t>
            </a:r>
            <a:r>
              <a:rPr lang="en-US" b="1" dirty="0" err="1" smtClean="0"/>
              <a:t>dlete</a:t>
            </a:r>
            <a:r>
              <a:rPr lang="en-US" b="1" dirty="0" smtClean="0"/>
              <a:t> </a:t>
            </a:r>
            <a:r>
              <a:rPr lang="en-US" b="1" dirty="0" err="1" smtClean="0"/>
              <a:t>etc</a:t>
            </a:r>
            <a:r>
              <a:rPr lang="en-US" b="1" dirty="0" smtClean="0"/>
              <a:t> we have to use another pattern name </a:t>
            </a:r>
            <a:r>
              <a:rPr lang="en-US" b="1" dirty="0" err="1" smtClean="0"/>
              <a:t>Jtable</a:t>
            </a:r>
            <a:r>
              <a:rPr lang="en-US" b="1" dirty="0" smtClean="0"/>
              <a:t>(</a:t>
            </a:r>
            <a:r>
              <a:rPr lang="en-US" b="1" dirty="0" err="1" smtClean="0"/>
              <a:t>tableModel</a:t>
            </a:r>
            <a:r>
              <a:rPr lang="en-US" b="1" dirty="0" smtClean="0"/>
              <a:t>);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45" y="3016748"/>
            <a:ext cx="3996754" cy="1829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20" y="2474699"/>
            <a:ext cx="3994177" cy="29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4869" y="389128"/>
            <a:ext cx="5413430" cy="861420"/>
          </a:xfrm>
        </p:spPr>
        <p:txBody>
          <a:bodyPr>
            <a:noAutofit/>
          </a:bodyPr>
          <a:lstStyle/>
          <a:p>
            <a:r>
              <a:rPr lang="en-US" b="1" dirty="0" smtClean="0"/>
              <a:t>Recommended pattern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32" y="1721478"/>
            <a:ext cx="4591691" cy="3535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25" y="1721478"/>
            <a:ext cx="5712348" cy="35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9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494" y="350490"/>
            <a:ext cx="8825658" cy="861420"/>
          </a:xfrm>
        </p:spPr>
        <p:txBody>
          <a:bodyPr>
            <a:noAutofit/>
          </a:bodyPr>
          <a:lstStyle/>
          <a:p>
            <a:r>
              <a:rPr lang="en-US" b="1" dirty="0" smtClean="0"/>
              <a:t>Program: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48" y="781200"/>
            <a:ext cx="7182852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0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494" y="350490"/>
            <a:ext cx="8825658" cy="861420"/>
          </a:xfrm>
        </p:spPr>
        <p:txBody>
          <a:bodyPr>
            <a:noAutofit/>
          </a:bodyPr>
          <a:lstStyle/>
          <a:p>
            <a:r>
              <a:rPr lang="en-US" b="1" dirty="0" smtClean="0"/>
              <a:t>JarFile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4" y="1211910"/>
            <a:ext cx="8208145" cy="43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14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494" y="350490"/>
            <a:ext cx="8825658" cy="861420"/>
          </a:xfrm>
        </p:spPr>
        <p:txBody>
          <a:bodyPr>
            <a:noAutofit/>
          </a:bodyPr>
          <a:lstStyle/>
          <a:p>
            <a:r>
              <a:rPr lang="en-US" b="1" dirty="0" smtClean="0"/>
              <a:t>JMenuBar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839428"/>
            <a:ext cx="7662133" cy="32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2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9494" y="350490"/>
            <a:ext cx="8825658" cy="861420"/>
          </a:xfrm>
        </p:spPr>
        <p:txBody>
          <a:bodyPr>
            <a:noAutofit/>
          </a:bodyPr>
          <a:lstStyle/>
          <a:p>
            <a:r>
              <a:rPr lang="en-US" b="1" dirty="0" smtClean="0"/>
              <a:t>JMenuBar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94" y="1475040"/>
            <a:ext cx="807832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8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Jframe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698978"/>
            <a:ext cx="94791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Backround</a:t>
            </a:r>
            <a:r>
              <a:rPr lang="en-US" dirty="0" smtClean="0"/>
              <a:t> change:</a:t>
            </a:r>
          </a:p>
          <a:p>
            <a:endParaRPr lang="en-US" dirty="0"/>
          </a:p>
          <a:p>
            <a:r>
              <a:rPr lang="en-US" dirty="0" err="1" smtClean="0"/>
              <a:t>BackGround</a:t>
            </a:r>
            <a:r>
              <a:rPr lang="en-US" dirty="0" smtClean="0"/>
              <a:t> we can change through </a:t>
            </a:r>
            <a:r>
              <a:rPr lang="en-US" dirty="0" err="1" smtClean="0"/>
              <a:t>Jframe</a:t>
            </a:r>
            <a:r>
              <a:rPr lang="en-US" dirty="0" smtClean="0"/>
              <a:t> </a:t>
            </a:r>
            <a:r>
              <a:rPr lang="en-US" dirty="0" err="1" smtClean="0"/>
              <a:t>ContentPane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frame.getContentPane</a:t>
            </a:r>
            <a:r>
              <a:rPr lang="en-US" dirty="0" smtClean="0"/>
              <a:t>();// </a:t>
            </a:r>
            <a:r>
              <a:rPr lang="en-US" dirty="0" err="1" smtClean="0"/>
              <a:t>ContentPane</a:t>
            </a:r>
            <a:r>
              <a:rPr lang="en-US" dirty="0" smtClean="0"/>
              <a:t> is Like a Container type</a:t>
            </a:r>
          </a:p>
          <a:p>
            <a:r>
              <a:rPr lang="en-US" dirty="0" smtClean="0"/>
              <a:t>So We will store it into the Container object</a:t>
            </a:r>
          </a:p>
          <a:p>
            <a:r>
              <a:rPr lang="en-US" dirty="0" smtClean="0"/>
              <a:t>Container c = </a:t>
            </a:r>
            <a:r>
              <a:rPr lang="en-US" dirty="0" err="1" smtClean="0"/>
              <a:t>frame.getContentPane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smtClean="0"/>
              <a:t>Note: Container Is Not The Class OF JAVA Swing.</a:t>
            </a:r>
          </a:p>
          <a:p>
            <a:r>
              <a:rPr lang="en-US" dirty="0" smtClean="0"/>
              <a:t>It is The class OF Java AWT package;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frame.setResizable</a:t>
            </a:r>
            <a:r>
              <a:rPr lang="en-US" dirty="0"/>
              <a:t>(false</a:t>
            </a:r>
            <a:r>
              <a:rPr lang="en-US" dirty="0" smtClean="0"/>
              <a:t>); // its by default is true.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35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Jlabel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698978"/>
            <a:ext cx="9479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JLabel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setText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setFont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How to use Image in </a:t>
            </a:r>
            <a:r>
              <a:rPr lang="en-US" dirty="0" err="1" smtClean="0"/>
              <a:t>Jlabel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use both Image and Text in </a:t>
            </a:r>
            <a:r>
              <a:rPr lang="en-US" dirty="0" err="1" smtClean="0"/>
              <a:t>Jlabel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846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Jlabel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JLabel</a:t>
            </a:r>
            <a:r>
              <a:rPr lang="en-US" dirty="0" smtClean="0"/>
              <a:t>:</a:t>
            </a:r>
          </a:p>
          <a:p>
            <a:r>
              <a:rPr lang="en-US" dirty="0" err="1"/>
              <a:t>JLabel</a:t>
            </a:r>
            <a:r>
              <a:rPr lang="en-US" dirty="0"/>
              <a:t> l1 = new </a:t>
            </a:r>
            <a:r>
              <a:rPr lang="en-US" dirty="0" err="1"/>
              <a:t>JLabel</a:t>
            </a:r>
            <a:r>
              <a:rPr lang="en-US" dirty="0"/>
              <a:t>("</a:t>
            </a:r>
            <a:r>
              <a:rPr lang="en-US" dirty="0" err="1"/>
              <a:t>UserName</a:t>
            </a:r>
            <a:r>
              <a:rPr lang="en-US" dirty="0" smtClean="0"/>
              <a:t>");</a:t>
            </a:r>
          </a:p>
          <a:p>
            <a:r>
              <a:rPr lang="en-US" dirty="0"/>
              <a:t>	</a:t>
            </a:r>
            <a:r>
              <a:rPr lang="en-US" dirty="0" smtClean="0"/>
              <a:t>or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l1.setText(“ Password ”);</a:t>
            </a:r>
          </a:p>
          <a:p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c.add</a:t>
            </a:r>
            <a:r>
              <a:rPr lang="en-US" dirty="0"/>
              <a:t>(l1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  <a:r>
              <a:rPr lang="en-US" dirty="0" err="1" smtClean="0"/>
              <a:t>Jframe</a:t>
            </a:r>
            <a:r>
              <a:rPr lang="en-US" dirty="0" smtClean="0"/>
              <a:t> By default layout is Flow that’s why it shows the Label inside the</a:t>
            </a:r>
          </a:p>
          <a:p>
            <a:r>
              <a:rPr lang="en-US" dirty="0" smtClean="0"/>
              <a:t>Center:</a:t>
            </a:r>
          </a:p>
          <a:p>
            <a:r>
              <a:rPr lang="en-US" dirty="0" smtClean="0"/>
              <a:t>So For that we will use </a:t>
            </a:r>
          </a:p>
          <a:p>
            <a:r>
              <a:rPr lang="en-US" dirty="0" err="1" smtClean="0"/>
              <a:t>c.setLayout</a:t>
            </a:r>
            <a:r>
              <a:rPr lang="en-US" dirty="0" smtClean="0"/>
              <a:t>(null);</a:t>
            </a:r>
          </a:p>
          <a:p>
            <a:endParaRPr lang="en-US" dirty="0"/>
          </a:p>
          <a:p>
            <a:r>
              <a:rPr lang="en-US" dirty="0" smtClean="0"/>
              <a:t>So our Location will not visible : so for that we have to set Locations  as well as the </a:t>
            </a:r>
            <a:r>
              <a:rPr lang="en-US" dirty="0" err="1" smtClean="0"/>
              <a:t>the</a:t>
            </a:r>
            <a:r>
              <a:rPr lang="en-US" dirty="0" smtClean="0"/>
              <a:t> size </a:t>
            </a:r>
          </a:p>
          <a:p>
            <a:r>
              <a:rPr lang="en-US" dirty="0" smtClean="0"/>
              <a:t>L1.setBounds(100,150,200,250);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976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Jlabel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Jlabel</a:t>
            </a:r>
            <a:r>
              <a:rPr lang="en-US" dirty="0" smtClean="0"/>
              <a:t> </a:t>
            </a:r>
            <a:r>
              <a:rPr lang="en-US" dirty="0" err="1" smtClean="0"/>
              <a:t>FontSize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We have to use </a:t>
            </a:r>
            <a:r>
              <a:rPr lang="en-US" dirty="0" err="1" smtClean="0"/>
              <a:t>FontClass</a:t>
            </a:r>
            <a:r>
              <a:rPr lang="en-US" dirty="0" smtClean="0"/>
              <a:t>:</a:t>
            </a:r>
          </a:p>
          <a:p>
            <a:r>
              <a:rPr lang="fr-FR" dirty="0"/>
              <a:t>Font </a:t>
            </a:r>
            <a:r>
              <a:rPr lang="fr-FR" dirty="0" err="1"/>
              <a:t>fn</a:t>
            </a:r>
            <a:r>
              <a:rPr lang="fr-FR" dirty="0"/>
              <a:t> = new Font("Arial",Font.ITALIC,30);</a:t>
            </a:r>
          </a:p>
          <a:p>
            <a:r>
              <a:rPr lang="fr-FR" dirty="0"/>
              <a:t>    l1.setFont(</a:t>
            </a:r>
            <a:r>
              <a:rPr lang="fr-FR" dirty="0" err="1"/>
              <a:t>fn</a:t>
            </a:r>
            <a:r>
              <a:rPr lang="fr-FR" dirty="0"/>
              <a:t>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1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533" y="837558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Jlabel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4644" y="1502688"/>
            <a:ext cx="9479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Add image in </a:t>
            </a:r>
            <a:r>
              <a:rPr lang="en-US" dirty="0" err="1" smtClean="0"/>
              <a:t>Jlabel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ImageIcon</a:t>
            </a:r>
            <a:r>
              <a:rPr lang="en-US" dirty="0" smtClean="0"/>
              <a:t> </a:t>
            </a:r>
            <a:r>
              <a:rPr lang="en-US" dirty="0"/>
              <a:t>icon1 = new </a:t>
            </a:r>
            <a:r>
              <a:rPr lang="en-US" dirty="0" err="1"/>
              <a:t>ImageIcon</a:t>
            </a:r>
            <a:r>
              <a:rPr lang="en-US" dirty="0"/>
              <a:t>("p1.jpg");</a:t>
            </a:r>
          </a:p>
          <a:p>
            <a:r>
              <a:rPr lang="en-US" dirty="0"/>
              <a:t>    </a:t>
            </a:r>
            <a:r>
              <a:rPr lang="en-US" dirty="0" err="1"/>
              <a:t>JLabel</a:t>
            </a:r>
            <a:r>
              <a:rPr lang="en-US" dirty="0"/>
              <a:t> l2 = new </a:t>
            </a:r>
            <a:r>
              <a:rPr lang="en-US" dirty="0" err="1"/>
              <a:t>JLabel</a:t>
            </a:r>
            <a:r>
              <a:rPr lang="en-US" dirty="0"/>
              <a:t>(icon1);</a:t>
            </a:r>
          </a:p>
          <a:p>
            <a:r>
              <a:rPr lang="en-US" dirty="0"/>
              <a:t>    l2.setBounds(150,100,300,100</a:t>
            </a:r>
            <a:r>
              <a:rPr lang="en-US" dirty="0" smtClean="0"/>
              <a:t>);// or </a:t>
            </a:r>
          </a:p>
          <a:p>
            <a:r>
              <a:rPr lang="en-US" dirty="0" smtClean="0"/>
              <a:t>    l2.setBounds(250,200,icon1.getIconWidth</a:t>
            </a:r>
            <a:r>
              <a:rPr lang="en-US" dirty="0"/>
              <a:t>(),icon1.getIconHeight());</a:t>
            </a:r>
          </a:p>
          <a:p>
            <a:endParaRPr lang="en-US" dirty="0"/>
          </a:p>
          <a:p>
            <a:r>
              <a:rPr lang="en-US" dirty="0"/>
              <a:t>    </a:t>
            </a:r>
            <a:r>
              <a:rPr lang="en-US" dirty="0" err="1"/>
              <a:t>c.add</a:t>
            </a:r>
            <a:r>
              <a:rPr lang="en-US" dirty="0"/>
              <a:t>(l2);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973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969</TotalTime>
  <Words>641</Words>
  <Application>Microsoft Office PowerPoint</Application>
  <PresentationFormat>Widescreen</PresentationFormat>
  <Paragraphs>261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Noor!!!!</dc:creator>
  <cp:lastModifiedBy>Noor!!!!</cp:lastModifiedBy>
  <cp:revision>99</cp:revision>
  <dcterms:created xsi:type="dcterms:W3CDTF">2025-01-05T07:34:21Z</dcterms:created>
  <dcterms:modified xsi:type="dcterms:W3CDTF">2025-05-14T06:18:36Z</dcterms:modified>
</cp:coreProperties>
</file>