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75" r:id="rId13"/>
    <p:sldId id="276" r:id="rId14"/>
    <p:sldId id="277" r:id="rId15"/>
    <p:sldId id="278" r:id="rId16"/>
    <p:sldId id="268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220-A961-4EAD-9800-624CB860A0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136D-3F39-431B-91F3-EB1709A9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SECURITY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ULTRASONIC SESNOR, FLAME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PIR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Title: Sensing and Sensor </a:t>
            </a:r>
            <a:r>
              <a:rPr lang="en-US" dirty="0" smtClean="0">
                <a:solidFill>
                  <a:schemeClr val="tx1"/>
                </a:solidFill>
              </a:rPr>
              <a:t>Technology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Nooruddin</a:t>
            </a:r>
            <a:r>
              <a:rPr lang="en-US" sz="2400" dirty="0" smtClean="0"/>
              <a:t>    	       : 6218000081 </a:t>
            </a:r>
          </a:p>
          <a:p>
            <a:r>
              <a:rPr lang="en-US" sz="2400" dirty="0" smtClean="0"/>
              <a:t>Rahul                         : 6217000181</a:t>
            </a:r>
          </a:p>
          <a:p>
            <a:r>
              <a:rPr lang="en-US" sz="2400" dirty="0" err="1" smtClean="0"/>
              <a:t>Jannatun</a:t>
            </a:r>
            <a:r>
              <a:rPr lang="en-US" sz="2400" dirty="0" smtClean="0"/>
              <a:t> </a:t>
            </a:r>
            <a:r>
              <a:rPr lang="en-US" sz="2400" dirty="0" err="1" smtClean="0"/>
              <a:t>Ferdous</a:t>
            </a:r>
            <a:r>
              <a:rPr lang="en-US" sz="2400" dirty="0" smtClean="0"/>
              <a:t>    : 6218000014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"/>
            <a:ext cx="2222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FIRE Alarm Using Flame </a:t>
            </a:r>
            <a:r>
              <a:rPr lang="en-US" sz="2400" b="1" dirty="0" smtClean="0"/>
              <a:t>Sensor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"VCC</a:t>
            </a:r>
            <a:r>
              <a:rPr lang="en-US" sz="2400" dirty="0"/>
              <a:t>" pin of the sensor to 5V </a:t>
            </a:r>
            <a:r>
              <a:rPr lang="en-US" sz="2400" dirty="0" smtClean="0"/>
              <a:t>of </a:t>
            </a:r>
            <a:r>
              <a:rPr lang="en-US" sz="2400" dirty="0" err="1" smtClean="0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</a:t>
            </a:r>
            <a:r>
              <a:rPr lang="en-US" sz="2400" dirty="0"/>
              <a:t>GND" ground pin to GND </a:t>
            </a:r>
            <a:r>
              <a:rPr lang="en-US" sz="2400" dirty="0" smtClean="0"/>
              <a:t>of </a:t>
            </a:r>
            <a:r>
              <a:rPr lang="en-US" sz="2400" dirty="0" err="1" smtClean="0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</a:t>
            </a:r>
            <a:r>
              <a:rPr lang="en-US" sz="2400" dirty="0"/>
              <a:t>AO" analog output pin to any analog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or </a:t>
            </a:r>
            <a:r>
              <a:rPr lang="en-US" sz="2400" dirty="0"/>
              <a:t>digital pins on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Longer </a:t>
            </a:r>
            <a:r>
              <a:rPr lang="en-US" sz="2400" dirty="0"/>
              <a:t>LED leg to pin 13 on the </a:t>
            </a:r>
            <a:r>
              <a:rPr lang="en-US" sz="2400" dirty="0" err="1"/>
              <a:t>arduino</a:t>
            </a:r>
            <a:r>
              <a:rPr lang="en-US" sz="2400" dirty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horter </a:t>
            </a:r>
            <a:r>
              <a:rPr lang="en-US" sz="2400" dirty="0"/>
              <a:t>LED leg to GND pin on 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Fix </a:t>
            </a:r>
            <a:r>
              <a:rPr lang="en-US" sz="2400" dirty="0"/>
              <a:t>buzzer on the breadboard.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onger </a:t>
            </a:r>
            <a:r>
              <a:rPr lang="en-US" sz="2400" dirty="0"/>
              <a:t>buzzer leg to pin </a:t>
            </a:r>
            <a:r>
              <a:rPr lang="en-US" sz="2400" dirty="0" smtClean="0"/>
              <a:t>11 on </a:t>
            </a:r>
            <a:r>
              <a:rPr lang="en-US" sz="2400" dirty="0"/>
              <a:t>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Shorter </a:t>
            </a:r>
            <a:r>
              <a:rPr lang="en-US" sz="2400" dirty="0"/>
              <a:t>buzzer leg to GND pin on 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2514600"/>
            <a:ext cx="2525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Image of Circuit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7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Motion Sensing Using PIR</a:t>
            </a:r>
            <a:r>
              <a:rPr lang="en-US" sz="2800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PIR: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Ground, VCC and output (</a:t>
            </a:r>
            <a:r>
              <a:rPr lang="en-US" sz="1800" dirty="0"/>
              <a:t>gives high logic level if an object is detected</a:t>
            </a:r>
            <a:r>
              <a:rPr lang="en-US" sz="24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two potentiometers(for adjusting</a:t>
            </a:r>
          </a:p>
          <a:p>
            <a:pPr marL="457200" lvl="1" indent="0">
              <a:buNone/>
            </a:pPr>
            <a:r>
              <a:rPr lang="en-US" sz="2400" dirty="0" smtClean="0"/>
              <a:t>the sensitivity </a:t>
            </a:r>
            <a:r>
              <a:rPr lang="en-US" sz="2400" dirty="0"/>
              <a:t>of the </a:t>
            </a:r>
            <a:r>
              <a:rPr lang="en-US" sz="2400" dirty="0" smtClean="0"/>
              <a:t>sensor and </a:t>
            </a:r>
          </a:p>
          <a:p>
            <a:pPr marL="457200" lvl="1" indent="0">
              <a:buNone/>
            </a:pPr>
            <a:r>
              <a:rPr lang="en-US" sz="2400" smtClean="0"/>
              <a:t>Adjusting the </a:t>
            </a:r>
            <a:r>
              <a:rPr lang="en-US" sz="2400" dirty="0"/>
              <a:t>time the output signal stays high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object is </a:t>
            </a:r>
            <a:r>
              <a:rPr lang="en-US" sz="2400" dirty="0" smtClean="0"/>
              <a:t>detected)</a:t>
            </a:r>
            <a:endParaRPr lang="en-US" sz="3200" dirty="0"/>
          </a:p>
        </p:txBody>
      </p:sp>
      <p:pic>
        <p:nvPicPr>
          <p:cNvPr id="8" name="Picture 7" descr="C:\Users\dua ali\Desktop\Untitle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1855"/>
            <a:ext cx="3428682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5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Distance Measure using Ultrasonic </a:t>
            </a:r>
            <a:r>
              <a:rPr lang="en-US" sz="2800" b="1" dirty="0" smtClean="0"/>
              <a:t>Sensor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Considering the travel time and the speed of the sound </a:t>
            </a:r>
            <a:r>
              <a:rPr lang="en-US" sz="2400" dirty="0" smtClean="0"/>
              <a:t>the distance can be calculated.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generate the ultrasound </a:t>
            </a:r>
            <a:r>
              <a:rPr lang="en-US" sz="2400" dirty="0" smtClean="0"/>
              <a:t>it </a:t>
            </a:r>
            <a:r>
              <a:rPr lang="en-US" sz="2400" dirty="0"/>
              <a:t>need to set the Trig on a High State for 10 </a:t>
            </a:r>
            <a:r>
              <a:rPr lang="en-US" sz="2400" dirty="0" smtClean="0"/>
              <a:t>µs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That will send out an 8 cycle sonic burst which will travel at the speed sound and it will be received in the Echo pin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R\Desktop\untitled-sketch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35963"/>
            <a:ext cx="2506663" cy="16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Ultrasonic-Sensor-Equas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15181"/>
            <a:ext cx="5943600" cy="223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1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FIRE Alarm Using Flame </a:t>
            </a:r>
            <a:r>
              <a:rPr lang="en-US" sz="2400" b="1" dirty="0" smtClean="0"/>
              <a:t>Sensor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"VCC</a:t>
            </a:r>
            <a:r>
              <a:rPr lang="en-US" sz="2400" dirty="0"/>
              <a:t>" pin of the sensor to 5V </a:t>
            </a:r>
            <a:r>
              <a:rPr lang="en-US" sz="2400" dirty="0" smtClean="0"/>
              <a:t>of </a:t>
            </a:r>
            <a:r>
              <a:rPr lang="en-US" sz="2400" dirty="0" err="1" smtClean="0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</a:t>
            </a:r>
            <a:r>
              <a:rPr lang="en-US" sz="2400" dirty="0"/>
              <a:t>GND" ground pin to GND </a:t>
            </a:r>
            <a:r>
              <a:rPr lang="en-US" sz="2400" dirty="0" smtClean="0"/>
              <a:t>of </a:t>
            </a:r>
            <a:r>
              <a:rPr lang="en-US" sz="2400" dirty="0" err="1" smtClean="0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"</a:t>
            </a:r>
            <a:r>
              <a:rPr lang="en-US" sz="2400" dirty="0"/>
              <a:t>AO" analog output pin to any analog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or </a:t>
            </a:r>
            <a:r>
              <a:rPr lang="en-US" sz="2400" dirty="0"/>
              <a:t>digital pins on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Longer </a:t>
            </a:r>
            <a:r>
              <a:rPr lang="en-US" sz="2400" dirty="0"/>
              <a:t>LED leg to pin 13 on the </a:t>
            </a:r>
            <a:r>
              <a:rPr lang="en-US" sz="2400" dirty="0" err="1"/>
              <a:t>arduino</a:t>
            </a:r>
            <a:r>
              <a:rPr lang="en-US" sz="2400" dirty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horter </a:t>
            </a:r>
            <a:r>
              <a:rPr lang="en-US" sz="2400" dirty="0"/>
              <a:t>LED leg to GND pin on 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Fix </a:t>
            </a:r>
            <a:r>
              <a:rPr lang="en-US" sz="2400" dirty="0"/>
              <a:t>buzzer on the breadboard.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onger </a:t>
            </a:r>
            <a:r>
              <a:rPr lang="en-US" sz="2400" dirty="0"/>
              <a:t>buzzer leg to pin </a:t>
            </a:r>
            <a:r>
              <a:rPr lang="en-US" sz="2400" dirty="0" smtClean="0"/>
              <a:t>11 on </a:t>
            </a:r>
            <a:r>
              <a:rPr lang="en-US" sz="2400" dirty="0"/>
              <a:t>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Shorter </a:t>
            </a:r>
            <a:r>
              <a:rPr lang="en-US" sz="2400" dirty="0"/>
              <a:t>buzzer leg to GND pin on the </a:t>
            </a:r>
            <a:r>
              <a:rPr lang="en-US" sz="2400" dirty="0" err="1"/>
              <a:t>arduino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2514600"/>
            <a:ext cx="2525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Image of Circuit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9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Motion Sensing Using PIR</a:t>
            </a:r>
            <a:r>
              <a:rPr lang="en-US" sz="2800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PIR: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Ground, VCC and output (</a:t>
            </a:r>
            <a:r>
              <a:rPr lang="en-US" sz="1800" dirty="0"/>
              <a:t>gives high logic level if an object is detected</a:t>
            </a:r>
            <a:r>
              <a:rPr lang="en-US" sz="24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two potentiometers(for adjusting</a:t>
            </a:r>
          </a:p>
          <a:p>
            <a:pPr marL="457200" lvl="1" indent="0">
              <a:buNone/>
            </a:pPr>
            <a:r>
              <a:rPr lang="en-US" sz="2400" dirty="0" smtClean="0"/>
              <a:t>the sensitivity </a:t>
            </a:r>
            <a:r>
              <a:rPr lang="en-US" sz="2400" dirty="0"/>
              <a:t>of the </a:t>
            </a:r>
            <a:r>
              <a:rPr lang="en-US" sz="2400" dirty="0" smtClean="0"/>
              <a:t>sensor and </a:t>
            </a:r>
          </a:p>
          <a:p>
            <a:pPr marL="457200" lvl="1" indent="0">
              <a:buNone/>
            </a:pPr>
            <a:r>
              <a:rPr lang="en-US" sz="2400" smtClean="0"/>
              <a:t>Adjusting the </a:t>
            </a:r>
            <a:r>
              <a:rPr lang="en-US" sz="2400" dirty="0"/>
              <a:t>time the output signal stays high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object is </a:t>
            </a:r>
            <a:r>
              <a:rPr lang="en-US" sz="2400" dirty="0" smtClean="0"/>
              <a:t>detected)</a:t>
            </a:r>
            <a:endParaRPr lang="en-US" sz="3200" dirty="0"/>
          </a:p>
        </p:txBody>
      </p:sp>
      <p:pic>
        <p:nvPicPr>
          <p:cNvPr id="8" name="Picture 7" descr="C:\Users\dua ali\Desktop\Untitle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1855"/>
            <a:ext cx="3428682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 Complete Project Code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343943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315368"/>
            <a:ext cx="5448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6764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Detection </a:t>
            </a:r>
            <a:r>
              <a:rPr lang="en-US" sz="2800" dirty="0" smtClean="0"/>
              <a:t>module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Warning </a:t>
            </a:r>
            <a:r>
              <a:rPr lang="en-US" sz="2800" dirty="0" smtClean="0"/>
              <a:t>module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Light </a:t>
            </a:r>
            <a:r>
              <a:rPr lang="en-US" sz="2800" dirty="0" smtClean="0"/>
              <a:t>module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Fire alarm </a:t>
            </a:r>
            <a:r>
              <a:rPr lang="en-US" sz="2800" dirty="0" smtClean="0"/>
              <a:t>module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Components and </a:t>
            </a:r>
            <a:r>
              <a:rPr lang="en-US" sz="2800" dirty="0" smtClean="0"/>
              <a:t>Languages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Implementation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2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has always been a major concern for all of </a:t>
            </a:r>
            <a:r>
              <a:rPr lang="en-US" sz="2800" dirty="0" smtClean="0"/>
              <a:t>us.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many Hi tech and </a:t>
            </a:r>
            <a:r>
              <a:rPr lang="en-US" sz="2800" dirty="0" err="1"/>
              <a:t>IoT</a:t>
            </a:r>
            <a:r>
              <a:rPr lang="en-US" sz="2800" dirty="0"/>
              <a:t> based security and surveillance system are available in the market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We were inspired to build an ultrasonic security system for our project by building security system. Security is very import part of building</a:t>
            </a:r>
          </a:p>
        </p:txBody>
      </p:sp>
    </p:spTree>
    <p:extLst>
      <p:ext uri="{BB962C8B-B14F-4D97-AF65-F5344CB8AC3E}">
        <p14:creationId xmlns:p14="http://schemas.microsoft.com/office/powerpoint/2010/main" val="14808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system </a:t>
            </a:r>
            <a:r>
              <a:rPr lang="en-US" sz="2800" dirty="0"/>
              <a:t>is capable of detecting intruders of the time, provided that sensor was placed at appropriate position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few times that intruder get away are when they are capable of crossing past the sensor quicker</a:t>
            </a:r>
          </a:p>
        </p:txBody>
      </p:sp>
    </p:spTree>
    <p:extLst>
      <p:ext uri="{BB962C8B-B14F-4D97-AF65-F5344CB8AC3E}">
        <p14:creationId xmlns:p14="http://schemas.microsoft.com/office/powerpoint/2010/main" val="9353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Warning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module </a:t>
            </a:r>
            <a:r>
              <a:rPr lang="en-US" sz="2800" dirty="0" smtClean="0"/>
              <a:t>passive </a:t>
            </a:r>
            <a:r>
              <a:rPr lang="en-US" sz="2800" dirty="0"/>
              <a:t>infrared sensor </a:t>
            </a:r>
            <a:r>
              <a:rPr lang="en-US" sz="2800" dirty="0" smtClean="0"/>
              <a:t>(PIR) is used </a:t>
            </a:r>
            <a:r>
              <a:rPr lang="en-US" sz="2800" dirty="0"/>
              <a:t>to detect something when the human body can touch </a:t>
            </a:r>
            <a:r>
              <a:rPr lang="en-US" sz="2800" dirty="0" smtClean="0"/>
              <a:t>them.</a:t>
            </a:r>
          </a:p>
          <a:p>
            <a:r>
              <a:rPr lang="en-US" sz="2800" dirty="0"/>
              <a:t>The PIR </a:t>
            </a:r>
            <a:r>
              <a:rPr lang="en-US" sz="2800" dirty="0" smtClean="0"/>
              <a:t>sensor is </a:t>
            </a:r>
            <a:r>
              <a:rPr lang="en-US" sz="2800" dirty="0"/>
              <a:t>used to collect signals and then it can alarm when the body </a:t>
            </a:r>
            <a:r>
              <a:rPr lang="en-US" sz="2800" dirty="0" smtClean="0"/>
              <a:t>touch it.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4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urn </a:t>
            </a:r>
            <a:r>
              <a:rPr lang="en-US" sz="2800" dirty="0"/>
              <a:t>on the lights or the lighting of the system and any type of alert occur from any sensor it may alarm and </a:t>
            </a:r>
            <a:r>
              <a:rPr lang="en-US" sz="2800" dirty="0" smtClean="0"/>
              <a:t>lightened.</a:t>
            </a:r>
          </a:p>
          <a:p>
            <a:r>
              <a:rPr lang="en-US" sz="2800" dirty="0"/>
              <a:t>This can occur in any crucial time and </a:t>
            </a:r>
            <a:r>
              <a:rPr lang="en-US" sz="2800" dirty="0" smtClean="0"/>
              <a:t>it </a:t>
            </a:r>
            <a:r>
              <a:rPr lang="en-US" sz="2800" dirty="0"/>
              <a:t>can </a:t>
            </a:r>
            <a:r>
              <a:rPr lang="en-US" sz="2800" dirty="0" smtClean="0"/>
              <a:t>be understood </a:t>
            </a:r>
            <a:r>
              <a:rPr lang="en-US" sz="2800" dirty="0"/>
              <a:t>by led light and by their alarm  </a:t>
            </a:r>
          </a:p>
        </p:txBody>
      </p:sp>
    </p:spTree>
    <p:extLst>
      <p:ext uri="{BB962C8B-B14F-4D97-AF65-F5344CB8AC3E}">
        <p14:creationId xmlns:p14="http://schemas.microsoft.com/office/powerpoint/2010/main" val="29563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 alarm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flame alarm is used to simulate the fire </a:t>
            </a:r>
            <a:r>
              <a:rPr lang="en-US" dirty="0" smtClean="0"/>
              <a:t>alarm.</a:t>
            </a:r>
          </a:p>
          <a:p>
            <a:r>
              <a:rPr lang="en-US" dirty="0" smtClean="0"/>
              <a:t>Once </a:t>
            </a:r>
            <a:r>
              <a:rPr lang="en-US" dirty="0"/>
              <a:t>there is fire, the buzzer and LED alarms are immediately penalized. </a:t>
            </a:r>
          </a:p>
        </p:txBody>
      </p:sp>
    </p:spTree>
    <p:extLst>
      <p:ext uri="{BB962C8B-B14F-4D97-AF65-F5344CB8AC3E}">
        <p14:creationId xmlns:p14="http://schemas.microsoft.com/office/powerpoint/2010/main" val="32648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Components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Components</a:t>
            </a:r>
            <a:r>
              <a:rPr lang="en-US" b="1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Ultrasonic Sensor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Passive Infrared Sensor(PIR)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Buzzer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Light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kit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Bread Board</a:t>
            </a:r>
          </a:p>
          <a:p>
            <a:r>
              <a:rPr lang="en-US" b="1" dirty="0" smtClean="0"/>
              <a:t>Languages: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C# and VS 15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Arduino</a:t>
            </a:r>
            <a:r>
              <a:rPr lang="en-US" dirty="0" smtClean="0"/>
              <a:t> 1.8.7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710934"/>
            <a:ext cx="238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Passive Infrared Sensor</a:t>
            </a:r>
            <a:endParaRPr lang="en-US" b="1" dirty="0"/>
          </a:p>
        </p:txBody>
      </p:sp>
      <p:pic>
        <p:nvPicPr>
          <p:cNvPr id="6" name="Picture 8" descr="https://qph.fs.quoracdn.net/main-qimg-8ebde926952a15adc3a7fc40a7c4aa72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117753"/>
            <a:ext cx="2520945" cy="16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dergebnis für ultrasonic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26" y="3757207"/>
            <a:ext cx="3308178" cy="2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2818" y="5754561"/>
            <a:ext cx="23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/>
              <a:t>Ultrasonic Sensor</a:t>
            </a:r>
          </a:p>
        </p:txBody>
      </p:sp>
      <p:pic>
        <p:nvPicPr>
          <p:cNvPr id="9" name="Picture 2" descr="https://tse4.mm.bing.net/th?id=OIP.haz0FzzgugShhHNmmfmWMQHaFo&amp;pid=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67891"/>
            <a:ext cx="1739900" cy="13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75150" y="4239675"/>
            <a:ext cx="8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Buzzer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0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Distance Measure using Ultrasonic </a:t>
            </a:r>
            <a:r>
              <a:rPr lang="en-US" sz="2800" b="1" dirty="0" smtClean="0"/>
              <a:t>Sensor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Considering the travel time and the speed of the sound </a:t>
            </a:r>
            <a:r>
              <a:rPr lang="en-US" sz="2400" dirty="0" smtClean="0"/>
              <a:t>the distance can be calculated.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generate the ultrasound </a:t>
            </a:r>
            <a:r>
              <a:rPr lang="en-US" sz="2400" dirty="0" smtClean="0"/>
              <a:t>it </a:t>
            </a:r>
            <a:r>
              <a:rPr lang="en-US" sz="2400" dirty="0"/>
              <a:t>need to set the Trig on a High State for 10 </a:t>
            </a:r>
            <a:r>
              <a:rPr lang="en-US" sz="2400" dirty="0" smtClean="0"/>
              <a:t>µs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That will send out an 8 cycle sonic burst which will travel at the speed sound and it will be received in the Echo pin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R\Desktop\untitled-sketch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35963"/>
            <a:ext cx="2506663" cy="16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Ultrasonic-Sensor-Equas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15181"/>
            <a:ext cx="5943600" cy="223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8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485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BUILDING SECURITY SYSTEM  USING ULTRASONIC SESNOR, FLAME &amp; PIR SENSOR</vt:lpstr>
      <vt:lpstr>Outlines</vt:lpstr>
      <vt:lpstr>Motivation</vt:lpstr>
      <vt:lpstr>Detection module</vt:lpstr>
      <vt:lpstr>Warning module</vt:lpstr>
      <vt:lpstr>Light module</vt:lpstr>
      <vt:lpstr>Fire alarm module</vt:lpstr>
      <vt:lpstr>Components and Languages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Measure, Fire Alarm  USING ULTRASONIC SESNOR, FLAME &amp; PIR SENSOR</dc:title>
  <dc:creator>DR</dc:creator>
  <cp:lastModifiedBy>dua ali</cp:lastModifiedBy>
  <cp:revision>59</cp:revision>
  <dcterms:created xsi:type="dcterms:W3CDTF">2018-11-05T03:31:46Z</dcterms:created>
  <dcterms:modified xsi:type="dcterms:W3CDTF">2018-11-04T14:37:52Z</dcterms:modified>
</cp:coreProperties>
</file>