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handoutMasterIdLst>
    <p:handoutMasterId r:id="rId20"/>
  </p:handoutMasterIdLst>
  <p:sldIdLst>
    <p:sldId id="266" r:id="rId5"/>
    <p:sldId id="308" r:id="rId6"/>
    <p:sldId id="323" r:id="rId7"/>
    <p:sldId id="309" r:id="rId8"/>
    <p:sldId id="310" r:id="rId9"/>
    <p:sldId id="311" r:id="rId10"/>
    <p:sldId id="312" r:id="rId11"/>
    <p:sldId id="313" r:id="rId12"/>
    <p:sldId id="314" r:id="rId13"/>
    <p:sldId id="315" r:id="rId14"/>
    <p:sldId id="316" r:id="rId15"/>
    <p:sldId id="317" r:id="rId16"/>
    <p:sldId id="320" r:id="rId17"/>
    <p:sldId id="32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ur Rahman" initials="AR" lastIdx="1" clrIdx="0">
    <p:extLst>
      <p:ext uri="{19B8F6BF-5375-455C-9EA6-DF929625EA0E}">
        <p15:presenceInfo xmlns:p15="http://schemas.microsoft.com/office/powerpoint/2012/main" userId="d93faaf7ac94661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54" d="100"/>
          <a:sy n="54" d="100"/>
        </p:scale>
        <p:origin x="79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r Rahman" userId="d93faaf7ac946611" providerId="LiveId" clId="{65B61741-F9ED-412E-B518-02D3629A1947}"/>
    <pc:docChg chg="undo custSel addSld delSld modSld">
      <pc:chgData name="Abdur Rahman" userId="d93faaf7ac946611" providerId="LiveId" clId="{65B61741-F9ED-412E-B518-02D3629A1947}" dt="2024-03-14T17:11:41.959" v="3530" actId="20577"/>
      <pc:docMkLst>
        <pc:docMk/>
      </pc:docMkLst>
      <pc:sldChg chg="addSp modSp mod">
        <pc:chgData name="Abdur Rahman" userId="d93faaf7ac946611" providerId="LiveId" clId="{65B61741-F9ED-412E-B518-02D3629A1947}" dt="2024-03-14T14:32:45.566" v="2354" actId="2711"/>
        <pc:sldMkLst>
          <pc:docMk/>
          <pc:sldMk cId="895915843" sldId="266"/>
        </pc:sldMkLst>
        <pc:spChg chg="mod">
          <ac:chgData name="Abdur Rahman" userId="d93faaf7ac946611" providerId="LiveId" clId="{65B61741-F9ED-412E-B518-02D3629A1947}" dt="2024-03-14T14:20:54.590" v="2166" actId="688"/>
          <ac:spMkLst>
            <pc:docMk/>
            <pc:sldMk cId="895915843" sldId="266"/>
            <ac:spMk id="2" creationId="{9AB2EA78-AEB3-469B-9025-3B17201A457B}"/>
          </ac:spMkLst>
        </pc:spChg>
        <pc:spChg chg="mod">
          <ac:chgData name="Abdur Rahman" userId="d93faaf7ac946611" providerId="LiveId" clId="{65B61741-F9ED-412E-B518-02D3629A1947}" dt="2024-03-14T14:32:45.566" v="2354" actId="2711"/>
          <ac:spMkLst>
            <pc:docMk/>
            <pc:sldMk cId="895915843" sldId="266"/>
            <ac:spMk id="3" creationId="{255E1F2F-E259-4EA8-9FFD-3A10AF541859}"/>
          </ac:spMkLst>
        </pc:spChg>
        <pc:spChg chg="add">
          <ac:chgData name="Abdur Rahman" userId="d93faaf7ac946611" providerId="LiveId" clId="{65B61741-F9ED-412E-B518-02D3629A1947}" dt="2024-03-14T14:20:37.476" v="2164" actId="22"/>
          <ac:spMkLst>
            <pc:docMk/>
            <pc:sldMk cId="895915843" sldId="266"/>
            <ac:spMk id="5" creationId="{C6A2DCED-D6D9-8393-D820-8B1C9CEF29ED}"/>
          </ac:spMkLst>
        </pc:spChg>
      </pc:sldChg>
      <pc:sldChg chg="modSp mod">
        <pc:chgData name="Abdur Rahman" userId="d93faaf7ac946611" providerId="LiveId" clId="{65B61741-F9ED-412E-B518-02D3629A1947}" dt="2024-03-14T14:31:58.257" v="2353" actId="2711"/>
        <pc:sldMkLst>
          <pc:docMk/>
          <pc:sldMk cId="265522590" sldId="308"/>
        </pc:sldMkLst>
        <pc:spChg chg="mod">
          <ac:chgData name="Abdur Rahman" userId="d93faaf7ac946611" providerId="LiveId" clId="{65B61741-F9ED-412E-B518-02D3629A1947}" dt="2024-03-14T14:31:58.257" v="2353" actId="2711"/>
          <ac:spMkLst>
            <pc:docMk/>
            <pc:sldMk cId="265522590" sldId="308"/>
            <ac:spMk id="2" creationId="{66A47F5C-50EC-416A-AE8C-6F6BB4225673}"/>
          </ac:spMkLst>
        </pc:spChg>
        <pc:graphicFrameChg chg="mod">
          <ac:chgData name="Abdur Rahman" userId="d93faaf7ac946611" providerId="LiveId" clId="{65B61741-F9ED-412E-B518-02D3629A1947}" dt="2024-03-14T14:31:43.681" v="2352" actId="14100"/>
          <ac:graphicFrameMkLst>
            <pc:docMk/>
            <pc:sldMk cId="265522590" sldId="308"/>
            <ac:graphicFrameMk id="4" creationId="{59F5A1AC-D08D-42AE-B94A-1CAFB517D846}"/>
          </ac:graphicFrameMkLst>
        </pc:graphicFrameChg>
      </pc:sldChg>
      <pc:sldChg chg="modSp mod">
        <pc:chgData name="Abdur Rahman" userId="d93faaf7ac946611" providerId="LiveId" clId="{65B61741-F9ED-412E-B518-02D3629A1947}" dt="2024-03-14T09:36:32.451" v="223" actId="20577"/>
        <pc:sldMkLst>
          <pc:docMk/>
          <pc:sldMk cId="2844682009" sldId="309"/>
        </pc:sldMkLst>
        <pc:spChg chg="mod">
          <ac:chgData name="Abdur Rahman" userId="d93faaf7ac946611" providerId="LiveId" clId="{65B61741-F9ED-412E-B518-02D3629A1947}" dt="2024-03-14T09:36:32.451" v="223" actId="20577"/>
          <ac:spMkLst>
            <pc:docMk/>
            <pc:sldMk cId="2844682009" sldId="309"/>
            <ac:spMk id="4" creationId="{8168C69F-CCD3-4E6D-0C91-2A2C4AC7939B}"/>
          </ac:spMkLst>
        </pc:spChg>
      </pc:sldChg>
      <pc:sldChg chg="modSp mod">
        <pc:chgData name="Abdur Rahman" userId="d93faaf7ac946611" providerId="LiveId" clId="{65B61741-F9ED-412E-B518-02D3629A1947}" dt="2024-03-14T14:36:51.504" v="2502" actId="27636"/>
        <pc:sldMkLst>
          <pc:docMk/>
          <pc:sldMk cId="2049177554" sldId="310"/>
        </pc:sldMkLst>
        <pc:spChg chg="mod">
          <ac:chgData name="Abdur Rahman" userId="d93faaf7ac946611" providerId="LiveId" clId="{65B61741-F9ED-412E-B518-02D3629A1947}" dt="2024-03-14T14:36:51.504" v="2502" actId="27636"/>
          <ac:spMkLst>
            <pc:docMk/>
            <pc:sldMk cId="2049177554" sldId="310"/>
            <ac:spMk id="4" creationId="{73576525-80CC-C6BC-BAC3-D4A7545A812C}"/>
          </ac:spMkLst>
        </pc:spChg>
      </pc:sldChg>
      <pc:sldChg chg="modSp mod">
        <pc:chgData name="Abdur Rahman" userId="d93faaf7ac946611" providerId="LiveId" clId="{65B61741-F9ED-412E-B518-02D3629A1947}" dt="2024-03-14T09:44:00.884" v="536" actId="20577"/>
        <pc:sldMkLst>
          <pc:docMk/>
          <pc:sldMk cId="2057255766" sldId="311"/>
        </pc:sldMkLst>
        <pc:spChg chg="mod">
          <ac:chgData name="Abdur Rahman" userId="d93faaf7ac946611" providerId="LiveId" clId="{65B61741-F9ED-412E-B518-02D3629A1947}" dt="2024-03-14T09:44:00.884" v="536" actId="20577"/>
          <ac:spMkLst>
            <pc:docMk/>
            <pc:sldMk cId="2057255766" sldId="311"/>
            <ac:spMk id="4" creationId="{F51D857A-3231-E1D4-F5CE-3E4046F7FCFE}"/>
          </ac:spMkLst>
        </pc:spChg>
      </pc:sldChg>
      <pc:sldChg chg="modSp mod addCm modCm">
        <pc:chgData name="Abdur Rahman" userId="d93faaf7ac946611" providerId="LiveId" clId="{65B61741-F9ED-412E-B518-02D3629A1947}" dt="2024-03-14T13:51:30.454" v="1691" actId="27636"/>
        <pc:sldMkLst>
          <pc:docMk/>
          <pc:sldMk cId="1352142808" sldId="312"/>
        </pc:sldMkLst>
        <pc:spChg chg="mod">
          <ac:chgData name="Abdur Rahman" userId="d93faaf7ac946611" providerId="LiveId" clId="{65B61741-F9ED-412E-B518-02D3629A1947}" dt="2024-03-14T13:51:30.454" v="1691" actId="27636"/>
          <ac:spMkLst>
            <pc:docMk/>
            <pc:sldMk cId="1352142808" sldId="312"/>
            <ac:spMk id="4" creationId="{63F40896-A621-F58D-26A7-103F37014A34}"/>
          </ac:spMkLst>
        </pc:spChg>
      </pc:sldChg>
      <pc:sldChg chg="modSp mod">
        <pc:chgData name="Abdur Rahman" userId="d93faaf7ac946611" providerId="LiveId" clId="{65B61741-F9ED-412E-B518-02D3629A1947}" dt="2024-03-14T09:56:30.670" v="793" actId="27636"/>
        <pc:sldMkLst>
          <pc:docMk/>
          <pc:sldMk cId="2325271828" sldId="313"/>
        </pc:sldMkLst>
        <pc:spChg chg="mod">
          <ac:chgData name="Abdur Rahman" userId="d93faaf7ac946611" providerId="LiveId" clId="{65B61741-F9ED-412E-B518-02D3629A1947}" dt="2024-03-14T09:56:30.670" v="793" actId="27636"/>
          <ac:spMkLst>
            <pc:docMk/>
            <pc:sldMk cId="2325271828" sldId="313"/>
            <ac:spMk id="4" creationId="{0400BDF0-F4DE-58FA-73D6-8EE7BD302E2C}"/>
          </ac:spMkLst>
        </pc:spChg>
      </pc:sldChg>
      <pc:sldChg chg="modSp mod">
        <pc:chgData name="Abdur Rahman" userId="d93faaf7ac946611" providerId="LiveId" clId="{65B61741-F9ED-412E-B518-02D3629A1947}" dt="2024-03-14T13:51:05.575" v="1688" actId="14100"/>
        <pc:sldMkLst>
          <pc:docMk/>
          <pc:sldMk cId="807968253" sldId="314"/>
        </pc:sldMkLst>
        <pc:spChg chg="mod">
          <ac:chgData name="Abdur Rahman" userId="d93faaf7ac946611" providerId="LiveId" clId="{65B61741-F9ED-412E-B518-02D3629A1947}" dt="2024-03-14T13:51:05.575" v="1688" actId="14100"/>
          <ac:spMkLst>
            <pc:docMk/>
            <pc:sldMk cId="807968253" sldId="314"/>
            <ac:spMk id="4" creationId="{4A2B4930-D145-340E-FB60-260748CACA4E}"/>
          </ac:spMkLst>
        </pc:spChg>
      </pc:sldChg>
      <pc:sldChg chg="modSp mod">
        <pc:chgData name="Abdur Rahman" userId="d93faaf7ac946611" providerId="LiveId" clId="{65B61741-F9ED-412E-B518-02D3629A1947}" dt="2024-03-14T13:50:37.628" v="1686" actId="14100"/>
        <pc:sldMkLst>
          <pc:docMk/>
          <pc:sldMk cId="615142860" sldId="315"/>
        </pc:sldMkLst>
        <pc:spChg chg="mod">
          <ac:chgData name="Abdur Rahman" userId="d93faaf7ac946611" providerId="LiveId" clId="{65B61741-F9ED-412E-B518-02D3629A1947}" dt="2024-03-14T13:50:24.698" v="1684" actId="122"/>
          <ac:spMkLst>
            <pc:docMk/>
            <pc:sldMk cId="615142860" sldId="315"/>
            <ac:spMk id="4" creationId="{7B1F2220-7882-2AAA-E00E-C33AED96AFF2}"/>
          </ac:spMkLst>
        </pc:spChg>
        <pc:picChg chg="mod">
          <ac:chgData name="Abdur Rahman" userId="d93faaf7ac946611" providerId="LiveId" clId="{65B61741-F9ED-412E-B518-02D3629A1947}" dt="2024-03-14T13:50:37.628" v="1686" actId="14100"/>
          <ac:picMkLst>
            <pc:docMk/>
            <pc:sldMk cId="615142860" sldId="315"/>
            <ac:picMk id="6" creationId="{326CAA3A-1EAD-5064-32A0-B3C9D76AC67D}"/>
          </ac:picMkLst>
        </pc:picChg>
      </pc:sldChg>
      <pc:sldChg chg="modSp mod">
        <pc:chgData name="Abdur Rahman" userId="d93faaf7ac946611" providerId="LiveId" clId="{65B61741-F9ED-412E-B518-02D3629A1947}" dt="2024-03-14T14:06:45.287" v="1892" actId="27636"/>
        <pc:sldMkLst>
          <pc:docMk/>
          <pc:sldMk cId="4144606537" sldId="316"/>
        </pc:sldMkLst>
        <pc:spChg chg="mod">
          <ac:chgData name="Abdur Rahman" userId="d93faaf7ac946611" providerId="LiveId" clId="{65B61741-F9ED-412E-B518-02D3629A1947}" dt="2024-03-14T14:06:45.287" v="1892" actId="27636"/>
          <ac:spMkLst>
            <pc:docMk/>
            <pc:sldMk cId="4144606537" sldId="316"/>
            <ac:spMk id="4" creationId="{3B83686A-9057-9AD0-AAAD-C80EA38E9D6B}"/>
          </ac:spMkLst>
        </pc:spChg>
        <pc:picChg chg="mod">
          <ac:chgData name="Abdur Rahman" userId="d93faaf7ac946611" providerId="LiveId" clId="{65B61741-F9ED-412E-B518-02D3629A1947}" dt="2024-03-14T13:52:49.496" v="1695" actId="14100"/>
          <ac:picMkLst>
            <pc:docMk/>
            <pc:sldMk cId="4144606537" sldId="316"/>
            <ac:picMk id="7" creationId="{5899C276-E8E2-B05B-A5D7-0E543B7CCD92}"/>
          </ac:picMkLst>
        </pc:picChg>
      </pc:sldChg>
      <pc:sldChg chg="modSp mod">
        <pc:chgData name="Abdur Rahman" userId="d93faaf7ac946611" providerId="LiveId" clId="{65B61741-F9ED-412E-B518-02D3629A1947}" dt="2024-03-14T14:14:23.292" v="2141" actId="20577"/>
        <pc:sldMkLst>
          <pc:docMk/>
          <pc:sldMk cId="1138624250" sldId="317"/>
        </pc:sldMkLst>
        <pc:spChg chg="mod">
          <ac:chgData name="Abdur Rahman" userId="d93faaf7ac946611" providerId="LiveId" clId="{65B61741-F9ED-412E-B518-02D3629A1947}" dt="2024-03-14T14:14:23.292" v="2141" actId="20577"/>
          <ac:spMkLst>
            <pc:docMk/>
            <pc:sldMk cId="1138624250" sldId="317"/>
            <ac:spMk id="4" creationId="{99A6EDD3-4630-B26D-1ABB-3C64169BA681}"/>
          </ac:spMkLst>
        </pc:spChg>
        <pc:picChg chg="mod">
          <ac:chgData name="Abdur Rahman" userId="d93faaf7ac946611" providerId="LiveId" clId="{65B61741-F9ED-412E-B518-02D3629A1947}" dt="2024-03-14T14:07:36.287" v="1897" actId="14100"/>
          <ac:picMkLst>
            <pc:docMk/>
            <pc:sldMk cId="1138624250" sldId="317"/>
            <ac:picMk id="6" creationId="{8390638F-113C-3057-0F96-A6F769F1872A}"/>
          </ac:picMkLst>
        </pc:picChg>
      </pc:sldChg>
      <pc:sldChg chg="addSp delSp modSp new del mod modClrScheme chgLayout">
        <pc:chgData name="Abdur Rahman" userId="d93faaf7ac946611" providerId="LiveId" clId="{65B61741-F9ED-412E-B518-02D3629A1947}" dt="2024-03-14T14:19:30.482" v="2150" actId="2696"/>
        <pc:sldMkLst>
          <pc:docMk/>
          <pc:sldMk cId="193717910" sldId="318"/>
        </pc:sldMkLst>
        <pc:spChg chg="del">
          <ac:chgData name="Abdur Rahman" userId="d93faaf7ac946611" providerId="LiveId" clId="{65B61741-F9ED-412E-B518-02D3629A1947}" dt="2024-03-14T14:16:12.585" v="2143" actId="700"/>
          <ac:spMkLst>
            <pc:docMk/>
            <pc:sldMk cId="193717910" sldId="318"/>
            <ac:spMk id="2" creationId="{7AC054EC-3A61-3A8D-56DB-9A643DD6B379}"/>
          </ac:spMkLst>
        </pc:spChg>
        <pc:spChg chg="del">
          <ac:chgData name="Abdur Rahman" userId="d93faaf7ac946611" providerId="LiveId" clId="{65B61741-F9ED-412E-B518-02D3629A1947}" dt="2024-03-14T14:16:12.585" v="2143" actId="700"/>
          <ac:spMkLst>
            <pc:docMk/>
            <pc:sldMk cId="193717910" sldId="318"/>
            <ac:spMk id="3" creationId="{CB95D0DD-AE45-7274-D5AD-63CD2EBFFCC1}"/>
          </ac:spMkLst>
        </pc:spChg>
        <pc:spChg chg="del">
          <ac:chgData name="Abdur Rahman" userId="d93faaf7ac946611" providerId="LiveId" clId="{65B61741-F9ED-412E-B518-02D3629A1947}" dt="2024-03-14T14:16:12.585" v="2143" actId="700"/>
          <ac:spMkLst>
            <pc:docMk/>
            <pc:sldMk cId="193717910" sldId="318"/>
            <ac:spMk id="4" creationId="{0C33D360-DAAC-BF32-29B2-2E1D89330143}"/>
          </ac:spMkLst>
        </pc:spChg>
        <pc:spChg chg="add del mod">
          <ac:chgData name="Abdur Rahman" userId="d93faaf7ac946611" providerId="LiveId" clId="{65B61741-F9ED-412E-B518-02D3629A1947}" dt="2024-03-14T14:16:42.513" v="2146"/>
          <ac:spMkLst>
            <pc:docMk/>
            <pc:sldMk cId="193717910" sldId="318"/>
            <ac:spMk id="5" creationId="{BF3D3315-93BC-211A-1EFC-AD5EB539CE4F}"/>
          </ac:spMkLst>
        </pc:spChg>
      </pc:sldChg>
      <pc:sldChg chg="addSp delSp modSp new del mod">
        <pc:chgData name="Abdur Rahman" userId="d93faaf7ac946611" providerId="LiveId" clId="{65B61741-F9ED-412E-B518-02D3629A1947}" dt="2024-03-14T10:21:11.015" v="1411" actId="2696"/>
        <pc:sldMkLst>
          <pc:docMk/>
          <pc:sldMk cId="2147707472" sldId="318"/>
        </pc:sldMkLst>
        <pc:spChg chg="mod">
          <ac:chgData name="Abdur Rahman" userId="d93faaf7ac946611" providerId="LiveId" clId="{65B61741-F9ED-412E-B518-02D3629A1947}" dt="2024-03-14T10:13:45.783" v="1316" actId="255"/>
          <ac:spMkLst>
            <pc:docMk/>
            <pc:sldMk cId="2147707472" sldId="318"/>
            <ac:spMk id="2" creationId="{11E96D81-9DA8-5B38-7025-9BABF97CE157}"/>
          </ac:spMkLst>
        </pc:spChg>
        <pc:spChg chg="del">
          <ac:chgData name="Abdur Rahman" userId="d93faaf7ac946611" providerId="LiveId" clId="{65B61741-F9ED-412E-B518-02D3629A1947}" dt="2024-03-14T10:11:31.037" v="1185" actId="931"/>
          <ac:spMkLst>
            <pc:docMk/>
            <pc:sldMk cId="2147707472" sldId="318"/>
            <ac:spMk id="3" creationId="{8FBE224C-C65E-C165-4F4B-7E29E5287956}"/>
          </ac:spMkLst>
        </pc:spChg>
        <pc:picChg chg="add mod">
          <ac:chgData name="Abdur Rahman" userId="d93faaf7ac946611" providerId="LiveId" clId="{65B61741-F9ED-412E-B518-02D3629A1947}" dt="2024-03-14T10:12:06.010" v="1192" actId="14100"/>
          <ac:picMkLst>
            <pc:docMk/>
            <pc:sldMk cId="2147707472" sldId="318"/>
            <ac:picMk id="6" creationId="{D2B7B2DB-0AFE-A519-9140-8AC4F634B73F}"/>
          </ac:picMkLst>
        </pc:picChg>
      </pc:sldChg>
      <pc:sldChg chg="new del">
        <pc:chgData name="Abdur Rahman" userId="d93faaf7ac946611" providerId="LiveId" clId="{65B61741-F9ED-412E-B518-02D3629A1947}" dt="2024-03-14T14:19:33.819" v="2151" actId="2696"/>
        <pc:sldMkLst>
          <pc:docMk/>
          <pc:sldMk cId="3562511192" sldId="319"/>
        </pc:sldMkLst>
      </pc:sldChg>
      <pc:sldChg chg="addSp delSp modSp new mod">
        <pc:chgData name="Abdur Rahman" userId="d93faaf7ac946611" providerId="LiveId" clId="{65B61741-F9ED-412E-B518-02D3629A1947}" dt="2024-03-14T15:15:56.862" v="3046" actId="20577"/>
        <pc:sldMkLst>
          <pc:docMk/>
          <pc:sldMk cId="2000850586" sldId="320"/>
        </pc:sldMkLst>
        <pc:spChg chg="mod">
          <ac:chgData name="Abdur Rahman" userId="d93faaf7ac946611" providerId="LiveId" clId="{65B61741-F9ED-412E-B518-02D3629A1947}" dt="2024-03-14T14:19:58.277" v="2161" actId="27636"/>
          <ac:spMkLst>
            <pc:docMk/>
            <pc:sldMk cId="2000850586" sldId="320"/>
            <ac:spMk id="2" creationId="{3C228CD6-5E77-696D-ADC8-4593DD83DEB6}"/>
          </ac:spMkLst>
        </pc:spChg>
        <pc:spChg chg="mod">
          <ac:chgData name="Abdur Rahman" userId="d93faaf7ac946611" providerId="LiveId" clId="{65B61741-F9ED-412E-B518-02D3629A1947}" dt="2024-03-14T15:15:56.862" v="3046" actId="20577"/>
          <ac:spMkLst>
            <pc:docMk/>
            <pc:sldMk cId="2000850586" sldId="320"/>
            <ac:spMk id="3" creationId="{550F4E4B-745D-D34A-728D-F583B7689145}"/>
          </ac:spMkLst>
        </pc:spChg>
        <pc:graphicFrameChg chg="add mod">
          <ac:chgData name="Abdur Rahman" userId="d93faaf7ac946611" providerId="LiveId" clId="{65B61741-F9ED-412E-B518-02D3629A1947}" dt="2024-03-14T15:04:31.466" v="2861"/>
          <ac:graphicFrameMkLst>
            <pc:docMk/>
            <pc:sldMk cId="2000850586" sldId="320"/>
            <ac:graphicFrameMk id="4" creationId="{85FF63E9-90AA-33EC-F8D2-C44CDAA7BA1F}"/>
          </ac:graphicFrameMkLst>
        </pc:graphicFrameChg>
        <pc:graphicFrameChg chg="add mod">
          <ac:chgData name="Abdur Rahman" userId="d93faaf7ac946611" providerId="LiveId" clId="{65B61741-F9ED-412E-B518-02D3629A1947}" dt="2024-03-14T15:04:40.789" v="2862"/>
          <ac:graphicFrameMkLst>
            <pc:docMk/>
            <pc:sldMk cId="2000850586" sldId="320"/>
            <ac:graphicFrameMk id="5" creationId="{2F0FBD49-1843-0686-2DD1-8A8226072E25}"/>
          </ac:graphicFrameMkLst>
        </pc:graphicFrameChg>
        <pc:graphicFrameChg chg="add del mod modGraphic">
          <ac:chgData name="Abdur Rahman" userId="d93faaf7ac946611" providerId="LiveId" clId="{65B61741-F9ED-412E-B518-02D3629A1947}" dt="2024-03-14T15:06:39.906" v="2869" actId="21"/>
          <ac:graphicFrameMkLst>
            <pc:docMk/>
            <pc:sldMk cId="2000850586" sldId="320"/>
            <ac:graphicFrameMk id="6" creationId="{1A9EFEC2-4B2B-DE11-18ED-9252EFAAD704}"/>
          </ac:graphicFrameMkLst>
        </pc:graphicFrameChg>
      </pc:sldChg>
      <pc:sldChg chg="new del">
        <pc:chgData name="Abdur Rahman" userId="d93faaf7ac946611" providerId="LiveId" clId="{65B61741-F9ED-412E-B518-02D3629A1947}" dt="2024-03-14T16:58:24.081" v="3062" actId="2696"/>
        <pc:sldMkLst>
          <pc:docMk/>
          <pc:sldMk cId="2366860635" sldId="321"/>
        </pc:sldMkLst>
      </pc:sldChg>
      <pc:sldChg chg="new del">
        <pc:chgData name="Abdur Rahman" userId="d93faaf7ac946611" providerId="LiveId" clId="{65B61741-F9ED-412E-B518-02D3629A1947}" dt="2024-03-14T14:37:20.138" v="2503" actId="2696"/>
        <pc:sldMkLst>
          <pc:docMk/>
          <pc:sldMk cId="3603924778" sldId="321"/>
        </pc:sldMkLst>
      </pc:sldChg>
      <pc:sldChg chg="addSp delSp modSp new mod modClrScheme chgLayout">
        <pc:chgData name="Abdur Rahman" userId="d93faaf7ac946611" providerId="LiveId" clId="{65B61741-F9ED-412E-B518-02D3629A1947}" dt="2024-03-14T17:04:05.495" v="3183" actId="122"/>
        <pc:sldMkLst>
          <pc:docMk/>
          <pc:sldMk cId="2335564653" sldId="322"/>
        </pc:sldMkLst>
        <pc:spChg chg="del mod ord">
          <ac:chgData name="Abdur Rahman" userId="d93faaf7ac946611" providerId="LiveId" clId="{65B61741-F9ED-412E-B518-02D3629A1947}" dt="2024-03-14T16:58:03.054" v="3057" actId="700"/>
          <ac:spMkLst>
            <pc:docMk/>
            <pc:sldMk cId="2335564653" sldId="322"/>
            <ac:spMk id="2" creationId="{11F40C70-638C-5C72-C3E7-4515ACB29387}"/>
          </ac:spMkLst>
        </pc:spChg>
        <pc:spChg chg="del">
          <ac:chgData name="Abdur Rahman" userId="d93faaf7ac946611" providerId="LiveId" clId="{65B61741-F9ED-412E-B518-02D3629A1947}" dt="2024-03-14T16:58:03.054" v="3057" actId="700"/>
          <ac:spMkLst>
            <pc:docMk/>
            <pc:sldMk cId="2335564653" sldId="322"/>
            <ac:spMk id="3" creationId="{2AFCF7A0-0271-169C-4423-E652DB1C8305}"/>
          </ac:spMkLst>
        </pc:spChg>
        <pc:spChg chg="del">
          <ac:chgData name="Abdur Rahman" userId="d93faaf7ac946611" providerId="LiveId" clId="{65B61741-F9ED-412E-B518-02D3629A1947}" dt="2024-03-14T15:16:50.103" v="3049" actId="931"/>
          <ac:spMkLst>
            <pc:docMk/>
            <pc:sldMk cId="2335564653" sldId="322"/>
            <ac:spMk id="4" creationId="{9C34DCDA-6F9B-9F58-A8AD-D28FFCFD0CB9}"/>
          </ac:spMkLst>
        </pc:spChg>
        <pc:spChg chg="del">
          <ac:chgData name="Abdur Rahman" userId="d93faaf7ac946611" providerId="LiveId" clId="{65B61741-F9ED-412E-B518-02D3629A1947}" dt="2024-03-14T16:58:03.054" v="3057" actId="700"/>
          <ac:spMkLst>
            <pc:docMk/>
            <pc:sldMk cId="2335564653" sldId="322"/>
            <ac:spMk id="5" creationId="{87D4910C-9ADB-E6B6-12CF-21BEB94B8B7F}"/>
          </ac:spMkLst>
        </pc:spChg>
        <pc:spChg chg="add del">
          <ac:chgData name="Abdur Rahman" userId="d93faaf7ac946611" providerId="LiveId" clId="{65B61741-F9ED-412E-B518-02D3629A1947}" dt="2024-03-14T16:58:03.054" v="3057" actId="700"/>
          <ac:spMkLst>
            <pc:docMk/>
            <pc:sldMk cId="2335564653" sldId="322"/>
            <ac:spMk id="6" creationId="{D3E64EAE-D147-43AC-FCFE-1E8030840217}"/>
          </ac:spMkLst>
        </pc:spChg>
        <pc:spChg chg="add del mod ord">
          <ac:chgData name="Abdur Rahman" userId="d93faaf7ac946611" providerId="LiveId" clId="{65B61741-F9ED-412E-B518-02D3629A1947}" dt="2024-03-14T16:59:49.655" v="3063" actId="700"/>
          <ac:spMkLst>
            <pc:docMk/>
            <pc:sldMk cId="2335564653" sldId="322"/>
            <ac:spMk id="13" creationId="{E3BF1B78-FB7F-1DE4-B9DE-ADAB93FEF3FD}"/>
          </ac:spMkLst>
        </pc:spChg>
        <pc:spChg chg="add del mod ord">
          <ac:chgData name="Abdur Rahman" userId="d93faaf7ac946611" providerId="LiveId" clId="{65B61741-F9ED-412E-B518-02D3629A1947}" dt="2024-03-14T16:59:53.550" v="3064" actId="700"/>
          <ac:spMkLst>
            <pc:docMk/>
            <pc:sldMk cId="2335564653" sldId="322"/>
            <ac:spMk id="14" creationId="{3F030B66-3B78-2C7B-9798-B0F45B8C1E1A}"/>
          </ac:spMkLst>
        </pc:spChg>
        <pc:spChg chg="add del mod ord">
          <ac:chgData name="Abdur Rahman" userId="d93faaf7ac946611" providerId="LiveId" clId="{65B61741-F9ED-412E-B518-02D3629A1947}" dt="2024-03-14T16:59:53.550" v="3064" actId="700"/>
          <ac:spMkLst>
            <pc:docMk/>
            <pc:sldMk cId="2335564653" sldId="322"/>
            <ac:spMk id="15" creationId="{A7ADCF7A-6861-B4C7-9F6E-61BCDECE94BD}"/>
          </ac:spMkLst>
        </pc:spChg>
        <pc:spChg chg="add mod ord">
          <ac:chgData name="Abdur Rahman" userId="d93faaf7ac946611" providerId="LiveId" clId="{65B61741-F9ED-412E-B518-02D3629A1947}" dt="2024-03-14T17:04:05.495" v="3183" actId="122"/>
          <ac:spMkLst>
            <pc:docMk/>
            <pc:sldMk cId="2335564653" sldId="322"/>
            <ac:spMk id="16" creationId="{E97936CC-72A6-6DD9-1A90-09B2F5BDA0C7}"/>
          </ac:spMkLst>
        </pc:spChg>
        <pc:spChg chg="add mod ord">
          <ac:chgData name="Abdur Rahman" userId="d93faaf7ac946611" providerId="LiveId" clId="{65B61741-F9ED-412E-B518-02D3629A1947}" dt="2024-03-14T17:03:20.614" v="3154" actId="27636"/>
          <ac:spMkLst>
            <pc:docMk/>
            <pc:sldMk cId="2335564653" sldId="322"/>
            <ac:spMk id="17" creationId="{15DD340B-C90D-D73E-5C57-EF664719778B}"/>
          </ac:spMkLst>
        </pc:spChg>
        <pc:spChg chg="add mod ord">
          <ac:chgData name="Abdur Rahman" userId="d93faaf7ac946611" providerId="LiveId" clId="{65B61741-F9ED-412E-B518-02D3629A1947}" dt="2024-03-14T17:03:20.816" v="3156" actId="20577"/>
          <ac:spMkLst>
            <pc:docMk/>
            <pc:sldMk cId="2335564653" sldId="322"/>
            <ac:spMk id="18" creationId="{918597EA-1F14-A297-A4F3-86BE79862B47}"/>
          </ac:spMkLst>
        </pc:spChg>
        <pc:spChg chg="add del mod ord">
          <ac:chgData name="Abdur Rahman" userId="d93faaf7ac946611" providerId="LiveId" clId="{65B61741-F9ED-412E-B518-02D3629A1947}" dt="2024-03-14T17:00:36.334" v="3065" actId="931"/>
          <ac:spMkLst>
            <pc:docMk/>
            <pc:sldMk cId="2335564653" sldId="322"/>
            <ac:spMk id="19" creationId="{00F3988B-70B9-9F59-F69E-B24C1FB18E7B}"/>
          </ac:spMkLst>
        </pc:spChg>
        <pc:picChg chg="add mod ord">
          <ac:chgData name="Abdur Rahman" userId="d93faaf7ac946611" providerId="LiveId" clId="{65B61741-F9ED-412E-B518-02D3629A1947}" dt="2024-03-14T17:03:31.308" v="3157" actId="14100"/>
          <ac:picMkLst>
            <pc:docMk/>
            <pc:sldMk cId="2335564653" sldId="322"/>
            <ac:picMk id="8" creationId="{A08F20A1-5CA6-804B-B222-EFAC6ECF2D4D}"/>
          </ac:picMkLst>
        </pc:picChg>
        <pc:picChg chg="add mod">
          <ac:chgData name="Abdur Rahman" userId="d93faaf7ac946611" providerId="LiveId" clId="{65B61741-F9ED-412E-B518-02D3629A1947}" dt="2024-03-14T15:17:37.056" v="3054" actId="931"/>
          <ac:picMkLst>
            <pc:docMk/>
            <pc:sldMk cId="2335564653" sldId="322"/>
            <ac:picMk id="10" creationId="{05C52956-B4A0-F6F7-1422-D753D35D36C1}"/>
          </ac:picMkLst>
        </pc:picChg>
        <pc:picChg chg="add mod">
          <ac:chgData name="Abdur Rahman" userId="d93faaf7ac946611" providerId="LiveId" clId="{65B61741-F9ED-412E-B518-02D3629A1947}" dt="2024-03-14T15:19:51.802" v="3056" actId="931"/>
          <ac:picMkLst>
            <pc:docMk/>
            <pc:sldMk cId="2335564653" sldId="322"/>
            <ac:picMk id="12" creationId="{31BF89A4-B686-04FD-D220-79FA1A3FB759}"/>
          </ac:picMkLst>
        </pc:picChg>
        <pc:picChg chg="add mod">
          <ac:chgData name="Abdur Rahman" userId="d93faaf7ac946611" providerId="LiveId" clId="{65B61741-F9ED-412E-B518-02D3629A1947}" dt="2024-03-14T17:00:58.431" v="3069" actId="14100"/>
          <ac:picMkLst>
            <pc:docMk/>
            <pc:sldMk cId="2335564653" sldId="322"/>
            <ac:picMk id="21" creationId="{62AE947D-24A5-FB64-CC64-02BE57A901FB}"/>
          </ac:picMkLst>
        </pc:picChg>
      </pc:sldChg>
      <pc:sldChg chg="modSp new mod">
        <pc:chgData name="Abdur Rahman" userId="d93faaf7ac946611" providerId="LiveId" clId="{65B61741-F9ED-412E-B518-02D3629A1947}" dt="2024-03-14T17:11:41.959" v="3530" actId="20577"/>
        <pc:sldMkLst>
          <pc:docMk/>
          <pc:sldMk cId="894777947" sldId="323"/>
        </pc:sldMkLst>
        <pc:spChg chg="mod">
          <ac:chgData name="Abdur Rahman" userId="d93faaf7ac946611" providerId="LiveId" clId="{65B61741-F9ED-412E-B518-02D3629A1947}" dt="2024-03-14T17:05:12.591" v="3207" actId="122"/>
          <ac:spMkLst>
            <pc:docMk/>
            <pc:sldMk cId="894777947" sldId="323"/>
            <ac:spMk id="2" creationId="{68693392-62FC-058F-3E6D-B9E8911C239C}"/>
          </ac:spMkLst>
        </pc:spChg>
        <pc:spChg chg="mod">
          <ac:chgData name="Abdur Rahman" userId="d93faaf7ac946611" providerId="LiveId" clId="{65B61741-F9ED-412E-B518-02D3629A1947}" dt="2024-03-14T17:11:41.959" v="3530" actId="20577"/>
          <ac:spMkLst>
            <pc:docMk/>
            <pc:sldMk cId="894777947" sldId="323"/>
            <ac:spMk id="3" creationId="{F0975F5F-4BDA-E3E1-4717-241315A24AC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3-14T15:14:48.801" idx="1">
    <p:pos x="617" y="3447"/>
    <p:text>Objective: Identify duplicate rows in the data.</p:text>
    <p:extLst>
      <p:ext uri="{C676402C-5697-4E1C-873F-D02D1690AC5C}">
        <p15:threadingInfo xmlns:p15="http://schemas.microsoft.com/office/powerpoint/2012/main" timeZoneBias="-330"/>
      </p:ext>
    </p:extLst>
  </p:cm>
</p:cmLst>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0FC4FFE-8987-4A26-B7F4-8A516F18ADAE}">
      <dgm:prSet custT="1"/>
      <dgm:spPr/>
      <dgm:t>
        <a:bodyPr/>
        <a:lstStyle/>
        <a:p>
          <a:pPr>
            <a:lnSpc>
              <a:spcPct val="100000"/>
            </a:lnSpc>
            <a:defRPr cap="all"/>
          </a:pPr>
          <a:r>
            <a:rPr lang="en-US" sz="2000" b="1" dirty="0"/>
            <a:t>Tech</a:t>
          </a:r>
          <a:r>
            <a:rPr lang="en-US" sz="2000" b="1" baseline="0" dirty="0"/>
            <a:t> stack used-</a:t>
          </a:r>
        </a:p>
        <a:p>
          <a:pPr>
            <a:lnSpc>
              <a:spcPct val="100000"/>
            </a:lnSpc>
            <a:defRPr cap="all"/>
          </a:pPr>
          <a:r>
            <a:rPr lang="en-US" sz="1700" b="1" baseline="0" dirty="0"/>
            <a:t>MySQL workbench</a:t>
          </a:r>
          <a:endParaRPr lang="en-US" sz="1700" b="1" dirty="0"/>
        </a:p>
      </dgm:t>
    </dgm:pt>
    <dgm:pt modelId="{CAD7EF86-FB23-41F6-BF42-040B36DEFDB1}" type="parTrans" cxnId="{C7AD8469-3C68-4AF9-AB82-79B0043AA120}">
      <dgm:prSet/>
      <dgm:spPr/>
      <dgm:t>
        <a:bodyPr/>
        <a:lstStyle/>
        <a:p>
          <a:endParaRPr lang="en-US"/>
        </a:p>
      </dgm:t>
    </dgm:pt>
    <dgm:pt modelId="{5B62599A-5C9B-48E7-896E-EA782AC60C8B}" type="sibTrans" cxnId="{C7AD8469-3C68-4AF9-AB82-79B0043AA120}">
      <dgm:prSet/>
      <dgm:spPr/>
      <dgm:t>
        <a:bodyPr/>
        <a:lstStyle/>
        <a:p>
          <a:endParaRPr lang="en-US"/>
        </a:p>
      </dgm:t>
    </dgm:pt>
    <dgm:pt modelId="{49225C73-1633-42F1-AB3B-7CB183E5F8B8}">
      <dgm:prSet custT="1"/>
      <dgm:spPr/>
      <dgm:t>
        <a:bodyPr/>
        <a:lstStyle/>
        <a:p>
          <a:pPr>
            <a:lnSpc>
              <a:spcPct val="100000"/>
            </a:lnSpc>
            <a:defRPr cap="all"/>
          </a:pPr>
          <a:r>
            <a:rPr lang="en-US" sz="2000" b="1" dirty="0"/>
            <a:t>Goal-</a:t>
          </a:r>
          <a:r>
            <a:rPr lang="en-IN" sz="2000" b="1" i="0" dirty="0"/>
            <a:t>investigating metric spikes</a:t>
          </a:r>
          <a:endParaRPr lang="en-US" sz="2000" b="1" dirty="0"/>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custT="1"/>
      <dgm:spPr/>
      <dgm:t>
        <a:bodyPr/>
        <a:lstStyle/>
        <a:p>
          <a:pPr>
            <a:lnSpc>
              <a:spcPct val="100000"/>
            </a:lnSpc>
            <a:defRPr cap="all"/>
          </a:pPr>
          <a:r>
            <a:rPr lang="en-US" sz="2000" b="1" dirty="0"/>
            <a:t>Approach- we aim at gaining some useful information from the raw data using MySQL.</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916662" y="3039"/>
          <a:ext cx="1990125" cy="19901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340787" y="427164"/>
          <a:ext cx="1141875" cy="114187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280475" y="2613040"/>
          <a:ext cx="32625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Tech</a:t>
          </a:r>
          <a:r>
            <a:rPr lang="en-US" sz="2000" b="1" kern="1200" baseline="0" dirty="0"/>
            <a:t> stack used-</a:t>
          </a:r>
        </a:p>
        <a:p>
          <a:pPr marL="0" lvl="0" indent="0" algn="ctr" defTabSz="889000">
            <a:lnSpc>
              <a:spcPct val="100000"/>
            </a:lnSpc>
            <a:spcBef>
              <a:spcPct val="0"/>
            </a:spcBef>
            <a:spcAft>
              <a:spcPct val="35000"/>
            </a:spcAft>
            <a:buNone/>
            <a:defRPr cap="all"/>
          </a:pPr>
          <a:r>
            <a:rPr lang="en-US" sz="1700" b="1" kern="1200" baseline="0" dirty="0"/>
            <a:t>MySQL workbench</a:t>
          </a:r>
          <a:endParaRPr lang="en-US" sz="1700" b="1" kern="1200" dirty="0"/>
        </a:p>
      </dsp:txBody>
      <dsp:txXfrm>
        <a:off x="280475" y="2613040"/>
        <a:ext cx="3262500" cy="1170000"/>
      </dsp:txXfrm>
    </dsp:sp>
    <dsp:sp modelId="{543C18BC-1989-44B2-9862-C670C61D3452}">
      <dsp:nvSpPr>
        <dsp:cNvPr id="0" name=""/>
        <dsp:cNvSpPr/>
      </dsp:nvSpPr>
      <dsp:spPr>
        <a:xfrm>
          <a:off x="4750100" y="3039"/>
          <a:ext cx="1990125" cy="19901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5174225" y="427164"/>
          <a:ext cx="1141875" cy="1141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4113912" y="2613040"/>
          <a:ext cx="32625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Goal-</a:t>
          </a:r>
          <a:r>
            <a:rPr lang="en-IN" sz="2000" b="1" i="0" kern="1200" dirty="0"/>
            <a:t>investigating metric spikes</a:t>
          </a:r>
          <a:endParaRPr lang="en-US" sz="2000" b="1" kern="1200" dirty="0"/>
        </a:p>
      </dsp:txBody>
      <dsp:txXfrm>
        <a:off x="4113912" y="2613040"/>
        <a:ext cx="3262500" cy="1170000"/>
      </dsp:txXfrm>
    </dsp:sp>
    <dsp:sp modelId="{5BDDFF18-9AEC-4E5E-B9AA-33D86F01A63E}">
      <dsp:nvSpPr>
        <dsp:cNvPr id="0" name=""/>
        <dsp:cNvSpPr/>
      </dsp:nvSpPr>
      <dsp:spPr>
        <a:xfrm>
          <a:off x="8583537" y="3039"/>
          <a:ext cx="1990125" cy="19901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9007662" y="427164"/>
          <a:ext cx="1141875" cy="11418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947350" y="2613040"/>
          <a:ext cx="3262500" cy="117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cap="all"/>
          </a:pPr>
          <a:r>
            <a:rPr lang="en-US" sz="2000" b="1" kern="1200" dirty="0"/>
            <a:t>Approach- we aim at gaining some useful information from the raw data using MySQL.</a:t>
          </a:r>
        </a:p>
      </dsp:txBody>
      <dsp:txXfrm>
        <a:off x="7947350" y="2613040"/>
        <a:ext cx="3262500" cy="117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0B3589-B188-FD13-74F7-65B524E244D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CD772DE-5F2D-1A0B-F4EB-A6041D2906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C39A87-874A-4370-8425-64D7ECA00CD8}" type="datetimeFigureOut">
              <a:rPr lang="en-IN" smtClean="0"/>
              <a:t>14-03-2024</a:t>
            </a:fld>
            <a:endParaRPr lang="en-IN"/>
          </a:p>
        </p:txBody>
      </p:sp>
      <p:sp>
        <p:nvSpPr>
          <p:cNvPr id="4" name="Footer Placeholder 3">
            <a:extLst>
              <a:ext uri="{FF2B5EF4-FFF2-40B4-BE49-F238E27FC236}">
                <a16:creationId xmlns:a16="http://schemas.microsoft.com/office/drawing/2014/main" id="{F79939AE-E0CC-4DF5-DC37-B0AC6BCB83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18AA1F4-ACE9-2533-6598-5FB6A42CAF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D2F8B4-A0AC-48F8-B05E-F2F31727674C}" type="slidenum">
              <a:rPr lang="en-IN" smtClean="0"/>
              <a:t>‹#›</a:t>
            </a:fld>
            <a:endParaRPr lang="en-IN"/>
          </a:p>
        </p:txBody>
      </p:sp>
    </p:spTree>
    <p:extLst>
      <p:ext uri="{BB962C8B-B14F-4D97-AF65-F5344CB8AC3E}">
        <p14:creationId xmlns:p14="http://schemas.microsoft.com/office/powerpoint/2010/main" val="1743768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1D140-4A0F-4E83-9BCF-206BE36FFDCF}" type="datetimeFigureOut">
              <a:rPr lang="en-IN" smtClean="0"/>
              <a:t>14-03-2024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37937C-AB27-4641-8012-C33882D16F0B}" type="slidenum">
              <a:rPr lang="en-IN" smtClean="0"/>
              <a:t>‹#›</a:t>
            </a:fld>
            <a:endParaRPr lang="en-IN"/>
          </a:p>
        </p:txBody>
      </p:sp>
    </p:spTree>
    <p:extLst>
      <p:ext uri="{BB962C8B-B14F-4D97-AF65-F5344CB8AC3E}">
        <p14:creationId xmlns:p14="http://schemas.microsoft.com/office/powerpoint/2010/main" val="403804892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3/12/2024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3/12/2024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3/12/2024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3/12/2024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3/12/2024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3/12/2024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3/12/2024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3/12/2024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3/12/2024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3/12/2024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rot="10800000" flipV="1">
            <a:off x="6730000" y="4133888"/>
            <a:ext cx="4813072" cy="452400"/>
          </a:xfrm>
        </p:spPr>
        <p:txBody>
          <a:bodyPr>
            <a:noAutofit/>
          </a:bodyPr>
          <a:lstStyle/>
          <a:p>
            <a:pPr algn="l"/>
            <a:r>
              <a:rPr lang="en-US" sz="4800" b="1" i="0" dirty="0">
                <a:solidFill>
                  <a:srgbClr val="3C4858"/>
                </a:solidFill>
                <a:effectLst/>
                <a:latin typeface="Manrope"/>
              </a:rPr>
              <a:t>Operation Analytics and Investigating  Spike</a:t>
            </a:r>
            <a:br>
              <a:rPr lang="en-US" sz="4800" b="1" i="0" dirty="0">
                <a:solidFill>
                  <a:srgbClr val="3C4858"/>
                </a:solidFill>
                <a:effectLst/>
                <a:latin typeface="Manrope"/>
              </a:rPr>
            </a:br>
            <a:br>
              <a:rPr lang="en-US" sz="4800" dirty="0"/>
            </a:br>
            <a:endParaRPr lang="en-US" sz="48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latin typeface="Bahnschrift Light Condensed" panose="020B0502040204020203" pitchFamily="34" charset="0"/>
              </a:rPr>
              <a:t>Noorul Ain Fatima</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6A2DCED-D6D9-8393-D820-8B1C9CEF29ED}"/>
              </a:ext>
            </a:extLst>
          </p:cNvPr>
          <p:cNvSpPr txBox="1"/>
          <p:nvPr/>
        </p:nvSpPr>
        <p:spPr>
          <a:xfrm>
            <a:off x="3046810" y="4008715"/>
            <a:ext cx="6093618" cy="369332"/>
          </a:xfrm>
          <a:prstGeom prst="rect">
            <a:avLst/>
          </a:prstGeom>
          <a:noFill/>
        </p:spPr>
        <p:txBody>
          <a:bodyPr wrap="square">
            <a:spAutoFit/>
          </a:bodyPr>
          <a:lstStyle/>
          <a:p>
            <a:r>
              <a:rPr lang="en-US" sz="1800" b="1" i="0" dirty="0">
                <a:solidFill>
                  <a:srgbClr val="3C4858"/>
                </a:solidFill>
                <a:effectLst/>
                <a:latin typeface="Manrope"/>
              </a:rPr>
              <a:t>Metric</a:t>
            </a:r>
            <a:endParaRPr lang="en-IN" dirty="0"/>
          </a:p>
        </p:txBody>
      </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E670C-7344-34E0-7EC2-E1D014CB99EC}"/>
              </a:ext>
            </a:extLst>
          </p:cNvPr>
          <p:cNvSpPr>
            <a:spLocks noGrp="1"/>
          </p:cNvSpPr>
          <p:nvPr>
            <p:ph type="title"/>
          </p:nvPr>
        </p:nvSpPr>
        <p:spPr/>
        <p:txBody>
          <a:bodyPr/>
          <a:lstStyle/>
          <a:p>
            <a:r>
              <a:rPr lang="en-IN" b="1" i="0" dirty="0">
                <a:solidFill>
                  <a:schemeClr val="tx1"/>
                </a:solidFill>
                <a:effectLst/>
                <a:latin typeface="Manrope"/>
              </a:rPr>
              <a:t>3. Weekly Retention Analysis:</a:t>
            </a:r>
            <a:br>
              <a:rPr lang="en-IN" b="0" i="0" dirty="0">
                <a:solidFill>
                  <a:schemeClr val="tx1"/>
                </a:solidFill>
                <a:effectLst/>
                <a:latin typeface="Manrope"/>
              </a:rPr>
            </a:br>
            <a:endParaRPr lang="en-IN" dirty="0">
              <a:solidFill>
                <a:schemeClr val="tx1"/>
              </a:solidFill>
            </a:endParaRPr>
          </a:p>
        </p:txBody>
      </p:sp>
      <p:pic>
        <p:nvPicPr>
          <p:cNvPr id="6" name="Content Placeholder 5">
            <a:extLst>
              <a:ext uri="{FF2B5EF4-FFF2-40B4-BE49-F238E27FC236}">
                <a16:creationId xmlns:a16="http://schemas.microsoft.com/office/drawing/2014/main" id="{326CAA3A-1EAD-5064-32A0-B3C9D76AC67D}"/>
              </a:ext>
            </a:extLst>
          </p:cNvPr>
          <p:cNvPicPr>
            <a:picLocks noGrp="1" noChangeAspect="1"/>
          </p:cNvPicPr>
          <p:nvPr>
            <p:ph sz="half" idx="1"/>
          </p:nvPr>
        </p:nvPicPr>
        <p:blipFill>
          <a:blip r:embed="rId2"/>
          <a:stretch>
            <a:fillRect/>
          </a:stretch>
        </p:blipFill>
        <p:spPr>
          <a:xfrm>
            <a:off x="485775" y="1943100"/>
            <a:ext cx="6230193" cy="4357688"/>
          </a:xfrm>
        </p:spPr>
      </p:pic>
      <p:sp>
        <p:nvSpPr>
          <p:cNvPr id="4" name="Content Placeholder 3">
            <a:extLst>
              <a:ext uri="{FF2B5EF4-FFF2-40B4-BE49-F238E27FC236}">
                <a16:creationId xmlns:a16="http://schemas.microsoft.com/office/drawing/2014/main" id="{7B1F2220-7882-2AAA-E00E-C33AED96AFF2}"/>
              </a:ext>
            </a:extLst>
          </p:cNvPr>
          <p:cNvSpPr>
            <a:spLocks noGrp="1"/>
          </p:cNvSpPr>
          <p:nvPr>
            <p:ph sz="half" idx="2"/>
          </p:nvPr>
        </p:nvSpPr>
        <p:spPr>
          <a:xfrm>
            <a:off x="6715969" y="1943100"/>
            <a:ext cx="4639736" cy="4357688"/>
          </a:xfrm>
        </p:spPr>
        <p:txBody>
          <a:bodyPr>
            <a:normAutofit/>
          </a:bodyPr>
          <a:lstStyle/>
          <a:p>
            <a:pPr algn="ctr">
              <a:buFont typeface="Arial" panose="020B0604020202020204" pitchFamily="34" charset="0"/>
              <a:buChar char="•"/>
            </a:pPr>
            <a:r>
              <a:rPr lang="en-US" sz="2400" b="0" i="0" dirty="0">
                <a:solidFill>
                  <a:schemeClr val="tx1"/>
                </a:solidFill>
                <a:effectLst/>
                <a:latin typeface="Manrope"/>
              </a:rPr>
              <a:t>Objective: Analyze the retention of users on a weekly basis after signing up for a product.</a:t>
            </a:r>
          </a:p>
          <a:p>
            <a:pPr algn="ctr">
              <a:buFont typeface="Arial" panose="020B0604020202020204" pitchFamily="34" charset="0"/>
              <a:buChar char="•"/>
            </a:pPr>
            <a:r>
              <a:rPr lang="en-US" sz="2400" dirty="0">
                <a:solidFill>
                  <a:schemeClr val="tx1"/>
                </a:solidFill>
                <a:latin typeface="Manrope"/>
              </a:rPr>
              <a:t>Observation- At first I write thus syntax without not null clause so result(25254) came with null values in signin column. After adding not null clause result showed retained users(22015).</a:t>
            </a:r>
            <a:br>
              <a:rPr lang="en-US" dirty="0"/>
            </a:br>
            <a:endParaRPr lang="en-IN" dirty="0"/>
          </a:p>
        </p:txBody>
      </p:sp>
    </p:spTree>
    <p:extLst>
      <p:ext uri="{BB962C8B-B14F-4D97-AF65-F5344CB8AC3E}">
        <p14:creationId xmlns:p14="http://schemas.microsoft.com/office/powerpoint/2010/main" val="615142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DE52F-AD3C-5F86-3F77-747F9A0CAB5D}"/>
              </a:ext>
            </a:extLst>
          </p:cNvPr>
          <p:cNvSpPr>
            <a:spLocks noGrp="1"/>
          </p:cNvSpPr>
          <p:nvPr>
            <p:ph type="title"/>
          </p:nvPr>
        </p:nvSpPr>
        <p:spPr/>
        <p:txBody>
          <a:bodyPr/>
          <a:lstStyle/>
          <a:p>
            <a:r>
              <a:rPr lang="en-IN" b="1" i="0" dirty="0">
                <a:solidFill>
                  <a:schemeClr val="tx1"/>
                </a:solidFill>
                <a:effectLst/>
                <a:latin typeface="Manrope"/>
              </a:rPr>
              <a:t>4. Weekly Engagement Per Device:</a:t>
            </a:r>
            <a:br>
              <a:rPr lang="en-IN" b="0" i="0" dirty="0">
                <a:solidFill>
                  <a:schemeClr val="tx1"/>
                </a:solidFill>
                <a:effectLst/>
                <a:latin typeface="Manrope"/>
              </a:rPr>
            </a:br>
            <a:endParaRPr lang="en-IN" dirty="0">
              <a:solidFill>
                <a:schemeClr val="tx1"/>
              </a:solidFill>
            </a:endParaRPr>
          </a:p>
        </p:txBody>
      </p:sp>
      <p:pic>
        <p:nvPicPr>
          <p:cNvPr id="7" name="Content Placeholder 6">
            <a:extLst>
              <a:ext uri="{FF2B5EF4-FFF2-40B4-BE49-F238E27FC236}">
                <a16:creationId xmlns:a16="http://schemas.microsoft.com/office/drawing/2014/main" id="{5899C276-E8E2-B05B-A5D7-0E543B7CCD92}"/>
              </a:ext>
            </a:extLst>
          </p:cNvPr>
          <p:cNvPicPr>
            <a:picLocks noGrp="1" noChangeAspect="1"/>
          </p:cNvPicPr>
          <p:nvPr>
            <p:ph sz="half" idx="1"/>
          </p:nvPr>
        </p:nvPicPr>
        <p:blipFill>
          <a:blip r:embed="rId2"/>
          <a:stretch>
            <a:fillRect/>
          </a:stretch>
        </p:blipFill>
        <p:spPr>
          <a:xfrm>
            <a:off x="195262" y="1928813"/>
            <a:ext cx="6105526" cy="4343399"/>
          </a:xfrm>
        </p:spPr>
      </p:pic>
      <p:sp>
        <p:nvSpPr>
          <p:cNvPr id="4" name="Content Placeholder 3">
            <a:extLst>
              <a:ext uri="{FF2B5EF4-FFF2-40B4-BE49-F238E27FC236}">
                <a16:creationId xmlns:a16="http://schemas.microsoft.com/office/drawing/2014/main" id="{3B83686A-9057-9AD0-AAAD-C80EA38E9D6B}"/>
              </a:ext>
            </a:extLst>
          </p:cNvPr>
          <p:cNvSpPr>
            <a:spLocks noGrp="1"/>
          </p:cNvSpPr>
          <p:nvPr>
            <p:ph sz="half" idx="2"/>
          </p:nvPr>
        </p:nvSpPr>
        <p:spPr/>
        <p:txBody>
          <a:bodyPr>
            <a:normAutofit/>
          </a:bodyPr>
          <a:lstStyle/>
          <a:p>
            <a:pPr algn="l">
              <a:buFont typeface="Arial" panose="020B0604020202020204" pitchFamily="34" charset="0"/>
              <a:buChar char="•"/>
            </a:pPr>
            <a:r>
              <a:rPr lang="en-US" sz="2400" b="0" i="0" dirty="0">
                <a:solidFill>
                  <a:schemeClr val="tx1"/>
                </a:solidFill>
                <a:effectLst/>
                <a:latin typeface="Manrope"/>
              </a:rPr>
              <a:t>Objective: Measure the activeness of users on a weekly basis per device.</a:t>
            </a:r>
          </a:p>
          <a:p>
            <a:pPr algn="l">
              <a:buFont typeface="Arial" panose="020B0604020202020204" pitchFamily="34" charset="0"/>
              <a:buChar char="•"/>
            </a:pPr>
            <a:r>
              <a:rPr lang="en-US" sz="2400" dirty="0">
                <a:solidFill>
                  <a:srgbClr val="FF0000"/>
                </a:solidFill>
                <a:latin typeface="Manrope"/>
              </a:rPr>
              <a:t>HIGHLIGHT- 321 users have used MacBook pro 3649 times in week 31</a:t>
            </a:r>
          </a:p>
          <a:p>
            <a:pPr marL="0" indent="0">
              <a:buNone/>
            </a:pPr>
            <a:r>
              <a:rPr lang="en-US" sz="2400" dirty="0">
                <a:solidFill>
                  <a:srgbClr val="FF0000"/>
                </a:solidFill>
              </a:rPr>
              <a:t>Most used device in all top 12 weeks are all MacBook pro.</a:t>
            </a:r>
            <a:br>
              <a:rPr lang="en-US" sz="2400" dirty="0">
                <a:solidFill>
                  <a:srgbClr val="FF0000"/>
                </a:solidFill>
              </a:rPr>
            </a:br>
            <a:endParaRPr lang="en-IN" sz="2400" dirty="0">
              <a:solidFill>
                <a:srgbClr val="FF0000"/>
              </a:solidFill>
            </a:endParaRPr>
          </a:p>
        </p:txBody>
      </p:sp>
    </p:spTree>
    <p:extLst>
      <p:ext uri="{BB962C8B-B14F-4D97-AF65-F5344CB8AC3E}">
        <p14:creationId xmlns:p14="http://schemas.microsoft.com/office/powerpoint/2010/main" val="4144606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E18FC-D076-1B39-F28C-56C032966412}"/>
              </a:ext>
            </a:extLst>
          </p:cNvPr>
          <p:cNvSpPr>
            <a:spLocks noGrp="1"/>
          </p:cNvSpPr>
          <p:nvPr>
            <p:ph type="title"/>
          </p:nvPr>
        </p:nvSpPr>
        <p:spPr/>
        <p:txBody>
          <a:bodyPr/>
          <a:lstStyle/>
          <a:p>
            <a:r>
              <a:rPr lang="en-IN" b="1" i="0" dirty="0">
                <a:solidFill>
                  <a:schemeClr val="tx1"/>
                </a:solidFill>
                <a:effectLst/>
                <a:latin typeface="Manrope"/>
              </a:rPr>
              <a:t>5. Email Engagement Analysis:</a:t>
            </a:r>
            <a:br>
              <a:rPr lang="en-IN" b="0" i="0" dirty="0">
                <a:solidFill>
                  <a:schemeClr val="tx1"/>
                </a:solidFill>
                <a:effectLst/>
                <a:latin typeface="Manrope"/>
              </a:rPr>
            </a:br>
            <a:endParaRPr lang="en-IN" dirty="0">
              <a:solidFill>
                <a:schemeClr val="tx1"/>
              </a:solidFill>
            </a:endParaRPr>
          </a:p>
        </p:txBody>
      </p:sp>
      <p:pic>
        <p:nvPicPr>
          <p:cNvPr id="6" name="Content Placeholder 5">
            <a:extLst>
              <a:ext uri="{FF2B5EF4-FFF2-40B4-BE49-F238E27FC236}">
                <a16:creationId xmlns:a16="http://schemas.microsoft.com/office/drawing/2014/main" id="{8390638F-113C-3057-0F96-A6F769F1872A}"/>
              </a:ext>
            </a:extLst>
          </p:cNvPr>
          <p:cNvPicPr>
            <a:picLocks noGrp="1" noChangeAspect="1"/>
          </p:cNvPicPr>
          <p:nvPr>
            <p:ph sz="half" idx="1"/>
          </p:nvPr>
        </p:nvPicPr>
        <p:blipFill>
          <a:blip r:embed="rId2"/>
          <a:stretch>
            <a:fillRect/>
          </a:stretch>
        </p:blipFill>
        <p:spPr>
          <a:xfrm>
            <a:off x="528639" y="2120900"/>
            <a:ext cx="5800724" cy="4094163"/>
          </a:xfrm>
        </p:spPr>
      </p:pic>
      <p:sp>
        <p:nvSpPr>
          <p:cNvPr id="4" name="Content Placeholder 3">
            <a:extLst>
              <a:ext uri="{FF2B5EF4-FFF2-40B4-BE49-F238E27FC236}">
                <a16:creationId xmlns:a16="http://schemas.microsoft.com/office/drawing/2014/main" id="{99A6EDD3-4630-B26D-1ABB-3C64169BA681}"/>
              </a:ext>
            </a:extLst>
          </p:cNvPr>
          <p:cNvSpPr>
            <a:spLocks noGrp="1"/>
          </p:cNvSpPr>
          <p:nvPr>
            <p:ph sz="half" idx="2"/>
          </p:nvPr>
        </p:nvSpPr>
        <p:spPr>
          <a:xfrm>
            <a:off x="6515943" y="2120900"/>
            <a:ext cx="5147417" cy="4294188"/>
          </a:xfrm>
        </p:spPr>
        <p:txBody>
          <a:bodyPr>
            <a:normAutofit/>
          </a:bodyPr>
          <a:lstStyle/>
          <a:p>
            <a:pPr algn="l">
              <a:buFont typeface="Arial" panose="020B0604020202020204" pitchFamily="34" charset="0"/>
              <a:buChar char="•"/>
            </a:pPr>
            <a:r>
              <a:rPr lang="en-US" sz="2400" b="0" i="0" dirty="0">
                <a:solidFill>
                  <a:schemeClr val="tx1"/>
                </a:solidFill>
                <a:effectLst/>
                <a:latin typeface="Manrope"/>
              </a:rPr>
              <a:t>Objective: Analyze how users are engaging with the email service.</a:t>
            </a:r>
          </a:p>
          <a:p>
            <a:pPr algn="l">
              <a:buFont typeface="Arial" panose="020B0604020202020204" pitchFamily="34" charset="0"/>
              <a:buChar char="•"/>
            </a:pPr>
            <a:r>
              <a:rPr lang="en-US" sz="2400" dirty="0">
                <a:solidFill>
                  <a:schemeClr val="tx1"/>
                </a:solidFill>
                <a:latin typeface="Manrope"/>
              </a:rPr>
              <a:t>To find it we have count all the actions performed by a user in their email services like email open, sent weekly digest.</a:t>
            </a:r>
          </a:p>
          <a:p>
            <a:pPr algn="l">
              <a:buFont typeface="Arial" panose="020B0604020202020204" pitchFamily="34" charset="0"/>
              <a:buChar char="•"/>
            </a:pPr>
            <a:r>
              <a:rPr lang="en-US" dirty="0">
                <a:solidFill>
                  <a:srgbClr val="FF0000"/>
                </a:solidFill>
              </a:rPr>
              <a:t>User ID 6612, 3390 have performed most actions in their email service (37 actions)</a:t>
            </a: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1138624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28CD6-5E77-696D-ADC8-4593DD83DEB6}"/>
              </a:ext>
            </a:extLst>
          </p:cNvPr>
          <p:cNvSpPr>
            <a:spLocks noGrp="1"/>
          </p:cNvSpPr>
          <p:nvPr>
            <p:ph type="title"/>
          </p:nvPr>
        </p:nvSpPr>
        <p:spPr>
          <a:xfrm>
            <a:off x="1097280" y="286604"/>
            <a:ext cx="10058400" cy="1442184"/>
          </a:xfrm>
        </p:spPr>
        <p:txBody>
          <a:bodyPr>
            <a:normAutofit/>
          </a:bodyPr>
          <a:lstStyle/>
          <a:p>
            <a:r>
              <a:rPr lang="en-US" dirty="0"/>
              <a:t>RESULT</a:t>
            </a:r>
            <a:endParaRPr lang="en-IN" dirty="0"/>
          </a:p>
        </p:txBody>
      </p:sp>
      <p:sp>
        <p:nvSpPr>
          <p:cNvPr id="3" name="Content Placeholder 2">
            <a:extLst>
              <a:ext uri="{FF2B5EF4-FFF2-40B4-BE49-F238E27FC236}">
                <a16:creationId xmlns:a16="http://schemas.microsoft.com/office/drawing/2014/main" id="{550F4E4B-745D-D34A-728D-F583B7689145}"/>
              </a:ext>
            </a:extLst>
          </p:cNvPr>
          <p:cNvSpPr>
            <a:spLocks noGrp="1"/>
          </p:cNvSpPr>
          <p:nvPr>
            <p:ph idx="1"/>
          </p:nvPr>
        </p:nvSpPr>
        <p:spPr/>
        <p:txBody>
          <a:bodyPr>
            <a:normAutofit lnSpcReduction="10000"/>
          </a:bodyPr>
          <a:lstStyle/>
          <a:p>
            <a:pPr marL="0" indent="0">
              <a:buNone/>
            </a:pPr>
            <a:r>
              <a:rPr lang="en-US" sz="2400" dirty="0">
                <a:latin typeface="Aptos" panose="020B0004020202020204" pitchFamily="34" charset="0"/>
              </a:rPr>
              <a:t>Form the weekly user engagement we found, most users are active in weeks between 27 to 30. </a:t>
            </a:r>
          </a:p>
          <a:p>
            <a:pPr marL="0" indent="0">
              <a:buNone/>
            </a:pPr>
            <a:r>
              <a:rPr lang="en-US" sz="2400" b="0" i="0" dirty="0">
                <a:solidFill>
                  <a:schemeClr val="tx1"/>
                </a:solidFill>
                <a:effectLst/>
                <a:latin typeface="Aptos" panose="020B0004020202020204" pitchFamily="34" charset="0"/>
              </a:rPr>
              <a:t>In week 35 there</a:t>
            </a:r>
            <a:r>
              <a:rPr lang="en-US" sz="2400" dirty="0">
                <a:solidFill>
                  <a:schemeClr val="tx1"/>
                </a:solidFill>
                <a:latin typeface="Aptos" panose="020B0004020202020204" pitchFamily="34" charset="0"/>
              </a:rPr>
              <a:t> is a drastic drop in count of users per device.</a:t>
            </a:r>
          </a:p>
          <a:p>
            <a:pPr marL="0" indent="0">
              <a:buNone/>
            </a:pPr>
            <a:r>
              <a:rPr lang="en-US" sz="2400" b="0" i="0" dirty="0">
                <a:solidFill>
                  <a:schemeClr val="tx1"/>
                </a:solidFill>
                <a:effectLst/>
                <a:latin typeface="Manrope"/>
              </a:rPr>
              <a:t>In all the top 12 most engaged weeks, the devices which were used was MacBook pro. </a:t>
            </a:r>
          </a:p>
          <a:p>
            <a:pPr marL="0" indent="0">
              <a:buNone/>
            </a:pPr>
            <a:r>
              <a:rPr lang="en-US" sz="2400" dirty="0">
                <a:solidFill>
                  <a:schemeClr val="tx1"/>
                </a:solidFill>
                <a:latin typeface="Manrope"/>
              </a:rPr>
              <a:t>Least used devices are Amazon Fire Phone and Samsung galaxy tablet on avg of every week.</a:t>
            </a:r>
            <a:endParaRPr lang="en-US" sz="2400" b="0" i="0" dirty="0">
              <a:solidFill>
                <a:schemeClr val="tx1"/>
              </a:solidFill>
              <a:effectLst/>
              <a:latin typeface="Manrope"/>
            </a:endParaRPr>
          </a:p>
          <a:p>
            <a:pPr marL="0" indent="0">
              <a:buNone/>
            </a:pPr>
            <a:r>
              <a:rPr lang="en-US" sz="2400" dirty="0">
                <a:solidFill>
                  <a:schemeClr val="tx1"/>
                </a:solidFill>
                <a:latin typeface="Manrope"/>
              </a:rPr>
              <a:t>Avg actions performed by users in their email services are 14.628.</a:t>
            </a:r>
            <a:endParaRPr lang="en-US" sz="2400" b="0" i="0" dirty="0">
              <a:solidFill>
                <a:schemeClr val="tx1"/>
              </a:solidFill>
              <a:effectLst/>
              <a:latin typeface="Manrope"/>
            </a:endParaRPr>
          </a:p>
          <a:p>
            <a:pPr marL="0" indent="0">
              <a:buNone/>
            </a:pPr>
            <a:endParaRPr lang="en-US" sz="2400" dirty="0">
              <a:latin typeface="Aptos Display" panose="020B0004020202020204" pitchFamily="34" charset="0"/>
            </a:endParaRPr>
          </a:p>
          <a:p>
            <a:pPr marL="0" indent="0">
              <a:buNone/>
            </a:pPr>
            <a:endParaRPr lang="en-IN" sz="2400" dirty="0">
              <a:latin typeface="Aptos Display" panose="020B0004020202020204" pitchFamily="34" charset="0"/>
            </a:endParaRPr>
          </a:p>
        </p:txBody>
      </p:sp>
    </p:spTree>
    <p:extLst>
      <p:ext uri="{BB962C8B-B14F-4D97-AF65-F5344CB8AC3E}">
        <p14:creationId xmlns:p14="http://schemas.microsoft.com/office/powerpoint/2010/main" val="2000850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97936CC-72A6-6DD9-1A90-09B2F5BDA0C7}"/>
              </a:ext>
            </a:extLst>
          </p:cNvPr>
          <p:cNvSpPr>
            <a:spLocks noGrp="1"/>
          </p:cNvSpPr>
          <p:nvPr>
            <p:ph type="title"/>
          </p:nvPr>
        </p:nvSpPr>
        <p:spPr/>
        <p:txBody>
          <a:bodyPr/>
          <a:lstStyle/>
          <a:p>
            <a:pPr algn="ctr"/>
            <a:r>
              <a:rPr lang="en-US" dirty="0"/>
              <a:t>Snaps of the observation</a:t>
            </a:r>
            <a:endParaRPr lang="en-IN" dirty="0"/>
          </a:p>
        </p:txBody>
      </p:sp>
      <p:sp>
        <p:nvSpPr>
          <p:cNvPr id="17" name="Text Placeholder 16">
            <a:extLst>
              <a:ext uri="{FF2B5EF4-FFF2-40B4-BE49-F238E27FC236}">
                <a16:creationId xmlns:a16="http://schemas.microsoft.com/office/drawing/2014/main" id="{15DD340B-C90D-D73E-5C57-EF664719778B}"/>
              </a:ext>
            </a:extLst>
          </p:cNvPr>
          <p:cNvSpPr>
            <a:spLocks noGrp="1"/>
          </p:cNvSpPr>
          <p:nvPr>
            <p:ph type="body" idx="1"/>
          </p:nvPr>
        </p:nvSpPr>
        <p:spPr/>
        <p:txBody>
          <a:bodyPr>
            <a:normAutofit lnSpcReduction="10000"/>
          </a:bodyPr>
          <a:lstStyle/>
          <a:p>
            <a:r>
              <a:rPr lang="en-US" dirty="0"/>
              <a:t>Most used devices in top 12 week</a:t>
            </a:r>
            <a:endParaRPr lang="en-IN" dirty="0"/>
          </a:p>
        </p:txBody>
      </p:sp>
      <p:pic>
        <p:nvPicPr>
          <p:cNvPr id="8" name="Content Placeholder 7">
            <a:extLst>
              <a:ext uri="{FF2B5EF4-FFF2-40B4-BE49-F238E27FC236}">
                <a16:creationId xmlns:a16="http://schemas.microsoft.com/office/drawing/2014/main" id="{A08F20A1-5CA6-804B-B222-EFAC6ECF2D4D}"/>
              </a:ext>
            </a:extLst>
          </p:cNvPr>
          <p:cNvPicPr>
            <a:picLocks noGrp="1" noChangeAspect="1"/>
          </p:cNvPicPr>
          <p:nvPr>
            <p:ph sz="half" idx="2"/>
          </p:nvPr>
        </p:nvPicPr>
        <p:blipFill>
          <a:blip r:embed="rId2"/>
          <a:stretch>
            <a:fillRect/>
          </a:stretch>
        </p:blipFill>
        <p:spPr>
          <a:xfrm>
            <a:off x="1385889" y="3113722"/>
            <a:ext cx="3791578" cy="2658427"/>
          </a:xfrm>
        </p:spPr>
      </p:pic>
      <p:sp>
        <p:nvSpPr>
          <p:cNvPr id="18" name="Text Placeholder 17">
            <a:extLst>
              <a:ext uri="{FF2B5EF4-FFF2-40B4-BE49-F238E27FC236}">
                <a16:creationId xmlns:a16="http://schemas.microsoft.com/office/drawing/2014/main" id="{918597EA-1F14-A297-A4F3-86BE79862B47}"/>
              </a:ext>
            </a:extLst>
          </p:cNvPr>
          <p:cNvSpPr>
            <a:spLocks noGrp="1"/>
          </p:cNvSpPr>
          <p:nvPr>
            <p:ph type="body" sz="quarter" idx="3"/>
          </p:nvPr>
        </p:nvSpPr>
        <p:spPr/>
        <p:txBody>
          <a:bodyPr>
            <a:normAutofit lnSpcReduction="10000"/>
          </a:bodyPr>
          <a:lstStyle/>
          <a:p>
            <a:r>
              <a:rPr lang="en-US" dirty="0"/>
              <a:t>Weeks in which users are most active</a:t>
            </a:r>
            <a:endParaRPr lang="en-IN" dirty="0"/>
          </a:p>
        </p:txBody>
      </p:sp>
      <p:pic>
        <p:nvPicPr>
          <p:cNvPr id="21" name="Content Placeholder 20">
            <a:extLst>
              <a:ext uri="{FF2B5EF4-FFF2-40B4-BE49-F238E27FC236}">
                <a16:creationId xmlns:a16="http://schemas.microsoft.com/office/drawing/2014/main" id="{62AE947D-24A5-FB64-CC64-02BE57A901FB}"/>
              </a:ext>
            </a:extLst>
          </p:cNvPr>
          <p:cNvPicPr>
            <a:picLocks noGrp="1" noChangeAspect="1"/>
          </p:cNvPicPr>
          <p:nvPr>
            <p:ph sz="quarter" idx="4"/>
          </p:nvPr>
        </p:nvPicPr>
        <p:blipFill>
          <a:blip r:embed="rId3"/>
          <a:stretch>
            <a:fillRect/>
          </a:stretch>
        </p:blipFill>
        <p:spPr>
          <a:xfrm>
            <a:off x="7172325" y="3113722"/>
            <a:ext cx="2743199" cy="2658427"/>
          </a:xfrm>
        </p:spPr>
      </p:pic>
    </p:spTree>
    <p:extLst>
      <p:ext uri="{BB962C8B-B14F-4D97-AF65-F5344CB8AC3E}">
        <p14:creationId xmlns:p14="http://schemas.microsoft.com/office/powerpoint/2010/main" val="2335564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pPr algn="ctr"/>
            <a:r>
              <a:rPr lang="en-US" dirty="0">
                <a:latin typeface="Algerian" panose="04020705040A02060702" pitchFamily="82" charset="0"/>
              </a:rPr>
              <a:t>About This Project</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691758055"/>
              </p:ext>
            </p:extLst>
          </p:nvPr>
        </p:nvGraphicFramePr>
        <p:xfrm>
          <a:off x="311150" y="2112802"/>
          <a:ext cx="11490325"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3392-62FC-058F-3E6D-B9E8911C239C}"/>
              </a:ext>
            </a:extLst>
          </p:cNvPr>
          <p:cNvSpPr>
            <a:spLocks noGrp="1"/>
          </p:cNvSpPr>
          <p:nvPr>
            <p:ph type="title"/>
          </p:nvPr>
        </p:nvSpPr>
        <p:spPr/>
        <p:txBody>
          <a:bodyPr/>
          <a:lstStyle/>
          <a:p>
            <a:pPr algn="ctr"/>
            <a:r>
              <a:rPr lang="en-US" dirty="0"/>
              <a:t>About this Project</a:t>
            </a:r>
            <a:endParaRPr lang="en-IN" dirty="0"/>
          </a:p>
        </p:txBody>
      </p:sp>
      <p:sp>
        <p:nvSpPr>
          <p:cNvPr id="3" name="Content Placeholder 2">
            <a:extLst>
              <a:ext uri="{FF2B5EF4-FFF2-40B4-BE49-F238E27FC236}">
                <a16:creationId xmlns:a16="http://schemas.microsoft.com/office/drawing/2014/main" id="{F0975F5F-4BDA-E3E1-4717-241315A24AC7}"/>
              </a:ext>
            </a:extLst>
          </p:cNvPr>
          <p:cNvSpPr>
            <a:spLocks noGrp="1"/>
          </p:cNvSpPr>
          <p:nvPr>
            <p:ph idx="1"/>
          </p:nvPr>
        </p:nvSpPr>
        <p:spPr/>
        <p:txBody>
          <a:bodyPr>
            <a:normAutofit/>
          </a:bodyPr>
          <a:lstStyle/>
          <a:p>
            <a:r>
              <a:rPr lang="en-US" sz="2800" dirty="0"/>
              <a:t>In  this project we have to observe the operational metrics and find the pattern of operations to figure out any irregularities and the reason behind it to help the management in their decision making and improving company’s performance</a:t>
            </a:r>
            <a:endParaRPr lang="en-IN" sz="2800" dirty="0"/>
          </a:p>
        </p:txBody>
      </p:sp>
    </p:spTree>
    <p:extLst>
      <p:ext uri="{BB962C8B-B14F-4D97-AF65-F5344CB8AC3E}">
        <p14:creationId xmlns:p14="http://schemas.microsoft.com/office/powerpoint/2010/main" val="894777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CA69-9764-6543-B180-0BDC5A1ADB70}"/>
              </a:ext>
            </a:extLst>
          </p:cNvPr>
          <p:cNvSpPr>
            <a:spLocks noGrp="1"/>
          </p:cNvSpPr>
          <p:nvPr>
            <p:ph type="title"/>
          </p:nvPr>
        </p:nvSpPr>
        <p:spPr/>
        <p:txBody>
          <a:bodyPr/>
          <a:lstStyle/>
          <a:p>
            <a:r>
              <a:rPr lang="en-US" b="1" dirty="0">
                <a:solidFill>
                  <a:schemeClr val="tx1"/>
                </a:solidFill>
                <a:effectLst>
                  <a:outerShdw blurRad="38100" dist="38100" dir="2700000" algn="tl">
                    <a:srgbClr val="000000">
                      <a:alpha val="43137"/>
                    </a:srgbClr>
                  </a:outerShdw>
                </a:effectLst>
                <a:latin typeface="Manrope"/>
              </a:rPr>
              <a:t>1. </a:t>
            </a:r>
            <a:r>
              <a:rPr lang="en-US" b="1" dirty="0">
                <a:solidFill>
                  <a:schemeClr val="tx1"/>
                </a:solidFill>
                <a:latin typeface="Manrope"/>
              </a:rPr>
              <a:t>Average</a:t>
            </a:r>
            <a:r>
              <a:rPr lang="en-US" b="1" dirty="0">
                <a:solidFill>
                  <a:schemeClr val="tx1"/>
                </a:solidFill>
                <a:effectLst>
                  <a:outerShdw blurRad="38100" dist="38100" dir="2700000" algn="tl">
                    <a:srgbClr val="000000">
                      <a:alpha val="43137"/>
                    </a:srgbClr>
                  </a:outerShdw>
                </a:effectLst>
                <a:latin typeface="Manrope"/>
              </a:rPr>
              <a:t> task </a:t>
            </a:r>
            <a:r>
              <a:rPr lang="en-US" b="1" dirty="0">
                <a:solidFill>
                  <a:schemeClr val="tx1"/>
                </a:solidFill>
                <a:latin typeface="Manrope"/>
              </a:rPr>
              <a:t>reviewed</a:t>
            </a:r>
            <a:r>
              <a:rPr lang="en-US" b="1" dirty="0">
                <a:solidFill>
                  <a:schemeClr val="tx1"/>
                </a:solidFill>
                <a:effectLst>
                  <a:outerShdw blurRad="38100" dist="38100" dir="2700000" algn="tl">
                    <a:srgbClr val="000000">
                      <a:alpha val="43137"/>
                    </a:srgbClr>
                  </a:outerShdw>
                </a:effectLst>
                <a:latin typeface="Manrope"/>
              </a:rPr>
              <a:t> per hour</a:t>
            </a:r>
            <a:br>
              <a:rPr lang="en-US" b="1" dirty="0">
                <a:solidFill>
                  <a:schemeClr val="tx1"/>
                </a:solidFill>
                <a:effectLst>
                  <a:outerShdw blurRad="38100" dist="38100" dir="2700000" algn="tl">
                    <a:srgbClr val="000000">
                      <a:alpha val="43137"/>
                    </a:srgbClr>
                  </a:outerShdw>
                </a:effectLst>
                <a:latin typeface="Manrope"/>
              </a:rPr>
            </a:br>
            <a:endParaRPr lang="en-IN" b="1" dirty="0">
              <a:solidFill>
                <a:schemeClr val="tx1"/>
              </a:solidFill>
              <a:effectLst>
                <a:outerShdw blurRad="38100" dist="38100" dir="2700000" algn="tl">
                  <a:srgbClr val="000000">
                    <a:alpha val="43137"/>
                  </a:srgbClr>
                </a:outerShdw>
              </a:effectLst>
              <a:latin typeface="Manrope"/>
            </a:endParaRPr>
          </a:p>
        </p:txBody>
      </p:sp>
      <p:pic>
        <p:nvPicPr>
          <p:cNvPr id="6" name="Content Placeholder 5">
            <a:extLst>
              <a:ext uri="{FF2B5EF4-FFF2-40B4-BE49-F238E27FC236}">
                <a16:creationId xmlns:a16="http://schemas.microsoft.com/office/drawing/2014/main" id="{FF187892-3014-FD30-25AE-B81B1E1A6698}"/>
              </a:ext>
            </a:extLst>
          </p:cNvPr>
          <p:cNvPicPr>
            <a:picLocks noGrp="1" noChangeAspect="1"/>
          </p:cNvPicPr>
          <p:nvPr>
            <p:ph sz="half" idx="1"/>
          </p:nvPr>
        </p:nvPicPr>
        <p:blipFill>
          <a:blip r:embed="rId2"/>
          <a:stretch>
            <a:fillRect/>
          </a:stretch>
        </p:blipFill>
        <p:spPr>
          <a:xfrm>
            <a:off x="428625" y="2410016"/>
            <a:ext cx="6629399" cy="3169961"/>
          </a:xfrm>
        </p:spPr>
      </p:pic>
      <p:sp>
        <p:nvSpPr>
          <p:cNvPr id="4" name="Content Placeholder 3">
            <a:extLst>
              <a:ext uri="{FF2B5EF4-FFF2-40B4-BE49-F238E27FC236}">
                <a16:creationId xmlns:a16="http://schemas.microsoft.com/office/drawing/2014/main" id="{8168C69F-CCD3-4E6D-0C91-2A2C4AC7939B}"/>
              </a:ext>
            </a:extLst>
          </p:cNvPr>
          <p:cNvSpPr>
            <a:spLocks noGrp="1"/>
          </p:cNvSpPr>
          <p:nvPr>
            <p:ph sz="half" idx="2"/>
          </p:nvPr>
        </p:nvSpPr>
        <p:spPr>
          <a:xfrm>
            <a:off x="7316044" y="2235200"/>
            <a:ext cx="4639736" cy="3748194"/>
          </a:xfrm>
        </p:spPr>
        <p:txBody>
          <a:bodyPr>
            <a:normAutofit lnSpcReduction="10000"/>
          </a:bodyPr>
          <a:lstStyle/>
          <a:p>
            <a:pPr algn="l">
              <a:buFont typeface="Arial" panose="020B0604020202020204" pitchFamily="34" charset="0"/>
              <a:buChar char="•"/>
            </a:pPr>
            <a:r>
              <a:rPr lang="en-US" sz="2400" b="0" i="0" dirty="0">
                <a:solidFill>
                  <a:schemeClr val="tx1"/>
                </a:solidFill>
                <a:effectLst/>
                <a:latin typeface="Manrope"/>
              </a:rPr>
              <a:t>Objective: Calculate the number of jobs reviewed per hour for each day in November 2020.</a:t>
            </a:r>
          </a:p>
          <a:p>
            <a:pPr algn="l">
              <a:buFont typeface="Arial" panose="020B0604020202020204" pitchFamily="34" charset="0"/>
              <a:buChar char="•"/>
            </a:pPr>
            <a:r>
              <a:rPr lang="en-US" sz="2400" b="0" i="0" dirty="0">
                <a:solidFill>
                  <a:schemeClr val="tx1"/>
                </a:solidFill>
                <a:effectLst/>
                <a:latin typeface="Manrope"/>
              </a:rPr>
              <a:t>To find it we find total jobs in </a:t>
            </a:r>
            <a:r>
              <a:rPr lang="en-US" sz="2400" b="0" i="0" dirty="0" err="1">
                <a:solidFill>
                  <a:schemeClr val="tx1"/>
                </a:solidFill>
                <a:effectLst/>
                <a:latin typeface="Manrope"/>
              </a:rPr>
              <a:t>nov</a:t>
            </a:r>
            <a:r>
              <a:rPr lang="en-US" sz="2400" b="0" i="0" dirty="0">
                <a:solidFill>
                  <a:schemeClr val="tx1"/>
                </a:solidFill>
                <a:effectLst/>
                <a:latin typeface="Manrope"/>
              </a:rPr>
              <a:t> month and divide it with the 30 days of month and again divide it with 24 hours of the day.</a:t>
            </a:r>
          </a:p>
          <a:p>
            <a:br>
              <a:rPr lang="en-US" dirty="0"/>
            </a:br>
            <a:endParaRPr lang="en-IN" b="1" dirty="0"/>
          </a:p>
        </p:txBody>
      </p:sp>
    </p:spTree>
    <p:extLst>
      <p:ext uri="{BB962C8B-B14F-4D97-AF65-F5344CB8AC3E}">
        <p14:creationId xmlns:p14="http://schemas.microsoft.com/office/powerpoint/2010/main" val="2844682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AF5C0-4154-7193-00E8-D043410C2E29}"/>
              </a:ext>
            </a:extLst>
          </p:cNvPr>
          <p:cNvSpPr>
            <a:spLocks noGrp="1"/>
          </p:cNvSpPr>
          <p:nvPr>
            <p:ph type="title"/>
          </p:nvPr>
        </p:nvSpPr>
        <p:spPr/>
        <p:txBody>
          <a:bodyPr/>
          <a:lstStyle/>
          <a:p>
            <a:r>
              <a:rPr lang="en-IN" b="1" i="0" dirty="0">
                <a:solidFill>
                  <a:schemeClr val="tx1"/>
                </a:solidFill>
                <a:effectLst/>
                <a:latin typeface="Manrope"/>
              </a:rPr>
              <a:t>2. Throughput Analysis:</a:t>
            </a:r>
            <a:br>
              <a:rPr lang="en-IN" b="0" i="0" dirty="0">
                <a:solidFill>
                  <a:schemeClr val="tx1"/>
                </a:solidFill>
                <a:effectLst/>
                <a:latin typeface="Manrope"/>
              </a:rPr>
            </a:br>
            <a:endParaRPr lang="en-IN" dirty="0">
              <a:solidFill>
                <a:schemeClr val="tx1"/>
              </a:solidFill>
            </a:endParaRPr>
          </a:p>
        </p:txBody>
      </p:sp>
      <p:pic>
        <p:nvPicPr>
          <p:cNvPr id="6" name="Content Placeholder 5">
            <a:extLst>
              <a:ext uri="{FF2B5EF4-FFF2-40B4-BE49-F238E27FC236}">
                <a16:creationId xmlns:a16="http://schemas.microsoft.com/office/drawing/2014/main" id="{ABD13B17-74E5-4869-5ABF-45C2FB95FA39}"/>
              </a:ext>
            </a:extLst>
          </p:cNvPr>
          <p:cNvPicPr>
            <a:picLocks noGrp="1" noChangeAspect="1"/>
          </p:cNvPicPr>
          <p:nvPr>
            <p:ph sz="half" idx="1"/>
          </p:nvPr>
        </p:nvPicPr>
        <p:blipFill>
          <a:blip r:embed="rId2"/>
          <a:stretch>
            <a:fillRect/>
          </a:stretch>
        </p:blipFill>
        <p:spPr>
          <a:xfrm>
            <a:off x="757238" y="2271713"/>
            <a:ext cx="5172075" cy="3414712"/>
          </a:xfrm>
        </p:spPr>
      </p:pic>
      <p:sp>
        <p:nvSpPr>
          <p:cNvPr id="4" name="Content Placeholder 3">
            <a:extLst>
              <a:ext uri="{FF2B5EF4-FFF2-40B4-BE49-F238E27FC236}">
                <a16:creationId xmlns:a16="http://schemas.microsoft.com/office/drawing/2014/main" id="{73576525-80CC-C6BC-BAC3-D4A7545A812C}"/>
              </a:ext>
            </a:extLst>
          </p:cNvPr>
          <p:cNvSpPr>
            <a:spLocks noGrp="1"/>
          </p:cNvSpPr>
          <p:nvPr>
            <p:ph sz="half" idx="2"/>
          </p:nvPr>
        </p:nvSpPr>
        <p:spPr>
          <a:xfrm>
            <a:off x="6515944" y="2120900"/>
            <a:ext cx="5172074" cy="4179888"/>
          </a:xfrm>
        </p:spPr>
        <p:txBody>
          <a:bodyPr>
            <a:normAutofit fontScale="92500" lnSpcReduction="20000"/>
          </a:bodyPr>
          <a:lstStyle/>
          <a:p>
            <a:pPr algn="l">
              <a:buFont typeface="Arial" panose="020B0604020202020204" pitchFamily="34" charset="0"/>
              <a:buChar char="•"/>
            </a:pPr>
            <a:r>
              <a:rPr lang="en-US" sz="2400" b="0" i="0" dirty="0">
                <a:solidFill>
                  <a:schemeClr val="tx1"/>
                </a:solidFill>
                <a:effectLst/>
                <a:latin typeface="Manrope"/>
              </a:rPr>
              <a:t>Objective: Calculate the 7-day rolling average of throughput (number of events per second).</a:t>
            </a:r>
          </a:p>
          <a:p>
            <a:pPr algn="l">
              <a:buFont typeface="Arial" panose="020B0604020202020204" pitchFamily="34" charset="0"/>
              <a:buChar char="•"/>
            </a:pPr>
            <a:r>
              <a:rPr lang="en-US" sz="2400" dirty="0">
                <a:solidFill>
                  <a:schemeClr val="tx1"/>
                </a:solidFill>
                <a:latin typeface="Manrope"/>
              </a:rPr>
              <a:t>To find it we calculate total no. of jobs and multiply it with time spent in doing the job and divide it with 24,60,60 for hours, minute and seconds of the day respectively.</a:t>
            </a:r>
          </a:p>
          <a:p>
            <a:pPr algn="l">
              <a:buFont typeface="Arial" panose="020B0604020202020204" pitchFamily="34" charset="0"/>
              <a:buChar char="•"/>
            </a:pPr>
            <a:r>
              <a:rPr lang="en-US" sz="2400" b="0" i="0" dirty="0">
                <a:solidFill>
                  <a:schemeClr val="tx1"/>
                </a:solidFill>
                <a:effectLst/>
                <a:latin typeface="Manrope"/>
              </a:rPr>
              <a:t>I find this rolling avg method more useful in getting insight as it is more detailed and concise.</a:t>
            </a:r>
          </a:p>
          <a:p>
            <a:br>
              <a:rPr lang="en-US" dirty="0"/>
            </a:br>
            <a:endParaRPr lang="en-IN" dirty="0"/>
          </a:p>
        </p:txBody>
      </p:sp>
    </p:spTree>
    <p:extLst>
      <p:ext uri="{BB962C8B-B14F-4D97-AF65-F5344CB8AC3E}">
        <p14:creationId xmlns:p14="http://schemas.microsoft.com/office/powerpoint/2010/main" val="204917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B00D2-79B8-0326-9D59-354897AB3044}"/>
              </a:ext>
            </a:extLst>
          </p:cNvPr>
          <p:cNvSpPr>
            <a:spLocks noGrp="1"/>
          </p:cNvSpPr>
          <p:nvPr>
            <p:ph type="title"/>
          </p:nvPr>
        </p:nvSpPr>
        <p:spPr/>
        <p:txBody>
          <a:bodyPr/>
          <a:lstStyle/>
          <a:p>
            <a:r>
              <a:rPr lang="en-IN" b="1" i="0" dirty="0">
                <a:solidFill>
                  <a:schemeClr val="tx1"/>
                </a:solidFill>
                <a:effectLst/>
                <a:latin typeface="Manrope"/>
              </a:rPr>
              <a:t>3. Language Share Analysis:</a:t>
            </a:r>
            <a:br>
              <a:rPr lang="en-IN" b="0" i="0" dirty="0">
                <a:solidFill>
                  <a:schemeClr val="tx1"/>
                </a:solidFill>
                <a:effectLst/>
                <a:latin typeface="Manrope"/>
              </a:rPr>
            </a:br>
            <a:endParaRPr lang="en-IN" dirty="0">
              <a:solidFill>
                <a:schemeClr val="tx1"/>
              </a:solidFill>
            </a:endParaRPr>
          </a:p>
        </p:txBody>
      </p:sp>
      <p:pic>
        <p:nvPicPr>
          <p:cNvPr id="6" name="Content Placeholder 5">
            <a:extLst>
              <a:ext uri="{FF2B5EF4-FFF2-40B4-BE49-F238E27FC236}">
                <a16:creationId xmlns:a16="http://schemas.microsoft.com/office/drawing/2014/main" id="{290F4EF8-887E-2A30-6A97-90D335E4F434}"/>
              </a:ext>
            </a:extLst>
          </p:cNvPr>
          <p:cNvPicPr>
            <a:picLocks noGrp="1" noChangeAspect="1"/>
          </p:cNvPicPr>
          <p:nvPr>
            <p:ph sz="half" idx="1"/>
          </p:nvPr>
        </p:nvPicPr>
        <p:blipFill>
          <a:blip r:embed="rId2"/>
          <a:stretch>
            <a:fillRect/>
          </a:stretch>
        </p:blipFill>
        <p:spPr>
          <a:xfrm>
            <a:off x="1097280" y="2120899"/>
            <a:ext cx="4998720" cy="3748193"/>
          </a:xfrm>
        </p:spPr>
      </p:pic>
      <p:sp>
        <p:nvSpPr>
          <p:cNvPr id="4" name="Content Placeholder 3">
            <a:extLst>
              <a:ext uri="{FF2B5EF4-FFF2-40B4-BE49-F238E27FC236}">
                <a16:creationId xmlns:a16="http://schemas.microsoft.com/office/drawing/2014/main" id="{F51D857A-3231-E1D4-F5CE-3E4046F7FCFE}"/>
              </a:ext>
            </a:extLst>
          </p:cNvPr>
          <p:cNvSpPr>
            <a:spLocks noGrp="1"/>
          </p:cNvSpPr>
          <p:nvPr>
            <p:ph sz="half" idx="2"/>
          </p:nvPr>
        </p:nvSpPr>
        <p:spPr/>
        <p:txBody>
          <a:bodyPr/>
          <a:lstStyle/>
          <a:p>
            <a:pPr algn="l">
              <a:buFont typeface="Arial" panose="020B0604020202020204" pitchFamily="34" charset="0"/>
              <a:buChar char="•"/>
            </a:pPr>
            <a:r>
              <a:rPr lang="en-US" sz="2400" b="0" i="0" dirty="0">
                <a:solidFill>
                  <a:schemeClr val="tx1"/>
                </a:solidFill>
                <a:effectLst/>
                <a:latin typeface="Manrope"/>
              </a:rPr>
              <a:t>Objective: Calculate the percentage share of each language in the last 30 days.</a:t>
            </a:r>
          </a:p>
          <a:p>
            <a:pPr algn="l">
              <a:buFont typeface="Arial" panose="020B0604020202020204" pitchFamily="34" charset="0"/>
              <a:buChar char="•"/>
            </a:pPr>
            <a:r>
              <a:rPr lang="en-US" sz="2400" b="0" i="0" dirty="0">
                <a:solidFill>
                  <a:schemeClr val="tx1"/>
                </a:solidFill>
                <a:effectLst/>
                <a:latin typeface="Manrope"/>
              </a:rPr>
              <a:t>To find it we divide the lang</a:t>
            </a:r>
            <a:r>
              <a:rPr lang="en-US" sz="2400" dirty="0">
                <a:solidFill>
                  <a:schemeClr val="tx1"/>
                </a:solidFill>
                <a:latin typeface="Manrope"/>
              </a:rPr>
              <a:t>uage by total no. of languages and multiply it by 100.</a:t>
            </a:r>
            <a:endParaRPr lang="en-US" sz="2400" b="0" i="0" dirty="0">
              <a:solidFill>
                <a:schemeClr val="tx1"/>
              </a:solidFill>
              <a:effectLst/>
              <a:latin typeface="Manrope"/>
            </a:endParaRPr>
          </a:p>
          <a:p>
            <a:br>
              <a:rPr lang="en-US" dirty="0"/>
            </a:br>
            <a:endParaRPr lang="en-IN" dirty="0"/>
          </a:p>
        </p:txBody>
      </p:sp>
    </p:spTree>
    <p:extLst>
      <p:ext uri="{BB962C8B-B14F-4D97-AF65-F5344CB8AC3E}">
        <p14:creationId xmlns:p14="http://schemas.microsoft.com/office/powerpoint/2010/main" val="205725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F4EF-7CDF-C0EE-FA76-CD6F2DD516C7}"/>
              </a:ext>
            </a:extLst>
          </p:cNvPr>
          <p:cNvSpPr>
            <a:spLocks noGrp="1"/>
          </p:cNvSpPr>
          <p:nvPr>
            <p:ph type="title"/>
          </p:nvPr>
        </p:nvSpPr>
        <p:spPr>
          <a:xfrm>
            <a:off x="1097280" y="286604"/>
            <a:ext cx="10058400" cy="1785084"/>
          </a:xfrm>
        </p:spPr>
        <p:txBody>
          <a:bodyPr>
            <a:normAutofit/>
          </a:bodyPr>
          <a:lstStyle/>
          <a:p>
            <a:r>
              <a:rPr lang="en-IN" b="1" i="0" dirty="0">
                <a:solidFill>
                  <a:schemeClr val="tx1"/>
                </a:solidFill>
                <a:effectLst/>
                <a:latin typeface="Manrope"/>
              </a:rPr>
              <a:t>4. Duplicate Rows Detection:</a:t>
            </a:r>
            <a:br>
              <a:rPr lang="en-IN" b="0" i="0" dirty="0">
                <a:solidFill>
                  <a:schemeClr val="tx1"/>
                </a:solidFill>
                <a:effectLst/>
                <a:latin typeface="Manrope"/>
              </a:rPr>
            </a:br>
            <a:endParaRPr lang="en-IN" dirty="0">
              <a:solidFill>
                <a:schemeClr val="tx1"/>
              </a:solidFill>
            </a:endParaRPr>
          </a:p>
        </p:txBody>
      </p:sp>
      <p:pic>
        <p:nvPicPr>
          <p:cNvPr id="10" name="Content Placeholder 9">
            <a:extLst>
              <a:ext uri="{FF2B5EF4-FFF2-40B4-BE49-F238E27FC236}">
                <a16:creationId xmlns:a16="http://schemas.microsoft.com/office/drawing/2014/main" id="{4D3F7255-2CE4-EA80-8BE9-EA9EB009E6EC}"/>
              </a:ext>
            </a:extLst>
          </p:cNvPr>
          <p:cNvPicPr>
            <a:picLocks noGrp="1" noChangeAspect="1"/>
          </p:cNvPicPr>
          <p:nvPr>
            <p:ph sz="half" idx="1"/>
          </p:nvPr>
        </p:nvPicPr>
        <p:blipFill>
          <a:blip r:embed="rId2"/>
          <a:stretch>
            <a:fillRect/>
          </a:stretch>
        </p:blipFill>
        <p:spPr>
          <a:xfrm>
            <a:off x="677334" y="2214563"/>
            <a:ext cx="5059679" cy="3700462"/>
          </a:xfrm>
        </p:spPr>
      </p:pic>
      <p:sp>
        <p:nvSpPr>
          <p:cNvPr id="4" name="Content Placeholder 3">
            <a:extLst>
              <a:ext uri="{FF2B5EF4-FFF2-40B4-BE49-F238E27FC236}">
                <a16:creationId xmlns:a16="http://schemas.microsoft.com/office/drawing/2014/main" id="{63F40896-A621-F58D-26A7-103F37014A34}"/>
              </a:ext>
            </a:extLst>
          </p:cNvPr>
          <p:cNvSpPr>
            <a:spLocks noGrp="1"/>
          </p:cNvSpPr>
          <p:nvPr>
            <p:ph sz="half" idx="2"/>
          </p:nvPr>
        </p:nvSpPr>
        <p:spPr>
          <a:xfrm>
            <a:off x="6200775" y="1853405"/>
            <a:ext cx="5443537" cy="4717991"/>
          </a:xfrm>
        </p:spPr>
        <p:txBody>
          <a:bodyPr>
            <a:normAutofit fontScale="92500" lnSpcReduction="10000"/>
          </a:bodyPr>
          <a:lstStyle/>
          <a:p>
            <a:r>
              <a:rPr lang="en-US" dirty="0">
                <a:latin typeface="Aptos" panose="020B0004020202020204" pitchFamily="34" charset="0"/>
              </a:rPr>
              <a:t>1. select job_id, count(job_id) from job_data group by job_id having COUNT(DS) &gt;1;</a:t>
            </a:r>
          </a:p>
          <a:p>
            <a:r>
              <a:rPr lang="en-US" dirty="0">
                <a:latin typeface="Aptos" panose="020B0004020202020204" pitchFamily="34" charset="0"/>
              </a:rPr>
              <a:t>2. select actor_id, count(actor_id) from job_data group by actor_id having COUNT(DS) &gt;1;</a:t>
            </a:r>
          </a:p>
          <a:p>
            <a:r>
              <a:rPr lang="en-US" dirty="0">
                <a:latin typeface="Aptos" panose="020B0004020202020204" pitchFamily="34" charset="0"/>
              </a:rPr>
              <a:t>3. select event, count(event) from job_data group by eventhaving COUNT(DS) &gt;1;</a:t>
            </a:r>
          </a:p>
          <a:p>
            <a:pPr marL="0" indent="0">
              <a:buNone/>
            </a:pPr>
            <a:r>
              <a:rPr lang="en-US" dirty="0">
                <a:latin typeface="Aptos" panose="020B0004020202020204" pitchFamily="34" charset="0"/>
              </a:rPr>
              <a:t> 4. select language, count(language) from job_data  group by language having COUNT(DS) &gt;1;</a:t>
            </a:r>
          </a:p>
          <a:p>
            <a:r>
              <a:rPr lang="en-US" dirty="0">
                <a:latin typeface="Aptos" panose="020B0004020202020204" pitchFamily="34" charset="0"/>
              </a:rPr>
              <a:t>5. select org, count(org) from job_data group by org having COUNT(DS) &gt;1;</a:t>
            </a:r>
          </a:p>
          <a:p>
            <a:pPr marL="0" indent="0">
              <a:buNone/>
            </a:pPr>
            <a:r>
              <a:rPr lang="en-US" dirty="0">
                <a:latin typeface="Aptos" panose="020B0004020202020204" pitchFamily="34" charset="0"/>
              </a:rPr>
              <a:t> 6. select ds, count(ds) from job_data group by ds having COUNT(DS) &gt; 1;</a:t>
            </a:r>
          </a:p>
          <a:p>
            <a:endParaRPr lang="en-US" dirty="0"/>
          </a:p>
          <a:p>
            <a:endParaRPr lang="en-IN" dirty="0"/>
          </a:p>
        </p:txBody>
      </p:sp>
    </p:spTree>
    <p:extLst>
      <p:ext uri="{BB962C8B-B14F-4D97-AF65-F5344CB8AC3E}">
        <p14:creationId xmlns:p14="http://schemas.microsoft.com/office/powerpoint/2010/main" val="1352142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064D4-D479-8B61-3F6E-97DBDC1DED01}"/>
              </a:ext>
            </a:extLst>
          </p:cNvPr>
          <p:cNvSpPr>
            <a:spLocks noGrp="1"/>
          </p:cNvSpPr>
          <p:nvPr>
            <p:ph type="title"/>
          </p:nvPr>
        </p:nvSpPr>
        <p:spPr>
          <a:xfrm>
            <a:off x="1097280" y="771526"/>
            <a:ext cx="10058400" cy="1637347"/>
          </a:xfrm>
        </p:spPr>
        <p:txBody>
          <a:bodyPr>
            <a:normAutofit fontScale="90000"/>
          </a:bodyPr>
          <a:lstStyle/>
          <a:p>
            <a:r>
              <a:rPr lang="en-US" b="1" i="0" dirty="0">
                <a:solidFill>
                  <a:srgbClr val="3C4858"/>
                </a:solidFill>
                <a:effectLst/>
                <a:latin typeface="Manrope"/>
              </a:rPr>
              <a:t>Case Study 2: Investigating Metric Spike</a:t>
            </a:r>
            <a:br>
              <a:rPr lang="en-US" dirty="0"/>
            </a:br>
            <a:r>
              <a:rPr lang="en-IN" b="1" i="0" dirty="0">
                <a:solidFill>
                  <a:schemeClr val="tx1"/>
                </a:solidFill>
                <a:effectLst/>
                <a:latin typeface="Manrope"/>
              </a:rPr>
              <a:t>1. Weekly User Engagement</a:t>
            </a:r>
            <a:br>
              <a:rPr lang="en-IN" b="0" i="0" dirty="0">
                <a:solidFill>
                  <a:srgbClr val="8492A6"/>
                </a:solidFill>
                <a:effectLst/>
                <a:latin typeface="Manrope"/>
              </a:rPr>
            </a:br>
            <a:endParaRPr lang="en-IN" dirty="0"/>
          </a:p>
        </p:txBody>
      </p:sp>
      <p:pic>
        <p:nvPicPr>
          <p:cNvPr id="8" name="Content Placeholder 7">
            <a:extLst>
              <a:ext uri="{FF2B5EF4-FFF2-40B4-BE49-F238E27FC236}">
                <a16:creationId xmlns:a16="http://schemas.microsoft.com/office/drawing/2014/main" id="{4BE39A20-1985-2139-68B7-092B1A08715B}"/>
              </a:ext>
            </a:extLst>
          </p:cNvPr>
          <p:cNvPicPr>
            <a:picLocks noGrp="1" noChangeAspect="1"/>
          </p:cNvPicPr>
          <p:nvPr>
            <p:ph sz="half" idx="1"/>
          </p:nvPr>
        </p:nvPicPr>
        <p:blipFill>
          <a:blip r:embed="rId2"/>
          <a:stretch>
            <a:fillRect/>
          </a:stretch>
        </p:blipFill>
        <p:spPr>
          <a:xfrm>
            <a:off x="1036320" y="2383174"/>
            <a:ext cx="4639736" cy="3703300"/>
          </a:xfrm>
        </p:spPr>
      </p:pic>
      <p:sp>
        <p:nvSpPr>
          <p:cNvPr id="4" name="Content Placeholder 3">
            <a:extLst>
              <a:ext uri="{FF2B5EF4-FFF2-40B4-BE49-F238E27FC236}">
                <a16:creationId xmlns:a16="http://schemas.microsoft.com/office/drawing/2014/main" id="{0400BDF0-F4DE-58FA-73D6-8EE7BD302E2C}"/>
              </a:ext>
            </a:extLst>
          </p:cNvPr>
          <p:cNvSpPr>
            <a:spLocks noGrp="1"/>
          </p:cNvSpPr>
          <p:nvPr>
            <p:ph sz="half" idx="2"/>
          </p:nvPr>
        </p:nvSpPr>
        <p:spPr>
          <a:xfrm>
            <a:off x="6515944" y="2120900"/>
            <a:ext cx="4639736" cy="4351338"/>
          </a:xfrm>
        </p:spPr>
        <p:txBody>
          <a:bodyPr>
            <a:normAutofit lnSpcReduction="10000"/>
          </a:bodyPr>
          <a:lstStyle/>
          <a:p>
            <a:pPr algn="l">
              <a:buFont typeface="Arial" panose="020B0604020202020204" pitchFamily="34" charset="0"/>
              <a:buChar char="•"/>
            </a:pPr>
            <a:r>
              <a:rPr lang="en-US" sz="2400" b="0" i="0" dirty="0">
                <a:solidFill>
                  <a:schemeClr val="tx1"/>
                </a:solidFill>
                <a:effectLst/>
                <a:latin typeface="Manrope"/>
              </a:rPr>
              <a:t>Objective: Measure the activeness of users on a weekly basis.</a:t>
            </a:r>
          </a:p>
          <a:p>
            <a:pPr algn="l">
              <a:buFont typeface="Arial" panose="020B0604020202020204" pitchFamily="34" charset="0"/>
              <a:buChar char="•"/>
            </a:pPr>
            <a:r>
              <a:rPr lang="en-US" sz="2400" dirty="0">
                <a:solidFill>
                  <a:schemeClr val="tx1"/>
                </a:solidFill>
                <a:latin typeface="Manrope"/>
              </a:rPr>
              <a:t>To calculate it we use extract function to group data in weeks and count user ids active per week</a:t>
            </a:r>
          </a:p>
          <a:p>
            <a:pPr algn="l">
              <a:buFont typeface="Arial" panose="020B0604020202020204" pitchFamily="34" charset="0"/>
              <a:buChar char="•"/>
            </a:pPr>
            <a:r>
              <a:rPr lang="en-US" sz="2400" b="0" i="0" dirty="0">
                <a:solidFill>
                  <a:srgbClr val="FF0000"/>
                </a:solidFill>
                <a:effectLst/>
                <a:latin typeface="Manrope"/>
              </a:rPr>
              <a:t>HIGHLIGHT- min active users are 802 in week 35. Max active users are 21771 in week 30.</a:t>
            </a:r>
          </a:p>
          <a:p>
            <a:br>
              <a:rPr lang="en-US" dirty="0"/>
            </a:br>
            <a:endParaRPr lang="en-IN" dirty="0"/>
          </a:p>
        </p:txBody>
      </p:sp>
    </p:spTree>
    <p:extLst>
      <p:ext uri="{BB962C8B-B14F-4D97-AF65-F5344CB8AC3E}">
        <p14:creationId xmlns:p14="http://schemas.microsoft.com/office/powerpoint/2010/main" val="2325271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AB9A8-792E-9242-9F7F-2F5DFC0F1693}"/>
              </a:ext>
            </a:extLst>
          </p:cNvPr>
          <p:cNvSpPr>
            <a:spLocks noGrp="1"/>
          </p:cNvSpPr>
          <p:nvPr>
            <p:ph type="title"/>
          </p:nvPr>
        </p:nvSpPr>
        <p:spPr/>
        <p:txBody>
          <a:bodyPr/>
          <a:lstStyle/>
          <a:p>
            <a:r>
              <a:rPr lang="en-IN" b="1" i="0" dirty="0">
                <a:solidFill>
                  <a:schemeClr val="tx1"/>
                </a:solidFill>
                <a:effectLst/>
                <a:latin typeface="Manrope"/>
              </a:rPr>
              <a:t>2. User Growth Analysis:</a:t>
            </a:r>
            <a:br>
              <a:rPr lang="en-IN" b="0" i="0" dirty="0">
                <a:solidFill>
                  <a:schemeClr val="tx1"/>
                </a:solidFill>
                <a:effectLst/>
                <a:latin typeface="Manrope"/>
              </a:rPr>
            </a:br>
            <a:endParaRPr lang="en-IN" dirty="0">
              <a:solidFill>
                <a:schemeClr val="tx1"/>
              </a:solidFill>
            </a:endParaRPr>
          </a:p>
        </p:txBody>
      </p:sp>
      <p:pic>
        <p:nvPicPr>
          <p:cNvPr id="6" name="Content Placeholder 5">
            <a:extLst>
              <a:ext uri="{FF2B5EF4-FFF2-40B4-BE49-F238E27FC236}">
                <a16:creationId xmlns:a16="http://schemas.microsoft.com/office/drawing/2014/main" id="{01103858-B37A-46C5-8AE9-8F97CBCEC8ED}"/>
              </a:ext>
            </a:extLst>
          </p:cNvPr>
          <p:cNvPicPr>
            <a:picLocks noGrp="1" noChangeAspect="1"/>
          </p:cNvPicPr>
          <p:nvPr>
            <p:ph sz="half" idx="1"/>
          </p:nvPr>
        </p:nvPicPr>
        <p:blipFill>
          <a:blip r:embed="rId2"/>
          <a:stretch>
            <a:fillRect/>
          </a:stretch>
        </p:blipFill>
        <p:spPr>
          <a:xfrm>
            <a:off x="728663" y="2120900"/>
            <a:ext cx="5367337" cy="3864630"/>
          </a:xfrm>
        </p:spPr>
      </p:pic>
      <p:sp>
        <p:nvSpPr>
          <p:cNvPr id="4" name="Content Placeholder 3">
            <a:extLst>
              <a:ext uri="{FF2B5EF4-FFF2-40B4-BE49-F238E27FC236}">
                <a16:creationId xmlns:a16="http://schemas.microsoft.com/office/drawing/2014/main" id="{4A2B4930-D145-340E-FB60-260748CACA4E}"/>
              </a:ext>
            </a:extLst>
          </p:cNvPr>
          <p:cNvSpPr>
            <a:spLocks noGrp="1"/>
          </p:cNvSpPr>
          <p:nvPr>
            <p:ph sz="half" idx="2"/>
          </p:nvPr>
        </p:nvSpPr>
        <p:spPr>
          <a:xfrm>
            <a:off x="6515943" y="1871663"/>
            <a:ext cx="4947393" cy="4699733"/>
          </a:xfrm>
        </p:spPr>
        <p:txBody>
          <a:bodyPr>
            <a:normAutofit fontScale="92500" lnSpcReduction="10000"/>
          </a:bodyPr>
          <a:lstStyle/>
          <a:p>
            <a:pPr marL="0" indent="0" algn="l">
              <a:buNone/>
            </a:pPr>
            <a:r>
              <a:rPr lang="en-US" b="0" i="0" dirty="0">
                <a:solidFill>
                  <a:schemeClr val="tx1"/>
                </a:solidFill>
                <a:effectLst/>
                <a:latin typeface="Manrope"/>
              </a:rPr>
              <a:t>Objective: Analyze the growth of users over time for a product.</a:t>
            </a:r>
          </a:p>
          <a:p>
            <a:pPr algn="l">
              <a:buFont typeface="Arial" panose="020B0604020202020204" pitchFamily="34" charset="0"/>
              <a:buChar char="•"/>
            </a:pPr>
            <a:r>
              <a:rPr lang="en-US" sz="2300" dirty="0">
                <a:solidFill>
                  <a:schemeClr val="tx1"/>
                </a:solidFill>
                <a:latin typeface="Manrope"/>
              </a:rPr>
              <a:t>To calculate it we are using common table expression function and extract function group data by week, we are using distinct count function to count unique ids.</a:t>
            </a:r>
          </a:p>
          <a:p>
            <a:pPr algn="l">
              <a:buFont typeface="Arial" panose="020B0604020202020204" pitchFamily="34" charset="0"/>
              <a:buChar char="•"/>
            </a:pPr>
            <a:r>
              <a:rPr lang="en-US" b="0" i="0" dirty="0">
                <a:solidFill>
                  <a:srgbClr val="FF0000"/>
                </a:solidFill>
                <a:effectLst/>
                <a:latin typeface="Manrope"/>
              </a:rPr>
              <a:t>HIGHLIGHT- min users (1) in week 35 for a device is acer aspire desktop. Max users (322) in week 30 for a device is Macbook Pro.</a:t>
            </a:r>
          </a:p>
          <a:p>
            <a:pPr algn="l">
              <a:buFont typeface="Arial" panose="020B0604020202020204" pitchFamily="34" charset="0"/>
              <a:buChar char="•"/>
            </a:pPr>
            <a:r>
              <a:rPr lang="en-US" b="0" i="0" dirty="0">
                <a:solidFill>
                  <a:srgbClr val="FF0000"/>
                </a:solidFill>
                <a:effectLst/>
                <a:latin typeface="Manrope"/>
              </a:rPr>
              <a:t>In week 35 there</a:t>
            </a:r>
            <a:r>
              <a:rPr lang="en-US" dirty="0">
                <a:solidFill>
                  <a:srgbClr val="FF0000"/>
                </a:solidFill>
                <a:latin typeface="Manrope"/>
              </a:rPr>
              <a:t> is a drastic drop in count of users.</a:t>
            </a:r>
            <a:endParaRPr lang="en-US" b="0" i="0" dirty="0">
              <a:solidFill>
                <a:srgbClr val="FF0000"/>
              </a:solidFill>
              <a:effectLst/>
              <a:latin typeface="Manrope"/>
            </a:endParaRPr>
          </a:p>
          <a:p>
            <a:br>
              <a:rPr lang="en-US" dirty="0"/>
            </a:br>
            <a:endParaRPr lang="en-IN" dirty="0"/>
          </a:p>
        </p:txBody>
      </p:sp>
    </p:spTree>
    <p:extLst>
      <p:ext uri="{BB962C8B-B14F-4D97-AF65-F5344CB8AC3E}">
        <p14:creationId xmlns:p14="http://schemas.microsoft.com/office/powerpoint/2010/main" val="80796825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{44FFE851-E5FC-49A5-B008-FBEFDC3558E5}tf11437505_win32</Template>
  <TotalTime>2961</TotalTime>
  <Words>851</Words>
  <Application>Microsoft Office PowerPoint</Application>
  <PresentationFormat>Widescreen</PresentationFormat>
  <Paragraphs>61</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Algerian</vt:lpstr>
      <vt:lpstr>Aptos</vt:lpstr>
      <vt:lpstr>Aptos Display</vt:lpstr>
      <vt:lpstr>Arial</vt:lpstr>
      <vt:lpstr>Bahnschrift Light Condensed</vt:lpstr>
      <vt:lpstr>Calibri</vt:lpstr>
      <vt:lpstr>Georgia Pro Cond Light</vt:lpstr>
      <vt:lpstr>Manrope</vt:lpstr>
      <vt:lpstr>Speak Pro</vt:lpstr>
      <vt:lpstr>RetrospectVTI</vt:lpstr>
      <vt:lpstr>Operation Analytics and Investigating  Spike  </vt:lpstr>
      <vt:lpstr>About This Project</vt:lpstr>
      <vt:lpstr>About this Project</vt:lpstr>
      <vt:lpstr>1. Average task reviewed per hour </vt:lpstr>
      <vt:lpstr>2. Throughput Analysis: </vt:lpstr>
      <vt:lpstr>3. Language Share Analysis: </vt:lpstr>
      <vt:lpstr>4. Duplicate Rows Detection: </vt:lpstr>
      <vt:lpstr>Case Study 2: Investigating Metric Spike 1. Weekly User Engagement </vt:lpstr>
      <vt:lpstr>2. User Growth Analysis: </vt:lpstr>
      <vt:lpstr>3. Weekly Retention Analysis: </vt:lpstr>
      <vt:lpstr>4. Weekly Engagement Per Device: </vt:lpstr>
      <vt:lpstr>5. Email Engagement Analysis: </vt:lpstr>
      <vt:lpstr>RESULT</vt:lpstr>
      <vt:lpstr>Snaps of the observation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Abdur Rahman</dc:creator>
  <cp:lastModifiedBy>Abdur Rahman</cp:lastModifiedBy>
  <cp:revision>1</cp:revision>
  <dcterms:created xsi:type="dcterms:W3CDTF">2024-03-12T15:50:57Z</dcterms:created>
  <dcterms:modified xsi:type="dcterms:W3CDTF">2024-03-14T17:12:19Z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