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ol.com/investing/2018/03/11/what-is-cryptocurrency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i="1" dirty="0" smtClean="0"/>
              <a:t>                   METAVERSE?</a:t>
            </a:r>
            <a:endParaRPr lang="en-US" sz="48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NOOR-UL-HUDA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5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METAVERSE?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724" y="512064"/>
            <a:ext cx="6692433" cy="3758184"/>
          </a:xfrm>
        </p:spPr>
        <p:txBody>
          <a:bodyPr/>
          <a:lstStyle/>
          <a:p>
            <a:r>
              <a:rPr lang="en-US" dirty="0"/>
              <a:t>The term ‘</a:t>
            </a:r>
            <a:r>
              <a:rPr lang="en-US" dirty="0" err="1"/>
              <a:t>metaverse</a:t>
            </a:r>
            <a:r>
              <a:rPr lang="en-US" dirty="0"/>
              <a:t>’ is </a:t>
            </a:r>
            <a:r>
              <a:rPr lang="en-US" dirty="0" smtClean="0"/>
              <a:t>the </a:t>
            </a:r>
            <a:r>
              <a:rPr lang="en-US" dirty="0" smtClean="0"/>
              <a:t>combination </a:t>
            </a:r>
            <a:r>
              <a:rPr lang="en-US" dirty="0" smtClean="0"/>
              <a:t>of  </a:t>
            </a:r>
            <a:r>
              <a:rPr lang="en-US" dirty="0"/>
              <a:t>the worlds ‘meta’ and ‘universe</a:t>
            </a:r>
            <a:r>
              <a:rPr lang="en-US" dirty="0" smtClean="0"/>
              <a:t>.’</a:t>
            </a:r>
          </a:p>
          <a:p>
            <a:r>
              <a:rPr lang="en-US" dirty="0"/>
              <a:t>Meta in the term means “beyond” and verse refers to the “universe.” </a:t>
            </a:r>
            <a:endParaRPr lang="en-US" dirty="0" smtClean="0"/>
          </a:p>
          <a:p>
            <a:r>
              <a:rPr lang="en-US" dirty="0"/>
              <a:t>The metaverse is a concept of a persistent, online, </a:t>
            </a:r>
            <a:r>
              <a:rPr lang="en-US" dirty="0" smtClean="0"/>
              <a:t>3D </a:t>
            </a:r>
            <a:r>
              <a:rPr lang="en-US" dirty="0"/>
              <a:t>universe that combines multiple different virtual spaces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026" name="Picture 2" descr="What Is The Metaverse - Everything You Need To Kn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" t="-885" r="25783" b="3542"/>
          <a:stretch/>
        </p:blipFill>
        <p:spPr bwMode="auto">
          <a:xfrm>
            <a:off x="6812280" y="3424428"/>
            <a:ext cx="4498848" cy="297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15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45" y="739789"/>
            <a:ext cx="2975048" cy="46011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AutoShape 6" descr="What is Metaverse? - All You Need to Know About the Metaverse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Combination of </a:t>
            </a:r>
            <a:r>
              <a:rPr lang="en-US" dirty="0" err="1" smtClean="0"/>
              <a:t>augmented,virtual</a:t>
            </a:r>
            <a:r>
              <a:rPr lang="en-US" dirty="0" smtClean="0"/>
              <a:t>  and mixed reality can be Metaverse.</a:t>
            </a:r>
          </a:p>
          <a:p>
            <a:r>
              <a:rPr lang="en-US" dirty="0" smtClean="0"/>
              <a:t>The internet will eventually evolve into the metaverse.</a:t>
            </a:r>
            <a:endParaRPr lang="en-US" dirty="0"/>
          </a:p>
        </p:txBody>
      </p:sp>
      <p:pic>
        <p:nvPicPr>
          <p:cNvPr id="2056" name="Picture 8" descr="How to build the Metaverse virtual world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532" y="2707989"/>
            <a:ext cx="3285936" cy="278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87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chain </a:t>
            </a:r>
            <a:r>
              <a:rPr lang="en-US" dirty="0" smtClean="0"/>
              <a:t>is a public digital ledger that record transaction is called </a:t>
            </a:r>
            <a:r>
              <a:rPr lang="en-US" dirty="0" smtClean="0"/>
              <a:t>block chain.</a:t>
            </a:r>
            <a:endParaRPr lang="en-US" dirty="0" smtClean="0"/>
          </a:p>
          <a:p>
            <a:r>
              <a:rPr lang="en-US" dirty="0" smtClean="0"/>
              <a:t>It is duplicated or distributed across a P2P network of computer system.</a:t>
            </a:r>
          </a:p>
          <a:p>
            <a:r>
              <a:rPr lang="en-US" dirty="0" smtClean="0"/>
              <a:t>It able to record information that is difficult or impossible to </a:t>
            </a:r>
            <a:r>
              <a:rPr lang="en-US" dirty="0" err="1" smtClean="0"/>
              <a:t>change,hack</a:t>
            </a:r>
            <a:r>
              <a:rPr lang="en-US" dirty="0" smtClean="0"/>
              <a:t>, or cheat the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4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CRYPTOCURRENCY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Cryptocurrency is a digital payment system that doesn't rely on banks to verify transactions. </a:t>
            </a:r>
            <a:r>
              <a:rPr lang="en-US" dirty="0">
                <a:hlinkClick r:id="rId2"/>
              </a:rPr>
              <a:t>It’s a peer-to-peer system that can enable anyone anywhere to send and receive </a:t>
            </a:r>
            <a:r>
              <a:rPr lang="en-US" dirty="0" smtClean="0">
                <a:hlinkClick r:id="rId2"/>
              </a:rPr>
              <a:t>payments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0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METAVERSE  AND CRYPTOCURRENCY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Blockchain</a:t>
            </a:r>
            <a:r>
              <a:rPr lang="en-US" b="1" dirty="0"/>
              <a:t>-based cryptocurrencies can open up possibilities of commerce in the metaverse</a:t>
            </a:r>
            <a:r>
              <a:rPr lang="en-US" dirty="0"/>
              <a:t>. Cryptocurrencies promise instant and direct peer-to-peer transactions over the internet at zero cost.</a:t>
            </a:r>
          </a:p>
        </p:txBody>
      </p:sp>
    </p:spTree>
    <p:extLst>
      <p:ext uri="{BB962C8B-B14F-4D97-AF65-F5344CB8AC3E}">
        <p14:creationId xmlns:p14="http://schemas.microsoft.com/office/powerpoint/2010/main" val="148078086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65</TotalTime>
  <Words>154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                   METAVERSE?</vt:lpstr>
      <vt:lpstr>WHAT IS METAVERSE?</vt:lpstr>
      <vt:lpstr>PowerPoint Presentation</vt:lpstr>
      <vt:lpstr>BLOCKCHAIN</vt:lpstr>
      <vt:lpstr>CRYPTOCURRENCY</vt:lpstr>
      <vt:lpstr>METAVERSE  AND CRYPTOCURRENCY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METAVERSE?</dc:title>
  <dc:creator>NOOR-UL-HUDA</dc:creator>
  <cp:lastModifiedBy>NOOR-UL-HUDA</cp:lastModifiedBy>
  <cp:revision>8</cp:revision>
  <dcterms:created xsi:type="dcterms:W3CDTF">2022-10-08T12:50:14Z</dcterms:created>
  <dcterms:modified xsi:type="dcterms:W3CDTF">2022-10-12T10:15:34Z</dcterms:modified>
</cp:coreProperties>
</file>