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11349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68298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207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53183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9177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229895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61686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95447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94642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8827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77822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16769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59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97142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85840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Tree>
    <p:extLst>
      <p:ext uri="{BB962C8B-B14F-4D97-AF65-F5344CB8AC3E}">
        <p14:creationId xmlns:p14="http://schemas.microsoft.com/office/powerpoint/2010/main" val="265618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181772590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95580" y="105772"/>
            <a:ext cx="9144000"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a:solidFill>
                  <a:schemeClr val="accent2">
                    <a:lumMod val="50000"/>
                  </a:schemeClr>
                </a:solidFill>
                <a:latin typeface="Times New Roman" panose="02020603050405020304" pitchFamily="18" charset="0"/>
                <a:cs typeface="Times New Roman" panose="02020603050405020304" pitchFamily="18" charset="0"/>
              </a:rPr>
              <a:t>NOORUL JISRA M  </a:t>
            </a:r>
            <a:r>
              <a:rPr lang="en-US" sz="2800" dirty="0">
                <a:solidFill>
                  <a:schemeClr val="accent2">
                    <a:lumMod val="50000"/>
                  </a:schemeClr>
                </a:solidFill>
                <a:latin typeface="Times New Roman" panose="02020603050405020304" pitchFamily="18" charset="0"/>
                <a:cs typeface="Times New Roman" panose="02020603050405020304" pitchFamily="18" charset="0"/>
              </a:rPr>
              <a:t>-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TotalTime>
  <Words>615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Times New Roman</vt:lpstr>
      <vt:lpstr>Trebuchet MS</vt:lpstr>
      <vt:lpstr>Wingdings 3</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Sameeha Afrin</cp:lastModifiedBy>
  <cp:revision>5</cp:revision>
  <dcterms:created xsi:type="dcterms:W3CDTF">2024-04-04T03:06:11Z</dcterms:created>
  <dcterms:modified xsi:type="dcterms:W3CDTF">2024-04-05T15:14:13Z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