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43600"/>
            <a:ext cx="11649075"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25632"/>
            <a:ext cx="8610600" cy="1938992"/>
          </a:xfrm>
          <a:prstGeom prst="rect">
            <a:avLst/>
          </a:prstGeom>
          <a:noFill/>
        </p:spPr>
        <p:txBody>
          <a:bodyPr wrap="square" rtlCol="0">
            <a:spAutoFit/>
          </a:bodyPr>
          <a:lstStyle/>
          <a:p>
            <a:r>
              <a:rPr lang="en-US" sz="2400" dirty="0"/>
              <a:t>STUDENT NAME</a:t>
            </a:r>
            <a:r>
              <a:rPr lang="en-US" sz="2400" dirty="0" smtClean="0"/>
              <a:t>: M.NOORUL FEROZ</a:t>
            </a:r>
            <a:endParaRPr lang="en-US" sz="2400" dirty="0"/>
          </a:p>
          <a:p>
            <a:r>
              <a:rPr lang="en-US" sz="2400" dirty="0"/>
              <a:t>REGISTER NO</a:t>
            </a:r>
            <a:r>
              <a:rPr lang="en-US" sz="2400" dirty="0" smtClean="0"/>
              <a:t>:  312217210</a:t>
            </a:r>
            <a:endParaRPr lang="en-US" sz="2400" dirty="0"/>
          </a:p>
          <a:p>
            <a:r>
              <a:rPr lang="en-US" sz="2400" dirty="0"/>
              <a:t>DEPARTMENT</a:t>
            </a:r>
            <a:r>
              <a:rPr lang="en-US" sz="2400" dirty="0" smtClean="0"/>
              <a:t>:  B.COM( GENERAL)</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1957470"/>
            <a:ext cx="7172325" cy="2308324"/>
          </a:xfrm>
          <a:prstGeom prst="rect">
            <a:avLst/>
          </a:prstGeom>
        </p:spPr>
        <p:txBody>
          <a:bodyPr wrap="square">
            <a:spAutoFit/>
          </a:bodyPr>
          <a:lstStyle/>
          <a:p>
            <a:r>
              <a:rPr lang="en-US" dirty="0">
                <a:solidFill>
                  <a:srgbClr val="131313"/>
                </a:solidFill>
                <a:latin typeface="Open Sans"/>
              </a:rPr>
              <a: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a:t>
            </a:r>
            <a:r>
              <a:rPr lang="en-US" dirty="0" smtClean="0">
                <a:latin typeface="Open Sans"/>
              </a:rPr>
              <a:t>turnover.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371600" y="2106632"/>
            <a:ext cx="6324600" cy="3970318"/>
          </a:xfrm>
          <a:prstGeom prst="rect">
            <a:avLst/>
          </a:prstGeom>
        </p:spPr>
        <p:txBody>
          <a:bodyPr wrap="square">
            <a:spAutoFit/>
          </a:bodyPr>
          <a:lstStyle/>
          <a:p>
            <a:r>
              <a:rPr lang="en-US" dirty="0"/>
              <a:t>Do you want to learn how to create a scorecard in Excel to track your performance?</a:t>
            </a:r>
          </a:p>
          <a:p>
            <a:r>
              <a:rPr lang="en-US" dirty="0" smtClean="0"/>
              <a:t>Excel </a:t>
            </a:r>
            <a:r>
              <a:rPr lang="en-US" dirty="0"/>
              <a:t>scorecards will help you track your progress and make informed decisions. You will see where you're thriving and determine areas for improvement. </a:t>
            </a:r>
          </a:p>
          <a:p>
            <a:r>
              <a:rPr lang="en-US" dirty="0" smtClean="0"/>
              <a:t>This </a:t>
            </a:r>
            <a:r>
              <a:rPr lang="en-US" dirty="0"/>
              <a:t>blog post will tell you what you need to know about making a scorecard in Excel. </a:t>
            </a:r>
          </a:p>
          <a:p>
            <a:r>
              <a:rPr lang="en-US" dirty="0" smtClean="0"/>
              <a:t>Read </a:t>
            </a:r>
            <a:r>
              <a:rPr lang="en-US" dirty="0"/>
              <a:t>on as we cover the following:</a:t>
            </a:r>
          </a:p>
          <a:p>
            <a:r>
              <a:rPr lang="en-US" dirty="0" smtClean="0"/>
              <a:t>What </a:t>
            </a:r>
            <a:r>
              <a:rPr lang="en-US" dirty="0"/>
              <a:t>Is an Excel Scorecard?</a:t>
            </a:r>
          </a:p>
          <a:p>
            <a:r>
              <a:rPr lang="en-US" dirty="0" smtClean="0"/>
              <a:t>Excel </a:t>
            </a:r>
            <a:r>
              <a:rPr lang="en-US" dirty="0"/>
              <a:t>Guide: How to Create a Scorecard</a:t>
            </a:r>
          </a:p>
          <a:p>
            <a:r>
              <a:rPr lang="en-US" dirty="0" smtClean="0"/>
              <a:t>Final </a:t>
            </a:r>
            <a:r>
              <a:rPr lang="en-US" dirty="0"/>
              <a:t>Thoughts on How to Create A Scorecard in Excel</a:t>
            </a:r>
          </a:p>
          <a:p>
            <a:r>
              <a:rPr lang="en-US" dirty="0" smtClean="0"/>
              <a:t>Frequently </a:t>
            </a:r>
            <a:r>
              <a:rPr lang="en-US" dirty="0"/>
              <a:t>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92631" y="2019300"/>
            <a:ext cx="6203710" cy="1754326"/>
          </a:xfrm>
          <a:prstGeom prst="rect">
            <a:avLst/>
          </a:prstGeom>
        </p:spPr>
        <p:txBody>
          <a:bodyPr wrap="square">
            <a:spAutoFit/>
          </a:bodyPr>
          <a:lstStyle/>
          <a:p>
            <a:r>
              <a:rPr lang="en-US" dirty="0" smtClean="0"/>
              <a:t> managers team leads ,and other supervising position within a company may use employee scorecard to review an employee’s performance. These digital records can help motivate employees to improve their production by outlining their role in the company, key responsibilities, daily tasks, required skills , and qualities .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335</Words>
  <Application>Microsoft Office PowerPoint</Application>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bs01</cp:lastModifiedBy>
  <cp:revision>17</cp:revision>
  <dcterms:created xsi:type="dcterms:W3CDTF">2024-03-29T15:07:22Z</dcterms:created>
  <dcterms:modified xsi:type="dcterms:W3CDTF">2024-08-29T11:31:08Z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